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113.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slides/slide99.xml" ContentType="application/vnd.openxmlformats-officedocument.presentationml.slide+xml"/>
  <Override PartName="/ppt/diagrams/layout1.xml" ContentType="application/vnd.openxmlformats-officedocument.drawingml.diagramLayout+xml"/>
  <Override PartName="/ppt/diagrams/data2.xml" ContentType="application/vnd.openxmlformats-officedocument.drawingml.diagramData+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slides/slide89.xml" ContentType="application/vnd.openxmlformats-officedocument.presentationml.slide+xml"/>
  <Override PartName="/ppt/slides/slide98.xml" ContentType="application/vnd.openxmlformats-officedocument.presentationml.slide+xml"/>
  <Override PartName="/ppt/slides/slide108.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slides/slide115.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slides/slide109.xml" ContentType="application/vnd.openxmlformats-officedocument.presentationml.slide+xml"/>
  <Override PartName="/ppt/diagrams/colors6.xml" ContentType="application/vnd.openxmlformats-officedocument.drawingml.diagramColors+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diagrams/quickStyle1.xml" ContentType="application/vnd.openxmlformats-officedocument.drawingml.diagramStyl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s/slide20.xml" ContentType="application/vnd.openxmlformats-officedocument.presentationml.slide+xml"/>
  <Override PartName="/ppt/diagrams/layout4.xml" ContentType="application/vnd.openxmlformats-officedocument.drawingml.diagram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7"/>
  </p:notesMasterIdLst>
  <p:handoutMasterIdLst>
    <p:handoutMasterId r:id="rId118"/>
  </p:handoutMasterIdLst>
  <p:sldIdLst>
    <p:sldId id="287" r:id="rId2"/>
    <p:sldId id="375" r:id="rId3"/>
    <p:sldId id="376" r:id="rId4"/>
    <p:sldId id="377" r:id="rId5"/>
    <p:sldId id="387" r:id="rId6"/>
    <p:sldId id="378" r:id="rId7"/>
    <p:sldId id="379" r:id="rId8"/>
    <p:sldId id="386" r:id="rId9"/>
    <p:sldId id="380" r:id="rId10"/>
    <p:sldId id="381" r:id="rId11"/>
    <p:sldId id="382" r:id="rId12"/>
    <p:sldId id="370" r:id="rId13"/>
    <p:sldId id="371" r:id="rId14"/>
    <p:sldId id="372" r:id="rId15"/>
    <p:sldId id="373" r:id="rId16"/>
    <p:sldId id="374" r:id="rId17"/>
    <p:sldId id="314" r:id="rId18"/>
    <p:sldId id="315" r:id="rId19"/>
    <p:sldId id="319" r:id="rId20"/>
    <p:sldId id="316" r:id="rId21"/>
    <p:sldId id="322" r:id="rId22"/>
    <p:sldId id="323" r:id="rId23"/>
    <p:sldId id="324" r:id="rId24"/>
    <p:sldId id="286" r:id="rId25"/>
    <p:sldId id="283" r:id="rId26"/>
    <p:sldId id="337" r:id="rId27"/>
    <p:sldId id="288" r:id="rId28"/>
    <p:sldId id="394" r:id="rId29"/>
    <p:sldId id="395" r:id="rId30"/>
    <p:sldId id="396" r:id="rId31"/>
    <p:sldId id="398" r:id="rId32"/>
    <p:sldId id="397" r:id="rId33"/>
    <p:sldId id="291" r:id="rId34"/>
    <p:sldId id="292" r:id="rId35"/>
    <p:sldId id="293" r:id="rId36"/>
    <p:sldId id="294" r:id="rId37"/>
    <p:sldId id="318" r:id="rId38"/>
    <p:sldId id="360" r:id="rId39"/>
    <p:sldId id="325" r:id="rId40"/>
    <p:sldId id="326" r:id="rId41"/>
    <p:sldId id="295" r:id="rId42"/>
    <p:sldId id="296" r:id="rId43"/>
    <p:sldId id="297" r:id="rId44"/>
    <p:sldId id="298" r:id="rId45"/>
    <p:sldId id="299" r:id="rId46"/>
    <p:sldId id="300" r:id="rId47"/>
    <p:sldId id="301" r:id="rId48"/>
    <p:sldId id="302" r:id="rId49"/>
    <p:sldId id="303" r:id="rId50"/>
    <p:sldId id="313" r:id="rId51"/>
    <p:sldId id="304" r:id="rId52"/>
    <p:sldId id="305" r:id="rId53"/>
    <p:sldId id="306" r:id="rId54"/>
    <p:sldId id="327" r:id="rId55"/>
    <p:sldId id="307" r:id="rId56"/>
    <p:sldId id="308" r:id="rId57"/>
    <p:sldId id="309" r:id="rId58"/>
    <p:sldId id="328" r:id="rId59"/>
    <p:sldId id="329" r:id="rId60"/>
    <p:sldId id="310" r:id="rId61"/>
    <p:sldId id="311" r:id="rId62"/>
    <p:sldId id="312" r:id="rId63"/>
    <p:sldId id="330" r:id="rId64"/>
    <p:sldId id="332" r:id="rId65"/>
    <p:sldId id="331" r:id="rId66"/>
    <p:sldId id="333" r:id="rId67"/>
    <p:sldId id="334" r:id="rId68"/>
    <p:sldId id="335" r:id="rId69"/>
    <p:sldId id="336" r:id="rId70"/>
    <p:sldId id="338" r:id="rId71"/>
    <p:sldId id="339" r:id="rId72"/>
    <p:sldId id="340" r:id="rId73"/>
    <p:sldId id="341" r:id="rId74"/>
    <p:sldId id="342" r:id="rId75"/>
    <p:sldId id="344" r:id="rId76"/>
    <p:sldId id="350" r:id="rId77"/>
    <p:sldId id="345" r:id="rId78"/>
    <p:sldId id="349" r:id="rId79"/>
    <p:sldId id="368" r:id="rId80"/>
    <p:sldId id="352" r:id="rId81"/>
    <p:sldId id="364" r:id="rId82"/>
    <p:sldId id="365" r:id="rId83"/>
    <p:sldId id="366" r:id="rId84"/>
    <p:sldId id="367" r:id="rId85"/>
    <p:sldId id="356" r:id="rId86"/>
    <p:sldId id="351" r:id="rId87"/>
    <p:sldId id="346" r:id="rId88"/>
    <p:sldId id="348" r:id="rId89"/>
    <p:sldId id="347" r:id="rId90"/>
    <p:sldId id="355" r:id="rId91"/>
    <p:sldId id="353" r:id="rId92"/>
    <p:sldId id="357" r:id="rId93"/>
    <p:sldId id="358" r:id="rId94"/>
    <p:sldId id="359" r:id="rId95"/>
    <p:sldId id="361" r:id="rId96"/>
    <p:sldId id="362" r:id="rId97"/>
    <p:sldId id="369" r:id="rId98"/>
    <p:sldId id="363" r:id="rId99"/>
    <p:sldId id="383" r:id="rId100"/>
    <p:sldId id="384" r:id="rId101"/>
    <p:sldId id="385" r:id="rId102"/>
    <p:sldId id="388" r:id="rId103"/>
    <p:sldId id="390" r:id="rId104"/>
    <p:sldId id="389" r:id="rId105"/>
    <p:sldId id="391" r:id="rId106"/>
    <p:sldId id="393" r:id="rId107"/>
    <p:sldId id="406" r:id="rId108"/>
    <p:sldId id="392" r:id="rId109"/>
    <p:sldId id="399" r:id="rId110"/>
    <p:sldId id="400" r:id="rId111"/>
    <p:sldId id="401" r:id="rId112"/>
    <p:sldId id="402" r:id="rId113"/>
    <p:sldId id="403" r:id="rId114"/>
    <p:sldId id="404" r:id="rId115"/>
    <p:sldId id="405" r:id="rId116"/>
  </p:sldIdLst>
  <p:sldSz cx="9144000" cy="6858000" type="screen4x3"/>
  <p:notesSz cx="6807200" cy="9939338"/>
  <p:defaultTextStyle>
    <a:defPPr>
      <a:defRPr lang="ko-KR"/>
    </a:defPPr>
    <a:lvl1pPr algn="l" rtl="0" fontAlgn="base" latinLnBrk="1">
      <a:spcBef>
        <a:spcPct val="0"/>
      </a:spcBef>
      <a:spcAft>
        <a:spcPct val="0"/>
      </a:spcAft>
      <a:defRPr kumimoji="1" kern="1200">
        <a:solidFill>
          <a:schemeClr val="tx1"/>
        </a:solidFill>
        <a:latin typeface="굴림" charset="-127"/>
        <a:ea typeface="굴림" charset="-127"/>
        <a:cs typeface="+mn-cs"/>
      </a:defRPr>
    </a:lvl1pPr>
    <a:lvl2pPr marL="457200" algn="l" rtl="0" fontAlgn="base" latinLnBrk="1">
      <a:spcBef>
        <a:spcPct val="0"/>
      </a:spcBef>
      <a:spcAft>
        <a:spcPct val="0"/>
      </a:spcAft>
      <a:defRPr kumimoji="1" kern="1200">
        <a:solidFill>
          <a:schemeClr val="tx1"/>
        </a:solidFill>
        <a:latin typeface="굴림" charset="-127"/>
        <a:ea typeface="굴림" charset="-127"/>
        <a:cs typeface="+mn-cs"/>
      </a:defRPr>
    </a:lvl2pPr>
    <a:lvl3pPr marL="914400" algn="l" rtl="0" fontAlgn="base" latinLnBrk="1">
      <a:spcBef>
        <a:spcPct val="0"/>
      </a:spcBef>
      <a:spcAft>
        <a:spcPct val="0"/>
      </a:spcAft>
      <a:defRPr kumimoji="1" kern="1200">
        <a:solidFill>
          <a:schemeClr val="tx1"/>
        </a:solidFill>
        <a:latin typeface="굴림" charset="-127"/>
        <a:ea typeface="굴림" charset="-127"/>
        <a:cs typeface="+mn-cs"/>
      </a:defRPr>
    </a:lvl3pPr>
    <a:lvl4pPr marL="1371600" algn="l" rtl="0" fontAlgn="base" latinLnBrk="1">
      <a:spcBef>
        <a:spcPct val="0"/>
      </a:spcBef>
      <a:spcAft>
        <a:spcPct val="0"/>
      </a:spcAft>
      <a:defRPr kumimoji="1" kern="1200">
        <a:solidFill>
          <a:schemeClr val="tx1"/>
        </a:solidFill>
        <a:latin typeface="굴림" charset="-127"/>
        <a:ea typeface="굴림" charset="-127"/>
        <a:cs typeface="+mn-cs"/>
      </a:defRPr>
    </a:lvl4pPr>
    <a:lvl5pPr marL="1828800" algn="l" rtl="0" fontAlgn="base" latinLnBrk="1">
      <a:spcBef>
        <a:spcPct val="0"/>
      </a:spcBef>
      <a:spcAft>
        <a:spcPct val="0"/>
      </a:spcAft>
      <a:defRPr kumimoji="1" kern="1200">
        <a:solidFill>
          <a:schemeClr val="tx1"/>
        </a:solidFill>
        <a:latin typeface="굴림" charset="-127"/>
        <a:ea typeface="굴림" charset="-127"/>
        <a:cs typeface="+mn-cs"/>
      </a:defRPr>
    </a:lvl5pPr>
    <a:lvl6pPr marL="2286000" algn="l" defTabSz="914400" rtl="0" eaLnBrk="1" latinLnBrk="1" hangingPunct="1">
      <a:defRPr kumimoji="1" kern="1200">
        <a:solidFill>
          <a:schemeClr val="tx1"/>
        </a:solidFill>
        <a:latin typeface="굴림" charset="-127"/>
        <a:ea typeface="굴림" charset="-127"/>
        <a:cs typeface="+mn-cs"/>
      </a:defRPr>
    </a:lvl6pPr>
    <a:lvl7pPr marL="2743200" algn="l" defTabSz="914400" rtl="0" eaLnBrk="1" latinLnBrk="1" hangingPunct="1">
      <a:defRPr kumimoji="1" kern="1200">
        <a:solidFill>
          <a:schemeClr val="tx1"/>
        </a:solidFill>
        <a:latin typeface="굴림" charset="-127"/>
        <a:ea typeface="굴림" charset="-127"/>
        <a:cs typeface="+mn-cs"/>
      </a:defRPr>
    </a:lvl7pPr>
    <a:lvl8pPr marL="3200400" algn="l" defTabSz="914400" rtl="0" eaLnBrk="1" latinLnBrk="1" hangingPunct="1">
      <a:defRPr kumimoji="1" kern="1200">
        <a:solidFill>
          <a:schemeClr val="tx1"/>
        </a:solidFill>
        <a:latin typeface="굴림" charset="-127"/>
        <a:ea typeface="굴림" charset="-127"/>
        <a:cs typeface="+mn-cs"/>
      </a:defRPr>
    </a:lvl8pPr>
    <a:lvl9pPr marL="3657600" algn="l" defTabSz="914400" rtl="0" eaLnBrk="1" latinLnBrk="1" hangingPunct="1">
      <a:defRPr kumimoji="1" kern="1200">
        <a:solidFill>
          <a:schemeClr val="tx1"/>
        </a:solidFill>
        <a:latin typeface="굴림" charset="-127"/>
        <a:ea typeface="굴림" charset="-127"/>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615" autoAdjust="0"/>
    <p:restoredTop sz="86413" autoAdjust="0"/>
  </p:normalViewPr>
  <p:slideViewPr>
    <p:cSldViewPr>
      <p:cViewPr varScale="1">
        <p:scale>
          <a:sx n="62" d="100"/>
          <a:sy n="62" d="100"/>
        </p:scale>
        <p:origin x="-1326" y="-66"/>
      </p:cViewPr>
      <p:guideLst>
        <p:guide orient="horz" pos="2160"/>
        <p:guide pos="2880"/>
      </p:guideLst>
    </p:cSldViewPr>
  </p:slideViewPr>
  <p:outlineViewPr>
    <p:cViewPr>
      <p:scale>
        <a:sx n="33" d="100"/>
        <a:sy n="33" d="100"/>
      </p:scale>
      <p:origin x="0" y="35622"/>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notesMaster" Target="notesMasters/notesMaster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76AD5E-016A-47C2-B3D6-74A723E9B8EC}" type="doc">
      <dgm:prSet loTypeId="urn:microsoft.com/office/officeart/2005/8/layout/radial6" loCatId="cycle" qsTypeId="urn:microsoft.com/office/officeart/2005/8/quickstyle/3d1" qsCatId="3D" csTypeId="urn:microsoft.com/office/officeart/2005/8/colors/accent6_2" csCatId="accent6" phldr="1"/>
      <dgm:spPr/>
      <dgm:t>
        <a:bodyPr/>
        <a:lstStyle/>
        <a:p>
          <a:pPr latinLnBrk="1"/>
          <a:endParaRPr lang="ko-KR" altLang="en-US"/>
        </a:p>
      </dgm:t>
    </dgm:pt>
    <dgm:pt modelId="{D80AD7A7-F372-49FA-9305-F4F98ADCAB9C}">
      <dgm:prSet phldrT="[텍스트]"/>
      <dgm:spPr/>
      <dgm:t>
        <a:bodyPr/>
        <a:lstStyle/>
        <a:p>
          <a:pPr latinLnBrk="1"/>
          <a:r>
            <a:rPr lang="en-US" altLang="ko-KR" dirty="0" smtClean="0"/>
            <a:t>union activity</a:t>
          </a:r>
          <a:endParaRPr lang="ko-KR" altLang="en-US" dirty="0"/>
        </a:p>
      </dgm:t>
    </dgm:pt>
    <dgm:pt modelId="{0E16381F-2711-4065-B6BD-55D2462CAE30}" type="parTrans" cxnId="{35696D3F-CF17-46BA-9C44-6F4C8596E6B0}">
      <dgm:prSet/>
      <dgm:spPr/>
      <dgm:t>
        <a:bodyPr/>
        <a:lstStyle/>
        <a:p>
          <a:pPr latinLnBrk="1"/>
          <a:endParaRPr lang="ko-KR" altLang="en-US"/>
        </a:p>
      </dgm:t>
    </dgm:pt>
    <dgm:pt modelId="{3CB29529-7129-49B5-BF26-1A8AEB32577F}" type="sibTrans" cxnId="{35696D3F-CF17-46BA-9C44-6F4C8596E6B0}">
      <dgm:prSet/>
      <dgm:spPr/>
      <dgm:t>
        <a:bodyPr/>
        <a:lstStyle/>
        <a:p>
          <a:pPr latinLnBrk="1"/>
          <a:endParaRPr lang="ko-KR" altLang="en-US"/>
        </a:p>
      </dgm:t>
    </dgm:pt>
    <dgm:pt modelId="{BF0B3590-76F6-47F0-8418-00FB10ABC7F7}">
      <dgm:prSet phldrT="[텍스트]"/>
      <dgm:spPr/>
      <dgm:t>
        <a:bodyPr/>
        <a:lstStyle/>
        <a:p>
          <a:pPr latinLnBrk="1"/>
          <a:r>
            <a:rPr lang="en-US" altLang="ko-KR" dirty="0" smtClean="0"/>
            <a:t>educate</a:t>
          </a:r>
          <a:endParaRPr lang="ko-KR" altLang="en-US" dirty="0"/>
        </a:p>
      </dgm:t>
    </dgm:pt>
    <dgm:pt modelId="{957B2AC4-E4D6-408E-9468-75871DB883F3}" type="parTrans" cxnId="{6EAC1D9B-C586-44DC-AB06-5D71024EE447}">
      <dgm:prSet/>
      <dgm:spPr/>
      <dgm:t>
        <a:bodyPr/>
        <a:lstStyle/>
        <a:p>
          <a:pPr latinLnBrk="1"/>
          <a:endParaRPr lang="ko-KR" altLang="en-US"/>
        </a:p>
      </dgm:t>
    </dgm:pt>
    <dgm:pt modelId="{53131695-A8F7-42AB-BEAD-AFB7B0D1014F}" type="sibTrans" cxnId="{6EAC1D9B-C586-44DC-AB06-5D71024EE447}">
      <dgm:prSet/>
      <dgm:spPr/>
      <dgm:t>
        <a:bodyPr/>
        <a:lstStyle/>
        <a:p>
          <a:pPr latinLnBrk="1"/>
          <a:endParaRPr lang="ko-KR" altLang="en-US"/>
        </a:p>
      </dgm:t>
    </dgm:pt>
    <dgm:pt modelId="{A158BE29-BA9F-4EF2-9758-56A2284B3315}">
      <dgm:prSet phldrT="[텍스트]"/>
      <dgm:spPr/>
      <dgm:t>
        <a:bodyPr/>
        <a:lstStyle/>
        <a:p>
          <a:pPr latinLnBrk="1"/>
          <a:r>
            <a:rPr lang="en-US" altLang="ko-KR" dirty="0" smtClean="0"/>
            <a:t>struggle</a:t>
          </a:r>
          <a:endParaRPr lang="ko-KR" altLang="en-US" dirty="0"/>
        </a:p>
      </dgm:t>
    </dgm:pt>
    <dgm:pt modelId="{EDCEB856-F04B-4655-835E-A85D766C2118}" type="parTrans" cxnId="{412D7B60-4858-4BA7-B56C-C0369119720D}">
      <dgm:prSet/>
      <dgm:spPr/>
      <dgm:t>
        <a:bodyPr/>
        <a:lstStyle/>
        <a:p>
          <a:pPr latinLnBrk="1"/>
          <a:endParaRPr lang="ko-KR" altLang="en-US"/>
        </a:p>
      </dgm:t>
    </dgm:pt>
    <dgm:pt modelId="{E29CD6CD-874D-4054-81BF-528C6673B16C}" type="sibTrans" cxnId="{412D7B60-4858-4BA7-B56C-C0369119720D}">
      <dgm:prSet/>
      <dgm:spPr/>
      <dgm:t>
        <a:bodyPr/>
        <a:lstStyle/>
        <a:p>
          <a:pPr latinLnBrk="1"/>
          <a:endParaRPr lang="ko-KR" altLang="en-US"/>
        </a:p>
      </dgm:t>
    </dgm:pt>
    <dgm:pt modelId="{710886A4-37B2-4DC0-AF63-684B325FEA56}">
      <dgm:prSet phldrT="[텍스트]"/>
      <dgm:spPr/>
      <dgm:t>
        <a:bodyPr/>
        <a:lstStyle/>
        <a:p>
          <a:pPr latinLnBrk="1"/>
          <a:r>
            <a:rPr lang="en-US" altLang="ko-KR" dirty="0" smtClean="0"/>
            <a:t>bargain</a:t>
          </a:r>
          <a:endParaRPr lang="ko-KR" altLang="en-US" dirty="0"/>
        </a:p>
      </dgm:t>
    </dgm:pt>
    <dgm:pt modelId="{847F872C-D0CE-461A-8386-B35C2AD858B8}" type="parTrans" cxnId="{091902A5-96ED-48FA-9A5A-C890ABB26AFE}">
      <dgm:prSet/>
      <dgm:spPr/>
      <dgm:t>
        <a:bodyPr/>
        <a:lstStyle/>
        <a:p>
          <a:pPr latinLnBrk="1"/>
          <a:endParaRPr lang="ko-KR" altLang="en-US"/>
        </a:p>
      </dgm:t>
    </dgm:pt>
    <dgm:pt modelId="{C9DA960B-B547-4BCB-92FB-57EE8263B1D8}" type="sibTrans" cxnId="{091902A5-96ED-48FA-9A5A-C890ABB26AFE}">
      <dgm:prSet/>
      <dgm:spPr/>
      <dgm:t>
        <a:bodyPr/>
        <a:lstStyle/>
        <a:p>
          <a:pPr latinLnBrk="1"/>
          <a:endParaRPr lang="ko-KR" altLang="en-US"/>
        </a:p>
      </dgm:t>
    </dgm:pt>
    <dgm:pt modelId="{11C8F045-D31C-4FD1-9760-1EE23CFBD8E0}">
      <dgm:prSet phldrT="[텍스트]"/>
      <dgm:spPr/>
      <dgm:t>
        <a:bodyPr/>
        <a:lstStyle/>
        <a:p>
          <a:pPr latinLnBrk="1"/>
          <a:r>
            <a:rPr lang="en-US" altLang="ko-KR" dirty="0" smtClean="0"/>
            <a:t>organize</a:t>
          </a:r>
          <a:endParaRPr lang="ko-KR" altLang="en-US" dirty="0"/>
        </a:p>
      </dgm:t>
    </dgm:pt>
    <dgm:pt modelId="{AB88A7DA-1879-476B-8ACD-4F2083900887}" type="parTrans" cxnId="{EA1C526D-F0C8-4F2E-A9DF-F6EBCF2ED80C}">
      <dgm:prSet/>
      <dgm:spPr/>
      <dgm:t>
        <a:bodyPr/>
        <a:lstStyle/>
        <a:p>
          <a:pPr latinLnBrk="1"/>
          <a:endParaRPr lang="ko-KR" altLang="en-US"/>
        </a:p>
      </dgm:t>
    </dgm:pt>
    <dgm:pt modelId="{B0A9494C-9930-4822-BD55-91FF8AF2E57B}" type="sibTrans" cxnId="{EA1C526D-F0C8-4F2E-A9DF-F6EBCF2ED80C}">
      <dgm:prSet/>
      <dgm:spPr/>
      <dgm:t>
        <a:bodyPr/>
        <a:lstStyle/>
        <a:p>
          <a:pPr latinLnBrk="1"/>
          <a:endParaRPr lang="ko-KR" altLang="en-US"/>
        </a:p>
      </dgm:t>
    </dgm:pt>
    <dgm:pt modelId="{AD3F2648-D006-45BA-8F3F-8EBA5736D33E}" type="pres">
      <dgm:prSet presAssocID="{E576AD5E-016A-47C2-B3D6-74A723E9B8EC}" presName="Name0" presStyleCnt="0">
        <dgm:presLayoutVars>
          <dgm:chMax val="1"/>
          <dgm:dir/>
          <dgm:animLvl val="ctr"/>
          <dgm:resizeHandles val="exact"/>
        </dgm:presLayoutVars>
      </dgm:prSet>
      <dgm:spPr/>
      <dgm:t>
        <a:bodyPr/>
        <a:lstStyle/>
        <a:p>
          <a:pPr latinLnBrk="1"/>
          <a:endParaRPr lang="ko-KR" altLang="en-US"/>
        </a:p>
      </dgm:t>
    </dgm:pt>
    <dgm:pt modelId="{F81CF8F7-62C3-4E13-9C21-EC677CDA56AA}" type="pres">
      <dgm:prSet presAssocID="{D80AD7A7-F372-49FA-9305-F4F98ADCAB9C}" presName="centerShape" presStyleLbl="node0" presStyleIdx="0" presStyleCnt="1"/>
      <dgm:spPr/>
      <dgm:t>
        <a:bodyPr/>
        <a:lstStyle/>
        <a:p>
          <a:pPr latinLnBrk="1"/>
          <a:endParaRPr lang="ko-KR" altLang="en-US"/>
        </a:p>
      </dgm:t>
    </dgm:pt>
    <dgm:pt modelId="{A04C2736-A040-448E-8BA7-AE31B3120C32}" type="pres">
      <dgm:prSet presAssocID="{BF0B3590-76F6-47F0-8418-00FB10ABC7F7}" presName="node" presStyleLbl="node1" presStyleIdx="0" presStyleCnt="4">
        <dgm:presLayoutVars>
          <dgm:bulletEnabled val="1"/>
        </dgm:presLayoutVars>
      </dgm:prSet>
      <dgm:spPr/>
      <dgm:t>
        <a:bodyPr/>
        <a:lstStyle/>
        <a:p>
          <a:pPr latinLnBrk="1"/>
          <a:endParaRPr lang="ko-KR" altLang="en-US"/>
        </a:p>
      </dgm:t>
    </dgm:pt>
    <dgm:pt modelId="{CE56009F-AF03-4234-AF78-78087650FB63}" type="pres">
      <dgm:prSet presAssocID="{BF0B3590-76F6-47F0-8418-00FB10ABC7F7}" presName="dummy" presStyleCnt="0"/>
      <dgm:spPr/>
    </dgm:pt>
    <dgm:pt modelId="{C9A6B39C-A74D-4283-8C61-A2DF804EEF83}" type="pres">
      <dgm:prSet presAssocID="{53131695-A8F7-42AB-BEAD-AFB7B0D1014F}" presName="sibTrans" presStyleLbl="sibTrans2D1" presStyleIdx="0" presStyleCnt="4"/>
      <dgm:spPr/>
      <dgm:t>
        <a:bodyPr/>
        <a:lstStyle/>
        <a:p>
          <a:pPr latinLnBrk="1"/>
          <a:endParaRPr lang="ko-KR" altLang="en-US"/>
        </a:p>
      </dgm:t>
    </dgm:pt>
    <dgm:pt modelId="{50781428-98D3-4590-A2E5-00094B157ADB}" type="pres">
      <dgm:prSet presAssocID="{A158BE29-BA9F-4EF2-9758-56A2284B3315}" presName="node" presStyleLbl="node1" presStyleIdx="1" presStyleCnt="4">
        <dgm:presLayoutVars>
          <dgm:bulletEnabled val="1"/>
        </dgm:presLayoutVars>
      </dgm:prSet>
      <dgm:spPr/>
      <dgm:t>
        <a:bodyPr/>
        <a:lstStyle/>
        <a:p>
          <a:pPr latinLnBrk="1"/>
          <a:endParaRPr lang="ko-KR" altLang="en-US"/>
        </a:p>
      </dgm:t>
    </dgm:pt>
    <dgm:pt modelId="{7ADCA251-764C-4FB7-B71C-F66633937D2B}" type="pres">
      <dgm:prSet presAssocID="{A158BE29-BA9F-4EF2-9758-56A2284B3315}" presName="dummy" presStyleCnt="0"/>
      <dgm:spPr/>
    </dgm:pt>
    <dgm:pt modelId="{1AE79C17-DFDA-45E1-97ED-2BFAB2C845F9}" type="pres">
      <dgm:prSet presAssocID="{E29CD6CD-874D-4054-81BF-528C6673B16C}" presName="sibTrans" presStyleLbl="sibTrans2D1" presStyleIdx="1" presStyleCnt="4"/>
      <dgm:spPr/>
      <dgm:t>
        <a:bodyPr/>
        <a:lstStyle/>
        <a:p>
          <a:pPr latinLnBrk="1"/>
          <a:endParaRPr lang="ko-KR" altLang="en-US"/>
        </a:p>
      </dgm:t>
    </dgm:pt>
    <dgm:pt modelId="{AB6380D0-F1C9-41EA-A4E6-20280726EEFF}" type="pres">
      <dgm:prSet presAssocID="{710886A4-37B2-4DC0-AF63-684B325FEA56}" presName="node" presStyleLbl="node1" presStyleIdx="2" presStyleCnt="4">
        <dgm:presLayoutVars>
          <dgm:bulletEnabled val="1"/>
        </dgm:presLayoutVars>
      </dgm:prSet>
      <dgm:spPr/>
      <dgm:t>
        <a:bodyPr/>
        <a:lstStyle/>
        <a:p>
          <a:pPr latinLnBrk="1"/>
          <a:endParaRPr lang="ko-KR" altLang="en-US"/>
        </a:p>
      </dgm:t>
    </dgm:pt>
    <dgm:pt modelId="{58FCA5D2-51ED-49A9-970F-13910A5D30F0}" type="pres">
      <dgm:prSet presAssocID="{710886A4-37B2-4DC0-AF63-684B325FEA56}" presName="dummy" presStyleCnt="0"/>
      <dgm:spPr/>
    </dgm:pt>
    <dgm:pt modelId="{22528B72-34E9-4786-A31E-A766DC30BE9A}" type="pres">
      <dgm:prSet presAssocID="{C9DA960B-B547-4BCB-92FB-57EE8263B1D8}" presName="sibTrans" presStyleLbl="sibTrans2D1" presStyleIdx="2" presStyleCnt="4"/>
      <dgm:spPr/>
      <dgm:t>
        <a:bodyPr/>
        <a:lstStyle/>
        <a:p>
          <a:pPr latinLnBrk="1"/>
          <a:endParaRPr lang="ko-KR" altLang="en-US"/>
        </a:p>
      </dgm:t>
    </dgm:pt>
    <dgm:pt modelId="{524D1A0F-396E-4547-9354-6E2530D8B24E}" type="pres">
      <dgm:prSet presAssocID="{11C8F045-D31C-4FD1-9760-1EE23CFBD8E0}" presName="node" presStyleLbl="node1" presStyleIdx="3" presStyleCnt="4">
        <dgm:presLayoutVars>
          <dgm:bulletEnabled val="1"/>
        </dgm:presLayoutVars>
      </dgm:prSet>
      <dgm:spPr/>
      <dgm:t>
        <a:bodyPr/>
        <a:lstStyle/>
        <a:p>
          <a:pPr latinLnBrk="1"/>
          <a:endParaRPr lang="ko-KR" altLang="en-US"/>
        </a:p>
      </dgm:t>
    </dgm:pt>
    <dgm:pt modelId="{B7EA1D7D-90C3-4978-A434-5E269825F462}" type="pres">
      <dgm:prSet presAssocID="{11C8F045-D31C-4FD1-9760-1EE23CFBD8E0}" presName="dummy" presStyleCnt="0"/>
      <dgm:spPr/>
    </dgm:pt>
    <dgm:pt modelId="{7DFF1D64-634B-47A8-A03B-AD282B07AF6E}" type="pres">
      <dgm:prSet presAssocID="{B0A9494C-9930-4822-BD55-91FF8AF2E57B}" presName="sibTrans" presStyleLbl="sibTrans2D1" presStyleIdx="3" presStyleCnt="4"/>
      <dgm:spPr/>
      <dgm:t>
        <a:bodyPr/>
        <a:lstStyle/>
        <a:p>
          <a:pPr latinLnBrk="1"/>
          <a:endParaRPr lang="ko-KR" altLang="en-US"/>
        </a:p>
      </dgm:t>
    </dgm:pt>
  </dgm:ptLst>
  <dgm:cxnLst>
    <dgm:cxn modelId="{091902A5-96ED-48FA-9A5A-C890ABB26AFE}" srcId="{D80AD7A7-F372-49FA-9305-F4F98ADCAB9C}" destId="{710886A4-37B2-4DC0-AF63-684B325FEA56}" srcOrd="2" destOrd="0" parTransId="{847F872C-D0CE-461A-8386-B35C2AD858B8}" sibTransId="{C9DA960B-B547-4BCB-92FB-57EE8263B1D8}"/>
    <dgm:cxn modelId="{1D2DAFD7-48E9-44C1-8FE3-287CC5E1F8DD}" type="presOf" srcId="{D80AD7A7-F372-49FA-9305-F4F98ADCAB9C}" destId="{F81CF8F7-62C3-4E13-9C21-EC677CDA56AA}" srcOrd="0" destOrd="0" presId="urn:microsoft.com/office/officeart/2005/8/layout/radial6"/>
    <dgm:cxn modelId="{2DF664F9-F468-4A51-864F-E2E8454D194B}" type="presOf" srcId="{E576AD5E-016A-47C2-B3D6-74A723E9B8EC}" destId="{AD3F2648-D006-45BA-8F3F-8EBA5736D33E}" srcOrd="0" destOrd="0" presId="urn:microsoft.com/office/officeart/2005/8/layout/radial6"/>
    <dgm:cxn modelId="{C45A35FF-AE21-40BD-8724-8579F76B4F95}" type="presOf" srcId="{BF0B3590-76F6-47F0-8418-00FB10ABC7F7}" destId="{A04C2736-A040-448E-8BA7-AE31B3120C32}" srcOrd="0" destOrd="0" presId="urn:microsoft.com/office/officeart/2005/8/layout/radial6"/>
    <dgm:cxn modelId="{4ECAF9DA-2B3A-4F35-836B-B957381DD4D0}" type="presOf" srcId="{53131695-A8F7-42AB-BEAD-AFB7B0D1014F}" destId="{C9A6B39C-A74D-4283-8C61-A2DF804EEF83}" srcOrd="0" destOrd="0" presId="urn:microsoft.com/office/officeart/2005/8/layout/radial6"/>
    <dgm:cxn modelId="{7397A75D-CFCE-479B-9DBF-F615E5F96BD7}" type="presOf" srcId="{710886A4-37B2-4DC0-AF63-684B325FEA56}" destId="{AB6380D0-F1C9-41EA-A4E6-20280726EEFF}" srcOrd="0" destOrd="0" presId="urn:microsoft.com/office/officeart/2005/8/layout/radial6"/>
    <dgm:cxn modelId="{EA1C526D-F0C8-4F2E-A9DF-F6EBCF2ED80C}" srcId="{D80AD7A7-F372-49FA-9305-F4F98ADCAB9C}" destId="{11C8F045-D31C-4FD1-9760-1EE23CFBD8E0}" srcOrd="3" destOrd="0" parTransId="{AB88A7DA-1879-476B-8ACD-4F2083900887}" sibTransId="{B0A9494C-9930-4822-BD55-91FF8AF2E57B}"/>
    <dgm:cxn modelId="{E219BAC3-C7A4-4B39-8AAC-BFDD5F1CBB8E}" type="presOf" srcId="{C9DA960B-B547-4BCB-92FB-57EE8263B1D8}" destId="{22528B72-34E9-4786-A31E-A766DC30BE9A}" srcOrd="0" destOrd="0" presId="urn:microsoft.com/office/officeart/2005/8/layout/radial6"/>
    <dgm:cxn modelId="{6EAC1D9B-C586-44DC-AB06-5D71024EE447}" srcId="{D80AD7A7-F372-49FA-9305-F4F98ADCAB9C}" destId="{BF0B3590-76F6-47F0-8418-00FB10ABC7F7}" srcOrd="0" destOrd="0" parTransId="{957B2AC4-E4D6-408E-9468-75871DB883F3}" sibTransId="{53131695-A8F7-42AB-BEAD-AFB7B0D1014F}"/>
    <dgm:cxn modelId="{630C89D0-5289-46C5-B704-C4DB0595DF56}" type="presOf" srcId="{A158BE29-BA9F-4EF2-9758-56A2284B3315}" destId="{50781428-98D3-4590-A2E5-00094B157ADB}" srcOrd="0" destOrd="0" presId="urn:microsoft.com/office/officeart/2005/8/layout/radial6"/>
    <dgm:cxn modelId="{412D7B60-4858-4BA7-B56C-C0369119720D}" srcId="{D80AD7A7-F372-49FA-9305-F4F98ADCAB9C}" destId="{A158BE29-BA9F-4EF2-9758-56A2284B3315}" srcOrd="1" destOrd="0" parTransId="{EDCEB856-F04B-4655-835E-A85D766C2118}" sibTransId="{E29CD6CD-874D-4054-81BF-528C6673B16C}"/>
    <dgm:cxn modelId="{93E193C1-A8CB-4B0A-AA60-B051432C47A0}" type="presOf" srcId="{B0A9494C-9930-4822-BD55-91FF8AF2E57B}" destId="{7DFF1D64-634B-47A8-A03B-AD282B07AF6E}" srcOrd="0" destOrd="0" presId="urn:microsoft.com/office/officeart/2005/8/layout/radial6"/>
    <dgm:cxn modelId="{572F02C4-AED5-4B6A-BEE4-7A0B710ED6DC}" type="presOf" srcId="{E29CD6CD-874D-4054-81BF-528C6673B16C}" destId="{1AE79C17-DFDA-45E1-97ED-2BFAB2C845F9}" srcOrd="0" destOrd="0" presId="urn:microsoft.com/office/officeart/2005/8/layout/radial6"/>
    <dgm:cxn modelId="{35696D3F-CF17-46BA-9C44-6F4C8596E6B0}" srcId="{E576AD5E-016A-47C2-B3D6-74A723E9B8EC}" destId="{D80AD7A7-F372-49FA-9305-F4F98ADCAB9C}" srcOrd="0" destOrd="0" parTransId="{0E16381F-2711-4065-B6BD-55D2462CAE30}" sibTransId="{3CB29529-7129-49B5-BF26-1A8AEB32577F}"/>
    <dgm:cxn modelId="{D9CD6E3B-DEF6-40D5-9469-521187978DD3}" type="presOf" srcId="{11C8F045-D31C-4FD1-9760-1EE23CFBD8E0}" destId="{524D1A0F-396E-4547-9354-6E2530D8B24E}" srcOrd="0" destOrd="0" presId="urn:microsoft.com/office/officeart/2005/8/layout/radial6"/>
    <dgm:cxn modelId="{82116A74-C859-4D2F-98C0-093A9A5545A7}" type="presParOf" srcId="{AD3F2648-D006-45BA-8F3F-8EBA5736D33E}" destId="{F81CF8F7-62C3-4E13-9C21-EC677CDA56AA}" srcOrd="0" destOrd="0" presId="urn:microsoft.com/office/officeart/2005/8/layout/radial6"/>
    <dgm:cxn modelId="{45F14BF9-B1F4-4EB9-93CD-C74599F6D3E4}" type="presParOf" srcId="{AD3F2648-D006-45BA-8F3F-8EBA5736D33E}" destId="{A04C2736-A040-448E-8BA7-AE31B3120C32}" srcOrd="1" destOrd="0" presId="urn:microsoft.com/office/officeart/2005/8/layout/radial6"/>
    <dgm:cxn modelId="{6F3E1FC4-523D-404B-85A7-FB9BB64F5A5D}" type="presParOf" srcId="{AD3F2648-D006-45BA-8F3F-8EBA5736D33E}" destId="{CE56009F-AF03-4234-AF78-78087650FB63}" srcOrd="2" destOrd="0" presId="urn:microsoft.com/office/officeart/2005/8/layout/radial6"/>
    <dgm:cxn modelId="{A7A94936-FCE3-4052-98DC-D4AB675A71EA}" type="presParOf" srcId="{AD3F2648-D006-45BA-8F3F-8EBA5736D33E}" destId="{C9A6B39C-A74D-4283-8C61-A2DF804EEF83}" srcOrd="3" destOrd="0" presId="urn:microsoft.com/office/officeart/2005/8/layout/radial6"/>
    <dgm:cxn modelId="{D22BFF45-0120-475C-A637-EC70CF68AA01}" type="presParOf" srcId="{AD3F2648-D006-45BA-8F3F-8EBA5736D33E}" destId="{50781428-98D3-4590-A2E5-00094B157ADB}" srcOrd="4" destOrd="0" presId="urn:microsoft.com/office/officeart/2005/8/layout/radial6"/>
    <dgm:cxn modelId="{6254B704-31D7-4267-B102-08B64484866D}" type="presParOf" srcId="{AD3F2648-D006-45BA-8F3F-8EBA5736D33E}" destId="{7ADCA251-764C-4FB7-B71C-F66633937D2B}" srcOrd="5" destOrd="0" presId="urn:microsoft.com/office/officeart/2005/8/layout/radial6"/>
    <dgm:cxn modelId="{1EE0AAD6-1C05-4C77-B038-EDBBD0447BB4}" type="presParOf" srcId="{AD3F2648-D006-45BA-8F3F-8EBA5736D33E}" destId="{1AE79C17-DFDA-45E1-97ED-2BFAB2C845F9}" srcOrd="6" destOrd="0" presId="urn:microsoft.com/office/officeart/2005/8/layout/radial6"/>
    <dgm:cxn modelId="{CE355DA1-9132-43FE-A22D-D43E04838DB1}" type="presParOf" srcId="{AD3F2648-D006-45BA-8F3F-8EBA5736D33E}" destId="{AB6380D0-F1C9-41EA-A4E6-20280726EEFF}" srcOrd="7" destOrd="0" presId="urn:microsoft.com/office/officeart/2005/8/layout/radial6"/>
    <dgm:cxn modelId="{1B7358BE-5080-4DEE-93E8-665E342DBF63}" type="presParOf" srcId="{AD3F2648-D006-45BA-8F3F-8EBA5736D33E}" destId="{58FCA5D2-51ED-49A9-970F-13910A5D30F0}" srcOrd="8" destOrd="0" presId="urn:microsoft.com/office/officeart/2005/8/layout/radial6"/>
    <dgm:cxn modelId="{E4C315A9-9860-4359-9F85-C67FEB07EB8F}" type="presParOf" srcId="{AD3F2648-D006-45BA-8F3F-8EBA5736D33E}" destId="{22528B72-34E9-4786-A31E-A766DC30BE9A}" srcOrd="9" destOrd="0" presId="urn:microsoft.com/office/officeart/2005/8/layout/radial6"/>
    <dgm:cxn modelId="{1F359664-50D4-45DB-8DBB-DCE0C1B00C32}" type="presParOf" srcId="{AD3F2648-D006-45BA-8F3F-8EBA5736D33E}" destId="{524D1A0F-396E-4547-9354-6E2530D8B24E}" srcOrd="10" destOrd="0" presId="urn:microsoft.com/office/officeart/2005/8/layout/radial6"/>
    <dgm:cxn modelId="{4BD524E5-1877-499E-BF98-6F3297F7BEC3}" type="presParOf" srcId="{AD3F2648-D006-45BA-8F3F-8EBA5736D33E}" destId="{B7EA1D7D-90C3-4978-A434-5E269825F462}" srcOrd="11" destOrd="0" presId="urn:microsoft.com/office/officeart/2005/8/layout/radial6"/>
    <dgm:cxn modelId="{78937B23-7F1C-4382-ABB3-F0B1749BE359}" type="presParOf" srcId="{AD3F2648-D006-45BA-8F3F-8EBA5736D33E}" destId="{7DFF1D64-634B-47A8-A03B-AD282B07AF6E}" srcOrd="12" destOrd="0" presId="urn:microsoft.com/office/officeart/2005/8/layout/radial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B344F47-E2E2-4F8F-9780-6315A0A0B79F}" type="doc">
      <dgm:prSet loTypeId="urn:microsoft.com/office/officeart/2005/8/layout/gear1" loCatId="relationship" qsTypeId="urn:microsoft.com/office/officeart/2005/8/quickstyle/simple1" qsCatId="simple" csTypeId="urn:microsoft.com/office/officeart/2005/8/colors/accent2_5" csCatId="accent2" phldr="1"/>
      <dgm:spPr/>
    </dgm:pt>
    <dgm:pt modelId="{91C10553-FF62-494F-978F-0C955CAFB50E}">
      <dgm:prSet phldrT="[텍스트]" custT="1"/>
      <dgm:spPr/>
      <dgm:t>
        <a:bodyPr/>
        <a:lstStyle/>
        <a:p>
          <a:pPr latinLnBrk="1"/>
          <a:r>
            <a:rPr lang="en-US" altLang="ko-KR" sz="2400" dirty="0" smtClean="0">
              <a:latin typeface="Arial Unicode MS" pitchFamily="50" charset="-127"/>
              <a:ea typeface="Arial Unicode MS" pitchFamily="50" charset="-127"/>
              <a:cs typeface="Arial Unicode MS" pitchFamily="50" charset="-127"/>
            </a:rPr>
            <a:t>Efficiency </a:t>
          </a:r>
        </a:p>
        <a:p>
          <a:pPr latinLnBrk="1"/>
          <a:r>
            <a:rPr lang="en-US" altLang="ko-KR" sz="2400" dirty="0" smtClean="0">
              <a:latin typeface="Arial Unicode MS" pitchFamily="50" charset="-127"/>
              <a:ea typeface="Arial Unicode MS" pitchFamily="50" charset="-127"/>
              <a:cs typeface="Arial Unicode MS" pitchFamily="50" charset="-127"/>
            </a:rPr>
            <a:t>Productivity</a:t>
          </a:r>
          <a:endParaRPr lang="ko-KR" altLang="en-US" sz="2400" dirty="0">
            <a:latin typeface="Arial Unicode MS" pitchFamily="50" charset="-127"/>
            <a:ea typeface="Arial Unicode MS" pitchFamily="50" charset="-127"/>
            <a:cs typeface="Arial Unicode MS" pitchFamily="50" charset="-127"/>
          </a:endParaRPr>
        </a:p>
      </dgm:t>
    </dgm:pt>
    <dgm:pt modelId="{7D9EBED0-A61E-4A0F-AB86-74292E859FA8}" type="parTrans" cxnId="{5F0C8CBB-FF12-429E-B5C5-9737312F87CA}">
      <dgm:prSet/>
      <dgm:spPr/>
      <dgm:t>
        <a:bodyPr/>
        <a:lstStyle/>
        <a:p>
          <a:pPr latinLnBrk="1"/>
          <a:endParaRPr lang="ko-KR" altLang="en-US"/>
        </a:p>
      </dgm:t>
    </dgm:pt>
    <dgm:pt modelId="{E3D2F0D6-97EF-4064-BB9E-83CE7B15F89E}" type="sibTrans" cxnId="{5F0C8CBB-FF12-429E-B5C5-9737312F87CA}">
      <dgm:prSet/>
      <dgm:spPr/>
      <dgm:t>
        <a:bodyPr/>
        <a:lstStyle/>
        <a:p>
          <a:pPr latinLnBrk="1"/>
          <a:endParaRPr lang="ko-KR" altLang="en-US"/>
        </a:p>
      </dgm:t>
    </dgm:pt>
    <dgm:pt modelId="{F4ED4881-B687-43C0-9ADB-6EE92756C0A6}">
      <dgm:prSet phldrT="[텍스트]"/>
      <dgm:spPr>
        <a:solidFill>
          <a:srgbClr val="C00000">
            <a:alpha val="50000"/>
          </a:srgbClr>
        </a:solidFill>
      </dgm:spPr>
      <dgm:t>
        <a:bodyPr/>
        <a:lstStyle/>
        <a:p>
          <a:pPr latinLnBrk="1"/>
          <a:r>
            <a:rPr lang="en-US" altLang="ko-KR" dirty="0" smtClean="0">
              <a:latin typeface="Arial Unicode MS" pitchFamily="50" charset="-127"/>
              <a:ea typeface="Arial Unicode MS" pitchFamily="50" charset="-127"/>
              <a:cs typeface="Arial Unicode MS" pitchFamily="50" charset="-127"/>
            </a:rPr>
            <a:t>Protect workers</a:t>
          </a:r>
          <a:endParaRPr lang="ko-KR" altLang="en-US" dirty="0">
            <a:latin typeface="Arial Unicode MS" pitchFamily="50" charset="-127"/>
            <a:ea typeface="Arial Unicode MS" pitchFamily="50" charset="-127"/>
            <a:cs typeface="Arial Unicode MS" pitchFamily="50" charset="-127"/>
          </a:endParaRPr>
        </a:p>
      </dgm:t>
    </dgm:pt>
    <dgm:pt modelId="{CDCCCDD6-13AB-4AD4-99FC-357E06ECD175}" type="parTrans" cxnId="{9A30ECFD-3C53-4417-B454-26A446ED248C}">
      <dgm:prSet/>
      <dgm:spPr/>
      <dgm:t>
        <a:bodyPr/>
        <a:lstStyle/>
        <a:p>
          <a:pPr latinLnBrk="1"/>
          <a:endParaRPr lang="ko-KR" altLang="en-US"/>
        </a:p>
      </dgm:t>
    </dgm:pt>
    <dgm:pt modelId="{B17C9F34-BA7B-4D07-98F1-C234FAA48A39}" type="sibTrans" cxnId="{9A30ECFD-3C53-4417-B454-26A446ED248C}">
      <dgm:prSet/>
      <dgm:spPr>
        <a:solidFill>
          <a:srgbClr val="FF0000">
            <a:alpha val="39000"/>
          </a:srgbClr>
        </a:solidFill>
      </dgm:spPr>
      <dgm:t>
        <a:bodyPr/>
        <a:lstStyle/>
        <a:p>
          <a:pPr latinLnBrk="1"/>
          <a:endParaRPr lang="ko-KR" altLang="en-US"/>
        </a:p>
      </dgm:t>
    </dgm:pt>
    <dgm:pt modelId="{D5BB5669-9AA3-410D-A6BB-8CFB1DD54E89}" type="pres">
      <dgm:prSet presAssocID="{FB344F47-E2E2-4F8F-9780-6315A0A0B79F}" presName="composite" presStyleCnt="0">
        <dgm:presLayoutVars>
          <dgm:chMax val="3"/>
          <dgm:animLvl val="lvl"/>
          <dgm:resizeHandles val="exact"/>
        </dgm:presLayoutVars>
      </dgm:prSet>
      <dgm:spPr/>
    </dgm:pt>
    <dgm:pt modelId="{DD2C3C4C-21C1-469B-BB63-89D9F2EAC7A0}" type="pres">
      <dgm:prSet presAssocID="{91C10553-FF62-494F-978F-0C955CAFB50E}" presName="gear1" presStyleLbl="node1" presStyleIdx="0" presStyleCnt="2" custScaleX="119995" custScaleY="116822">
        <dgm:presLayoutVars>
          <dgm:chMax val="1"/>
          <dgm:bulletEnabled val="1"/>
        </dgm:presLayoutVars>
      </dgm:prSet>
      <dgm:spPr/>
      <dgm:t>
        <a:bodyPr/>
        <a:lstStyle/>
        <a:p>
          <a:pPr latinLnBrk="1"/>
          <a:endParaRPr lang="ko-KR" altLang="en-US"/>
        </a:p>
      </dgm:t>
    </dgm:pt>
    <dgm:pt modelId="{82A9006F-FE1D-498E-984B-B05521D856B0}" type="pres">
      <dgm:prSet presAssocID="{91C10553-FF62-494F-978F-0C955CAFB50E}" presName="gear1srcNode" presStyleLbl="node1" presStyleIdx="0" presStyleCnt="2"/>
      <dgm:spPr/>
      <dgm:t>
        <a:bodyPr/>
        <a:lstStyle/>
        <a:p>
          <a:pPr latinLnBrk="1"/>
          <a:endParaRPr lang="ko-KR" altLang="en-US"/>
        </a:p>
      </dgm:t>
    </dgm:pt>
    <dgm:pt modelId="{B7B7CCB2-B34C-4D3F-9BC7-465758534C97}" type="pres">
      <dgm:prSet presAssocID="{91C10553-FF62-494F-978F-0C955CAFB50E}" presName="gear1dstNode" presStyleLbl="node1" presStyleIdx="0" presStyleCnt="2"/>
      <dgm:spPr/>
      <dgm:t>
        <a:bodyPr/>
        <a:lstStyle/>
        <a:p>
          <a:pPr latinLnBrk="1"/>
          <a:endParaRPr lang="ko-KR" altLang="en-US"/>
        </a:p>
      </dgm:t>
    </dgm:pt>
    <dgm:pt modelId="{6F9CC7E7-2944-497C-ADA2-06EB290C11B3}" type="pres">
      <dgm:prSet presAssocID="{F4ED4881-B687-43C0-9ADB-6EE92756C0A6}" presName="gear2" presStyleLbl="node1" presStyleIdx="1" presStyleCnt="2" custScaleX="92892" custScaleY="86886">
        <dgm:presLayoutVars>
          <dgm:chMax val="1"/>
          <dgm:bulletEnabled val="1"/>
        </dgm:presLayoutVars>
      </dgm:prSet>
      <dgm:spPr/>
      <dgm:t>
        <a:bodyPr/>
        <a:lstStyle/>
        <a:p>
          <a:pPr latinLnBrk="1"/>
          <a:endParaRPr lang="ko-KR" altLang="en-US"/>
        </a:p>
      </dgm:t>
    </dgm:pt>
    <dgm:pt modelId="{053E8DCF-119B-4693-B2CE-060253C3CBE4}" type="pres">
      <dgm:prSet presAssocID="{F4ED4881-B687-43C0-9ADB-6EE92756C0A6}" presName="gear2srcNode" presStyleLbl="node1" presStyleIdx="1" presStyleCnt="2"/>
      <dgm:spPr/>
      <dgm:t>
        <a:bodyPr/>
        <a:lstStyle/>
        <a:p>
          <a:pPr latinLnBrk="1"/>
          <a:endParaRPr lang="ko-KR" altLang="en-US"/>
        </a:p>
      </dgm:t>
    </dgm:pt>
    <dgm:pt modelId="{97D69E39-D0D6-4012-B4AA-C0905C888690}" type="pres">
      <dgm:prSet presAssocID="{F4ED4881-B687-43C0-9ADB-6EE92756C0A6}" presName="gear2dstNode" presStyleLbl="node1" presStyleIdx="1" presStyleCnt="2"/>
      <dgm:spPr/>
      <dgm:t>
        <a:bodyPr/>
        <a:lstStyle/>
        <a:p>
          <a:pPr latinLnBrk="1"/>
          <a:endParaRPr lang="ko-KR" altLang="en-US"/>
        </a:p>
      </dgm:t>
    </dgm:pt>
    <dgm:pt modelId="{EC02515D-D079-4E31-A41F-77DA0317427A}" type="pres">
      <dgm:prSet presAssocID="{E3D2F0D6-97EF-4064-BB9E-83CE7B15F89E}" presName="connector1" presStyleLbl="sibTrans2D1" presStyleIdx="0" presStyleCnt="2"/>
      <dgm:spPr>
        <a:prstGeom prst="bentUpArrow">
          <a:avLst/>
        </a:prstGeom>
      </dgm:spPr>
      <dgm:t>
        <a:bodyPr/>
        <a:lstStyle/>
        <a:p>
          <a:pPr latinLnBrk="1"/>
          <a:endParaRPr lang="ko-KR" altLang="en-US"/>
        </a:p>
      </dgm:t>
    </dgm:pt>
    <dgm:pt modelId="{6587CFAC-DFE2-4012-84C2-3D2CD653F547}" type="pres">
      <dgm:prSet presAssocID="{B17C9F34-BA7B-4D07-98F1-C234FAA48A39}" presName="connector2" presStyleLbl="sibTrans2D1" presStyleIdx="1" presStyleCnt="2"/>
      <dgm:spPr/>
      <dgm:t>
        <a:bodyPr/>
        <a:lstStyle/>
        <a:p>
          <a:pPr latinLnBrk="1"/>
          <a:endParaRPr lang="ko-KR" altLang="en-US"/>
        </a:p>
      </dgm:t>
    </dgm:pt>
  </dgm:ptLst>
  <dgm:cxnLst>
    <dgm:cxn modelId="{44DBC471-BA6D-4131-8EFD-AEA4D237F621}" type="presOf" srcId="{91C10553-FF62-494F-978F-0C955CAFB50E}" destId="{B7B7CCB2-B34C-4D3F-9BC7-465758534C97}" srcOrd="2" destOrd="0" presId="urn:microsoft.com/office/officeart/2005/8/layout/gear1"/>
    <dgm:cxn modelId="{712927C1-8B95-4153-B5BF-C574EE24D16A}" type="presOf" srcId="{F4ED4881-B687-43C0-9ADB-6EE92756C0A6}" destId="{053E8DCF-119B-4693-B2CE-060253C3CBE4}" srcOrd="1" destOrd="0" presId="urn:microsoft.com/office/officeart/2005/8/layout/gear1"/>
    <dgm:cxn modelId="{9A30ECFD-3C53-4417-B454-26A446ED248C}" srcId="{FB344F47-E2E2-4F8F-9780-6315A0A0B79F}" destId="{F4ED4881-B687-43C0-9ADB-6EE92756C0A6}" srcOrd="1" destOrd="0" parTransId="{CDCCCDD6-13AB-4AD4-99FC-357E06ECD175}" sibTransId="{B17C9F34-BA7B-4D07-98F1-C234FAA48A39}"/>
    <dgm:cxn modelId="{CE829D61-54B3-4110-9D20-469872F81C7D}" type="presOf" srcId="{F4ED4881-B687-43C0-9ADB-6EE92756C0A6}" destId="{97D69E39-D0D6-4012-B4AA-C0905C888690}" srcOrd="2" destOrd="0" presId="urn:microsoft.com/office/officeart/2005/8/layout/gear1"/>
    <dgm:cxn modelId="{913CEE99-6A4C-47BD-9277-3B77CCC8098E}" type="presOf" srcId="{E3D2F0D6-97EF-4064-BB9E-83CE7B15F89E}" destId="{EC02515D-D079-4E31-A41F-77DA0317427A}" srcOrd="0" destOrd="0" presId="urn:microsoft.com/office/officeart/2005/8/layout/gear1"/>
    <dgm:cxn modelId="{CD3FD889-6936-459C-BA1D-5FEFAFE99109}" type="presOf" srcId="{FB344F47-E2E2-4F8F-9780-6315A0A0B79F}" destId="{D5BB5669-9AA3-410D-A6BB-8CFB1DD54E89}" srcOrd="0" destOrd="0" presId="urn:microsoft.com/office/officeart/2005/8/layout/gear1"/>
    <dgm:cxn modelId="{5F0C8CBB-FF12-429E-B5C5-9737312F87CA}" srcId="{FB344F47-E2E2-4F8F-9780-6315A0A0B79F}" destId="{91C10553-FF62-494F-978F-0C955CAFB50E}" srcOrd="0" destOrd="0" parTransId="{7D9EBED0-A61E-4A0F-AB86-74292E859FA8}" sibTransId="{E3D2F0D6-97EF-4064-BB9E-83CE7B15F89E}"/>
    <dgm:cxn modelId="{00A58CCB-FA2C-43F6-B15C-B8E912BC618E}" type="presOf" srcId="{91C10553-FF62-494F-978F-0C955CAFB50E}" destId="{82A9006F-FE1D-498E-984B-B05521D856B0}" srcOrd="1" destOrd="0" presId="urn:microsoft.com/office/officeart/2005/8/layout/gear1"/>
    <dgm:cxn modelId="{715AAE8D-A2F9-4FEF-8FD5-CF0D432A0CC8}" type="presOf" srcId="{F4ED4881-B687-43C0-9ADB-6EE92756C0A6}" destId="{6F9CC7E7-2944-497C-ADA2-06EB290C11B3}" srcOrd="0" destOrd="0" presId="urn:microsoft.com/office/officeart/2005/8/layout/gear1"/>
    <dgm:cxn modelId="{53F4ABAF-E232-4880-A812-187D2C5B7D6A}" type="presOf" srcId="{B17C9F34-BA7B-4D07-98F1-C234FAA48A39}" destId="{6587CFAC-DFE2-4012-84C2-3D2CD653F547}" srcOrd="0" destOrd="0" presId="urn:microsoft.com/office/officeart/2005/8/layout/gear1"/>
    <dgm:cxn modelId="{08AD6036-BF68-439A-B643-B01F3F423F16}" type="presOf" srcId="{91C10553-FF62-494F-978F-0C955CAFB50E}" destId="{DD2C3C4C-21C1-469B-BB63-89D9F2EAC7A0}" srcOrd="0" destOrd="0" presId="urn:microsoft.com/office/officeart/2005/8/layout/gear1"/>
    <dgm:cxn modelId="{CF12CB16-9A34-4C23-80F3-28EA31B45711}" type="presParOf" srcId="{D5BB5669-9AA3-410D-A6BB-8CFB1DD54E89}" destId="{DD2C3C4C-21C1-469B-BB63-89D9F2EAC7A0}" srcOrd="0" destOrd="0" presId="urn:microsoft.com/office/officeart/2005/8/layout/gear1"/>
    <dgm:cxn modelId="{3BFD4A5A-E709-46F8-9F64-93DBEA68869F}" type="presParOf" srcId="{D5BB5669-9AA3-410D-A6BB-8CFB1DD54E89}" destId="{82A9006F-FE1D-498E-984B-B05521D856B0}" srcOrd="1" destOrd="0" presId="urn:microsoft.com/office/officeart/2005/8/layout/gear1"/>
    <dgm:cxn modelId="{91CFBDE4-826D-4E22-8537-048DF69FA171}" type="presParOf" srcId="{D5BB5669-9AA3-410D-A6BB-8CFB1DD54E89}" destId="{B7B7CCB2-B34C-4D3F-9BC7-465758534C97}" srcOrd="2" destOrd="0" presId="urn:microsoft.com/office/officeart/2005/8/layout/gear1"/>
    <dgm:cxn modelId="{072DFCF1-99D2-4E83-91B3-0AAAE306E180}" type="presParOf" srcId="{D5BB5669-9AA3-410D-A6BB-8CFB1DD54E89}" destId="{6F9CC7E7-2944-497C-ADA2-06EB290C11B3}" srcOrd="3" destOrd="0" presId="urn:microsoft.com/office/officeart/2005/8/layout/gear1"/>
    <dgm:cxn modelId="{EA47455D-0F9B-48B6-A942-F722281F2081}" type="presParOf" srcId="{D5BB5669-9AA3-410D-A6BB-8CFB1DD54E89}" destId="{053E8DCF-119B-4693-B2CE-060253C3CBE4}" srcOrd="4" destOrd="0" presId="urn:microsoft.com/office/officeart/2005/8/layout/gear1"/>
    <dgm:cxn modelId="{32FC46DB-5621-4479-BF75-51EB3F833014}" type="presParOf" srcId="{D5BB5669-9AA3-410D-A6BB-8CFB1DD54E89}" destId="{97D69E39-D0D6-4012-B4AA-C0905C888690}" srcOrd="5" destOrd="0" presId="urn:microsoft.com/office/officeart/2005/8/layout/gear1"/>
    <dgm:cxn modelId="{25B31CF7-1D63-4B74-B23A-174FD4FA6327}" type="presParOf" srcId="{D5BB5669-9AA3-410D-A6BB-8CFB1DD54E89}" destId="{EC02515D-D079-4E31-A41F-77DA0317427A}" srcOrd="6" destOrd="0" presId="urn:microsoft.com/office/officeart/2005/8/layout/gear1"/>
    <dgm:cxn modelId="{7B6015A7-B525-435D-81FE-BBB98FCE03B9}" type="presParOf" srcId="{D5BB5669-9AA3-410D-A6BB-8CFB1DD54E89}" destId="{6587CFAC-DFE2-4012-84C2-3D2CD653F547}" srcOrd="7" destOrd="0" presId="urn:microsoft.com/office/officeart/2005/8/layout/gear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B344F47-E2E2-4F8F-9780-6315A0A0B79F}" type="doc">
      <dgm:prSet loTypeId="urn:microsoft.com/office/officeart/2005/8/layout/gear1" loCatId="relationship" qsTypeId="urn:microsoft.com/office/officeart/2005/8/quickstyle/simple1" qsCatId="simple" csTypeId="urn:microsoft.com/office/officeart/2005/8/colors/accent2_5" csCatId="accent2" phldr="1"/>
      <dgm:spPr/>
    </dgm:pt>
    <dgm:pt modelId="{91C10553-FF62-494F-978F-0C955CAFB50E}">
      <dgm:prSet phldrT="[텍스트]" custT="1"/>
      <dgm:spPr/>
      <dgm:t>
        <a:bodyPr/>
        <a:lstStyle/>
        <a:p>
          <a:pPr latinLnBrk="1"/>
          <a:r>
            <a:rPr lang="en-US" altLang="ko-KR" sz="2400" dirty="0" smtClean="0">
              <a:latin typeface="Arial Unicode MS" pitchFamily="50" charset="-127"/>
              <a:ea typeface="Arial Unicode MS" pitchFamily="50" charset="-127"/>
              <a:cs typeface="Arial Unicode MS" pitchFamily="50" charset="-127"/>
            </a:rPr>
            <a:t>Efficiency </a:t>
          </a:r>
        </a:p>
        <a:p>
          <a:pPr latinLnBrk="1"/>
          <a:r>
            <a:rPr lang="en-US" altLang="ko-KR" sz="2400" dirty="0" smtClean="0">
              <a:latin typeface="Arial Unicode MS" pitchFamily="50" charset="-127"/>
              <a:ea typeface="Arial Unicode MS" pitchFamily="50" charset="-127"/>
              <a:cs typeface="Arial Unicode MS" pitchFamily="50" charset="-127"/>
            </a:rPr>
            <a:t>Productivity</a:t>
          </a:r>
          <a:endParaRPr lang="ko-KR" altLang="en-US" sz="2400" dirty="0">
            <a:latin typeface="Arial Unicode MS" pitchFamily="50" charset="-127"/>
            <a:ea typeface="Arial Unicode MS" pitchFamily="50" charset="-127"/>
            <a:cs typeface="Arial Unicode MS" pitchFamily="50" charset="-127"/>
          </a:endParaRPr>
        </a:p>
      </dgm:t>
    </dgm:pt>
    <dgm:pt modelId="{7D9EBED0-A61E-4A0F-AB86-74292E859FA8}" type="parTrans" cxnId="{5F0C8CBB-FF12-429E-B5C5-9737312F87CA}">
      <dgm:prSet/>
      <dgm:spPr/>
      <dgm:t>
        <a:bodyPr/>
        <a:lstStyle/>
        <a:p>
          <a:pPr latinLnBrk="1"/>
          <a:endParaRPr lang="ko-KR" altLang="en-US"/>
        </a:p>
      </dgm:t>
    </dgm:pt>
    <dgm:pt modelId="{E3D2F0D6-97EF-4064-BB9E-83CE7B15F89E}" type="sibTrans" cxnId="{5F0C8CBB-FF12-429E-B5C5-9737312F87CA}">
      <dgm:prSet/>
      <dgm:spPr/>
      <dgm:t>
        <a:bodyPr/>
        <a:lstStyle/>
        <a:p>
          <a:pPr latinLnBrk="1"/>
          <a:endParaRPr lang="ko-KR" altLang="en-US"/>
        </a:p>
      </dgm:t>
    </dgm:pt>
    <dgm:pt modelId="{F4ED4881-B687-43C0-9ADB-6EE92756C0A6}">
      <dgm:prSet phldrT="[텍스트]"/>
      <dgm:spPr>
        <a:solidFill>
          <a:srgbClr val="C00000">
            <a:alpha val="68000"/>
          </a:srgbClr>
        </a:solidFill>
      </dgm:spPr>
      <dgm:t>
        <a:bodyPr/>
        <a:lstStyle/>
        <a:p>
          <a:pPr latinLnBrk="1"/>
          <a:r>
            <a:rPr lang="en-US" altLang="ko-KR" dirty="0" smtClean="0">
              <a:latin typeface="Arial Unicode MS" pitchFamily="50" charset="-127"/>
              <a:ea typeface="Arial Unicode MS" pitchFamily="50" charset="-127"/>
              <a:cs typeface="Arial Unicode MS" pitchFamily="50" charset="-127"/>
            </a:rPr>
            <a:t>Protect workers</a:t>
          </a:r>
          <a:endParaRPr lang="ko-KR" altLang="en-US" dirty="0">
            <a:latin typeface="Arial Unicode MS" pitchFamily="50" charset="-127"/>
            <a:ea typeface="Arial Unicode MS" pitchFamily="50" charset="-127"/>
            <a:cs typeface="Arial Unicode MS" pitchFamily="50" charset="-127"/>
          </a:endParaRPr>
        </a:p>
      </dgm:t>
    </dgm:pt>
    <dgm:pt modelId="{CDCCCDD6-13AB-4AD4-99FC-357E06ECD175}" type="parTrans" cxnId="{9A30ECFD-3C53-4417-B454-26A446ED248C}">
      <dgm:prSet/>
      <dgm:spPr/>
      <dgm:t>
        <a:bodyPr/>
        <a:lstStyle/>
        <a:p>
          <a:pPr latinLnBrk="1"/>
          <a:endParaRPr lang="ko-KR" altLang="en-US"/>
        </a:p>
      </dgm:t>
    </dgm:pt>
    <dgm:pt modelId="{B17C9F34-BA7B-4D07-98F1-C234FAA48A39}" type="sibTrans" cxnId="{9A30ECFD-3C53-4417-B454-26A446ED248C}">
      <dgm:prSet/>
      <dgm:spPr>
        <a:solidFill>
          <a:srgbClr val="FF0000">
            <a:alpha val="37000"/>
          </a:srgbClr>
        </a:solidFill>
      </dgm:spPr>
      <dgm:t>
        <a:bodyPr/>
        <a:lstStyle/>
        <a:p>
          <a:pPr latinLnBrk="1"/>
          <a:endParaRPr lang="ko-KR" altLang="en-US"/>
        </a:p>
      </dgm:t>
    </dgm:pt>
    <dgm:pt modelId="{D5BB5669-9AA3-410D-A6BB-8CFB1DD54E89}" type="pres">
      <dgm:prSet presAssocID="{FB344F47-E2E2-4F8F-9780-6315A0A0B79F}" presName="composite" presStyleCnt="0">
        <dgm:presLayoutVars>
          <dgm:chMax val="3"/>
          <dgm:animLvl val="lvl"/>
          <dgm:resizeHandles val="exact"/>
        </dgm:presLayoutVars>
      </dgm:prSet>
      <dgm:spPr/>
    </dgm:pt>
    <dgm:pt modelId="{DD2C3C4C-21C1-469B-BB63-89D9F2EAC7A0}" type="pres">
      <dgm:prSet presAssocID="{91C10553-FF62-494F-978F-0C955CAFB50E}" presName="gear1" presStyleLbl="node1" presStyleIdx="0" presStyleCnt="2" custScaleX="119995" custScaleY="116822">
        <dgm:presLayoutVars>
          <dgm:chMax val="1"/>
          <dgm:bulletEnabled val="1"/>
        </dgm:presLayoutVars>
      </dgm:prSet>
      <dgm:spPr/>
      <dgm:t>
        <a:bodyPr/>
        <a:lstStyle/>
        <a:p>
          <a:pPr latinLnBrk="1"/>
          <a:endParaRPr lang="ko-KR" altLang="en-US"/>
        </a:p>
      </dgm:t>
    </dgm:pt>
    <dgm:pt modelId="{82A9006F-FE1D-498E-984B-B05521D856B0}" type="pres">
      <dgm:prSet presAssocID="{91C10553-FF62-494F-978F-0C955CAFB50E}" presName="gear1srcNode" presStyleLbl="node1" presStyleIdx="0" presStyleCnt="2"/>
      <dgm:spPr/>
      <dgm:t>
        <a:bodyPr/>
        <a:lstStyle/>
        <a:p>
          <a:pPr latinLnBrk="1"/>
          <a:endParaRPr lang="ko-KR" altLang="en-US"/>
        </a:p>
      </dgm:t>
    </dgm:pt>
    <dgm:pt modelId="{B7B7CCB2-B34C-4D3F-9BC7-465758534C97}" type="pres">
      <dgm:prSet presAssocID="{91C10553-FF62-494F-978F-0C955CAFB50E}" presName="gear1dstNode" presStyleLbl="node1" presStyleIdx="0" presStyleCnt="2"/>
      <dgm:spPr/>
      <dgm:t>
        <a:bodyPr/>
        <a:lstStyle/>
        <a:p>
          <a:pPr latinLnBrk="1"/>
          <a:endParaRPr lang="ko-KR" altLang="en-US"/>
        </a:p>
      </dgm:t>
    </dgm:pt>
    <dgm:pt modelId="{6F9CC7E7-2944-497C-ADA2-06EB290C11B3}" type="pres">
      <dgm:prSet presAssocID="{F4ED4881-B687-43C0-9ADB-6EE92756C0A6}" presName="gear2" presStyleLbl="node1" presStyleIdx="1" presStyleCnt="2" custScaleX="92892" custScaleY="86886">
        <dgm:presLayoutVars>
          <dgm:chMax val="1"/>
          <dgm:bulletEnabled val="1"/>
        </dgm:presLayoutVars>
      </dgm:prSet>
      <dgm:spPr/>
      <dgm:t>
        <a:bodyPr/>
        <a:lstStyle/>
        <a:p>
          <a:pPr latinLnBrk="1"/>
          <a:endParaRPr lang="ko-KR" altLang="en-US"/>
        </a:p>
      </dgm:t>
    </dgm:pt>
    <dgm:pt modelId="{053E8DCF-119B-4693-B2CE-060253C3CBE4}" type="pres">
      <dgm:prSet presAssocID="{F4ED4881-B687-43C0-9ADB-6EE92756C0A6}" presName="gear2srcNode" presStyleLbl="node1" presStyleIdx="1" presStyleCnt="2"/>
      <dgm:spPr/>
      <dgm:t>
        <a:bodyPr/>
        <a:lstStyle/>
        <a:p>
          <a:pPr latinLnBrk="1"/>
          <a:endParaRPr lang="ko-KR" altLang="en-US"/>
        </a:p>
      </dgm:t>
    </dgm:pt>
    <dgm:pt modelId="{97D69E39-D0D6-4012-B4AA-C0905C888690}" type="pres">
      <dgm:prSet presAssocID="{F4ED4881-B687-43C0-9ADB-6EE92756C0A6}" presName="gear2dstNode" presStyleLbl="node1" presStyleIdx="1" presStyleCnt="2"/>
      <dgm:spPr/>
      <dgm:t>
        <a:bodyPr/>
        <a:lstStyle/>
        <a:p>
          <a:pPr latinLnBrk="1"/>
          <a:endParaRPr lang="ko-KR" altLang="en-US"/>
        </a:p>
      </dgm:t>
    </dgm:pt>
    <dgm:pt modelId="{EC02515D-D079-4E31-A41F-77DA0317427A}" type="pres">
      <dgm:prSet presAssocID="{E3D2F0D6-97EF-4064-BB9E-83CE7B15F89E}" presName="connector1" presStyleLbl="sibTrans2D1" presStyleIdx="0" presStyleCnt="2"/>
      <dgm:spPr>
        <a:prstGeom prst="bentUpArrow">
          <a:avLst/>
        </a:prstGeom>
      </dgm:spPr>
      <dgm:t>
        <a:bodyPr/>
        <a:lstStyle/>
        <a:p>
          <a:pPr latinLnBrk="1"/>
          <a:endParaRPr lang="ko-KR" altLang="en-US"/>
        </a:p>
      </dgm:t>
    </dgm:pt>
    <dgm:pt modelId="{6587CFAC-DFE2-4012-84C2-3D2CD653F547}" type="pres">
      <dgm:prSet presAssocID="{B17C9F34-BA7B-4D07-98F1-C234FAA48A39}" presName="connector2" presStyleLbl="sibTrans2D1" presStyleIdx="1" presStyleCnt="2"/>
      <dgm:spPr/>
      <dgm:t>
        <a:bodyPr/>
        <a:lstStyle/>
        <a:p>
          <a:pPr latinLnBrk="1"/>
          <a:endParaRPr lang="ko-KR" altLang="en-US"/>
        </a:p>
      </dgm:t>
    </dgm:pt>
  </dgm:ptLst>
  <dgm:cxnLst>
    <dgm:cxn modelId="{ED9D6D8D-62AC-41CF-85F5-508696DF040C}" type="presOf" srcId="{E3D2F0D6-97EF-4064-BB9E-83CE7B15F89E}" destId="{EC02515D-D079-4E31-A41F-77DA0317427A}" srcOrd="0" destOrd="0" presId="urn:microsoft.com/office/officeart/2005/8/layout/gear1"/>
    <dgm:cxn modelId="{EA5FE664-B7A2-4173-8141-51C91736068C}" type="presOf" srcId="{91C10553-FF62-494F-978F-0C955CAFB50E}" destId="{DD2C3C4C-21C1-469B-BB63-89D9F2EAC7A0}" srcOrd="0" destOrd="0" presId="urn:microsoft.com/office/officeart/2005/8/layout/gear1"/>
    <dgm:cxn modelId="{D2F08272-86FB-4779-B56B-A39D8FAA2302}" type="presOf" srcId="{B17C9F34-BA7B-4D07-98F1-C234FAA48A39}" destId="{6587CFAC-DFE2-4012-84C2-3D2CD653F547}" srcOrd="0" destOrd="0" presId="urn:microsoft.com/office/officeart/2005/8/layout/gear1"/>
    <dgm:cxn modelId="{9A30ECFD-3C53-4417-B454-26A446ED248C}" srcId="{FB344F47-E2E2-4F8F-9780-6315A0A0B79F}" destId="{F4ED4881-B687-43C0-9ADB-6EE92756C0A6}" srcOrd="1" destOrd="0" parTransId="{CDCCCDD6-13AB-4AD4-99FC-357E06ECD175}" sibTransId="{B17C9F34-BA7B-4D07-98F1-C234FAA48A39}"/>
    <dgm:cxn modelId="{E11577F2-5DC1-41FB-95F0-F9EF18642B2C}" type="presOf" srcId="{91C10553-FF62-494F-978F-0C955CAFB50E}" destId="{82A9006F-FE1D-498E-984B-B05521D856B0}" srcOrd="1" destOrd="0" presId="urn:microsoft.com/office/officeart/2005/8/layout/gear1"/>
    <dgm:cxn modelId="{7253586E-E371-4F83-BDCE-7662D9D6F042}" type="presOf" srcId="{FB344F47-E2E2-4F8F-9780-6315A0A0B79F}" destId="{D5BB5669-9AA3-410D-A6BB-8CFB1DD54E89}" srcOrd="0" destOrd="0" presId="urn:microsoft.com/office/officeart/2005/8/layout/gear1"/>
    <dgm:cxn modelId="{5F0C8CBB-FF12-429E-B5C5-9737312F87CA}" srcId="{FB344F47-E2E2-4F8F-9780-6315A0A0B79F}" destId="{91C10553-FF62-494F-978F-0C955CAFB50E}" srcOrd="0" destOrd="0" parTransId="{7D9EBED0-A61E-4A0F-AB86-74292E859FA8}" sibTransId="{E3D2F0D6-97EF-4064-BB9E-83CE7B15F89E}"/>
    <dgm:cxn modelId="{2C506705-B9A5-439B-82A7-040221FE8AE7}" type="presOf" srcId="{F4ED4881-B687-43C0-9ADB-6EE92756C0A6}" destId="{97D69E39-D0D6-4012-B4AA-C0905C888690}" srcOrd="2" destOrd="0" presId="urn:microsoft.com/office/officeart/2005/8/layout/gear1"/>
    <dgm:cxn modelId="{076F4430-D3A0-44ED-A952-D00B99C5033D}" type="presOf" srcId="{91C10553-FF62-494F-978F-0C955CAFB50E}" destId="{B7B7CCB2-B34C-4D3F-9BC7-465758534C97}" srcOrd="2" destOrd="0" presId="urn:microsoft.com/office/officeart/2005/8/layout/gear1"/>
    <dgm:cxn modelId="{32144E8B-DE5E-446F-8EF0-B3057528F427}" type="presOf" srcId="{F4ED4881-B687-43C0-9ADB-6EE92756C0A6}" destId="{053E8DCF-119B-4693-B2CE-060253C3CBE4}" srcOrd="1" destOrd="0" presId="urn:microsoft.com/office/officeart/2005/8/layout/gear1"/>
    <dgm:cxn modelId="{9F81DFE0-B9A5-4296-9A39-717384FF2CF9}" type="presOf" srcId="{F4ED4881-B687-43C0-9ADB-6EE92756C0A6}" destId="{6F9CC7E7-2944-497C-ADA2-06EB290C11B3}" srcOrd="0" destOrd="0" presId="urn:microsoft.com/office/officeart/2005/8/layout/gear1"/>
    <dgm:cxn modelId="{AF750984-2DEC-4F43-9976-CE80187FB763}" type="presParOf" srcId="{D5BB5669-9AA3-410D-A6BB-8CFB1DD54E89}" destId="{DD2C3C4C-21C1-469B-BB63-89D9F2EAC7A0}" srcOrd="0" destOrd="0" presId="urn:microsoft.com/office/officeart/2005/8/layout/gear1"/>
    <dgm:cxn modelId="{47250F59-143D-4EC8-8DAB-193C5F3AE204}" type="presParOf" srcId="{D5BB5669-9AA3-410D-A6BB-8CFB1DD54E89}" destId="{82A9006F-FE1D-498E-984B-B05521D856B0}" srcOrd="1" destOrd="0" presId="urn:microsoft.com/office/officeart/2005/8/layout/gear1"/>
    <dgm:cxn modelId="{57723B20-9C7F-4673-BB9D-D9775B8B7308}" type="presParOf" srcId="{D5BB5669-9AA3-410D-A6BB-8CFB1DD54E89}" destId="{B7B7CCB2-B34C-4D3F-9BC7-465758534C97}" srcOrd="2" destOrd="0" presId="urn:microsoft.com/office/officeart/2005/8/layout/gear1"/>
    <dgm:cxn modelId="{93FB7A7C-9263-4274-BACA-2F104BDBA420}" type="presParOf" srcId="{D5BB5669-9AA3-410D-A6BB-8CFB1DD54E89}" destId="{6F9CC7E7-2944-497C-ADA2-06EB290C11B3}" srcOrd="3" destOrd="0" presId="urn:microsoft.com/office/officeart/2005/8/layout/gear1"/>
    <dgm:cxn modelId="{38203CF9-2017-4DFA-A6D5-4FF9B42B7FC8}" type="presParOf" srcId="{D5BB5669-9AA3-410D-A6BB-8CFB1DD54E89}" destId="{053E8DCF-119B-4693-B2CE-060253C3CBE4}" srcOrd="4" destOrd="0" presId="urn:microsoft.com/office/officeart/2005/8/layout/gear1"/>
    <dgm:cxn modelId="{F4448BD2-BD44-4041-8F21-3D8D425463D4}" type="presParOf" srcId="{D5BB5669-9AA3-410D-A6BB-8CFB1DD54E89}" destId="{97D69E39-D0D6-4012-B4AA-C0905C888690}" srcOrd="5" destOrd="0" presId="urn:microsoft.com/office/officeart/2005/8/layout/gear1"/>
    <dgm:cxn modelId="{0000CF5E-5EDE-42BA-AEF7-CC5A06FD2536}" type="presParOf" srcId="{D5BB5669-9AA3-410D-A6BB-8CFB1DD54E89}" destId="{EC02515D-D079-4E31-A41F-77DA0317427A}" srcOrd="6" destOrd="0" presId="urn:microsoft.com/office/officeart/2005/8/layout/gear1"/>
    <dgm:cxn modelId="{4A96406D-68AC-449E-9CCC-9A52A26821A2}" type="presParOf" srcId="{D5BB5669-9AA3-410D-A6BB-8CFB1DD54E89}" destId="{6587CFAC-DFE2-4012-84C2-3D2CD653F547}" srcOrd="7" destOrd="0" presId="urn:microsoft.com/office/officeart/2005/8/layout/gear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B344F47-E2E2-4F8F-9780-6315A0A0B79F}" type="doc">
      <dgm:prSet loTypeId="urn:microsoft.com/office/officeart/2005/8/layout/gear1" loCatId="relationship" qsTypeId="urn:microsoft.com/office/officeart/2005/8/quickstyle/simple1" qsCatId="simple" csTypeId="urn:microsoft.com/office/officeart/2005/8/colors/accent2_5" csCatId="accent2" phldr="1"/>
      <dgm:spPr/>
    </dgm:pt>
    <dgm:pt modelId="{91C10553-FF62-494F-978F-0C955CAFB50E}">
      <dgm:prSet phldrT="[텍스트]" custT="1"/>
      <dgm:spPr>
        <a:solidFill>
          <a:srgbClr val="C00000"/>
        </a:solidFill>
      </dgm:spPr>
      <dgm:t>
        <a:bodyPr/>
        <a:lstStyle/>
        <a:p>
          <a:pPr latinLnBrk="1"/>
          <a:r>
            <a:rPr lang="en-US" altLang="ko-KR" sz="2800" dirty="0" smtClean="0">
              <a:latin typeface="Arial Unicode MS" pitchFamily="50" charset="-127"/>
              <a:ea typeface="Arial Unicode MS" pitchFamily="50" charset="-127"/>
              <a:cs typeface="Arial Unicode MS" pitchFamily="50" charset="-127"/>
            </a:rPr>
            <a:t>Protect </a:t>
          </a:r>
        </a:p>
        <a:p>
          <a:pPr latinLnBrk="1"/>
          <a:r>
            <a:rPr lang="en-US" altLang="ko-KR" sz="2800" dirty="0" smtClean="0">
              <a:latin typeface="Arial Unicode MS" pitchFamily="50" charset="-127"/>
              <a:ea typeface="Arial Unicode MS" pitchFamily="50" charset="-127"/>
              <a:cs typeface="Arial Unicode MS" pitchFamily="50" charset="-127"/>
            </a:rPr>
            <a:t>Workers</a:t>
          </a:r>
          <a:endParaRPr lang="ko-KR" altLang="en-US" sz="2800" dirty="0">
            <a:latin typeface="Arial Unicode MS" pitchFamily="50" charset="-127"/>
            <a:ea typeface="Arial Unicode MS" pitchFamily="50" charset="-127"/>
            <a:cs typeface="Arial Unicode MS" pitchFamily="50" charset="-127"/>
          </a:endParaRPr>
        </a:p>
      </dgm:t>
    </dgm:pt>
    <dgm:pt modelId="{7D9EBED0-A61E-4A0F-AB86-74292E859FA8}" type="parTrans" cxnId="{5F0C8CBB-FF12-429E-B5C5-9737312F87CA}">
      <dgm:prSet/>
      <dgm:spPr/>
      <dgm:t>
        <a:bodyPr/>
        <a:lstStyle/>
        <a:p>
          <a:pPr latinLnBrk="1"/>
          <a:endParaRPr lang="ko-KR" altLang="en-US"/>
        </a:p>
      </dgm:t>
    </dgm:pt>
    <dgm:pt modelId="{E3D2F0D6-97EF-4064-BB9E-83CE7B15F89E}" type="sibTrans" cxnId="{5F0C8CBB-FF12-429E-B5C5-9737312F87CA}">
      <dgm:prSet/>
      <dgm:spPr>
        <a:solidFill>
          <a:srgbClr val="FF0000"/>
        </a:solidFill>
      </dgm:spPr>
      <dgm:t>
        <a:bodyPr/>
        <a:lstStyle/>
        <a:p>
          <a:pPr latinLnBrk="1"/>
          <a:endParaRPr lang="ko-KR" altLang="en-US"/>
        </a:p>
      </dgm:t>
    </dgm:pt>
    <dgm:pt modelId="{F4ED4881-B687-43C0-9ADB-6EE92756C0A6}">
      <dgm:prSet phldrT="[텍스트]" custT="1"/>
      <dgm:spPr/>
      <dgm:t>
        <a:bodyPr/>
        <a:lstStyle/>
        <a:p>
          <a:pPr latinLnBrk="1"/>
          <a:r>
            <a:rPr lang="en-US" altLang="ko-KR" sz="1200" dirty="0" smtClean="0">
              <a:latin typeface="Arial Unicode MS" pitchFamily="50" charset="-127"/>
              <a:ea typeface="Arial Unicode MS" pitchFamily="50" charset="-127"/>
              <a:cs typeface="Arial Unicode MS" pitchFamily="50" charset="-127"/>
            </a:rPr>
            <a:t>Efficiency</a:t>
          </a:r>
        </a:p>
        <a:p>
          <a:pPr latinLnBrk="1"/>
          <a:r>
            <a:rPr lang="en-US" altLang="ko-KR" sz="1200" dirty="0" smtClean="0">
              <a:latin typeface="Arial Unicode MS" pitchFamily="50" charset="-127"/>
              <a:ea typeface="Arial Unicode MS" pitchFamily="50" charset="-127"/>
              <a:cs typeface="Arial Unicode MS" pitchFamily="50" charset="-127"/>
            </a:rPr>
            <a:t>Productivity</a:t>
          </a:r>
          <a:endParaRPr lang="ko-KR" altLang="en-US" sz="1200" dirty="0">
            <a:latin typeface="Arial Unicode MS" pitchFamily="50" charset="-127"/>
            <a:ea typeface="Arial Unicode MS" pitchFamily="50" charset="-127"/>
            <a:cs typeface="Arial Unicode MS" pitchFamily="50" charset="-127"/>
          </a:endParaRPr>
        </a:p>
      </dgm:t>
    </dgm:pt>
    <dgm:pt modelId="{CDCCCDD6-13AB-4AD4-99FC-357E06ECD175}" type="parTrans" cxnId="{9A30ECFD-3C53-4417-B454-26A446ED248C}">
      <dgm:prSet/>
      <dgm:spPr/>
      <dgm:t>
        <a:bodyPr/>
        <a:lstStyle/>
        <a:p>
          <a:pPr latinLnBrk="1"/>
          <a:endParaRPr lang="ko-KR" altLang="en-US"/>
        </a:p>
      </dgm:t>
    </dgm:pt>
    <dgm:pt modelId="{B17C9F34-BA7B-4D07-98F1-C234FAA48A39}" type="sibTrans" cxnId="{9A30ECFD-3C53-4417-B454-26A446ED248C}">
      <dgm:prSet/>
      <dgm:spPr/>
      <dgm:t>
        <a:bodyPr/>
        <a:lstStyle/>
        <a:p>
          <a:pPr latinLnBrk="1"/>
          <a:endParaRPr lang="ko-KR" altLang="en-US"/>
        </a:p>
      </dgm:t>
    </dgm:pt>
    <dgm:pt modelId="{D5BB5669-9AA3-410D-A6BB-8CFB1DD54E89}" type="pres">
      <dgm:prSet presAssocID="{FB344F47-E2E2-4F8F-9780-6315A0A0B79F}" presName="composite" presStyleCnt="0">
        <dgm:presLayoutVars>
          <dgm:chMax val="3"/>
          <dgm:animLvl val="lvl"/>
          <dgm:resizeHandles val="exact"/>
        </dgm:presLayoutVars>
      </dgm:prSet>
      <dgm:spPr/>
    </dgm:pt>
    <dgm:pt modelId="{DD2C3C4C-21C1-469B-BB63-89D9F2EAC7A0}" type="pres">
      <dgm:prSet presAssocID="{91C10553-FF62-494F-978F-0C955CAFB50E}" presName="gear1" presStyleLbl="node1" presStyleIdx="0" presStyleCnt="2" custScaleX="119995" custScaleY="116822">
        <dgm:presLayoutVars>
          <dgm:chMax val="1"/>
          <dgm:bulletEnabled val="1"/>
        </dgm:presLayoutVars>
      </dgm:prSet>
      <dgm:spPr/>
      <dgm:t>
        <a:bodyPr/>
        <a:lstStyle/>
        <a:p>
          <a:pPr latinLnBrk="1"/>
          <a:endParaRPr lang="ko-KR" altLang="en-US"/>
        </a:p>
      </dgm:t>
    </dgm:pt>
    <dgm:pt modelId="{82A9006F-FE1D-498E-984B-B05521D856B0}" type="pres">
      <dgm:prSet presAssocID="{91C10553-FF62-494F-978F-0C955CAFB50E}" presName="gear1srcNode" presStyleLbl="node1" presStyleIdx="0" presStyleCnt="2"/>
      <dgm:spPr/>
      <dgm:t>
        <a:bodyPr/>
        <a:lstStyle/>
        <a:p>
          <a:pPr latinLnBrk="1"/>
          <a:endParaRPr lang="ko-KR" altLang="en-US"/>
        </a:p>
      </dgm:t>
    </dgm:pt>
    <dgm:pt modelId="{B7B7CCB2-B34C-4D3F-9BC7-465758534C97}" type="pres">
      <dgm:prSet presAssocID="{91C10553-FF62-494F-978F-0C955CAFB50E}" presName="gear1dstNode" presStyleLbl="node1" presStyleIdx="0" presStyleCnt="2"/>
      <dgm:spPr/>
      <dgm:t>
        <a:bodyPr/>
        <a:lstStyle/>
        <a:p>
          <a:pPr latinLnBrk="1"/>
          <a:endParaRPr lang="ko-KR" altLang="en-US"/>
        </a:p>
      </dgm:t>
    </dgm:pt>
    <dgm:pt modelId="{6F9CC7E7-2944-497C-ADA2-06EB290C11B3}" type="pres">
      <dgm:prSet presAssocID="{F4ED4881-B687-43C0-9ADB-6EE92756C0A6}" presName="gear2" presStyleLbl="node1" presStyleIdx="1" presStyleCnt="2" custScaleX="92892" custScaleY="86886">
        <dgm:presLayoutVars>
          <dgm:chMax val="1"/>
          <dgm:bulletEnabled val="1"/>
        </dgm:presLayoutVars>
      </dgm:prSet>
      <dgm:spPr/>
      <dgm:t>
        <a:bodyPr/>
        <a:lstStyle/>
        <a:p>
          <a:pPr latinLnBrk="1"/>
          <a:endParaRPr lang="ko-KR" altLang="en-US"/>
        </a:p>
      </dgm:t>
    </dgm:pt>
    <dgm:pt modelId="{053E8DCF-119B-4693-B2CE-060253C3CBE4}" type="pres">
      <dgm:prSet presAssocID="{F4ED4881-B687-43C0-9ADB-6EE92756C0A6}" presName="gear2srcNode" presStyleLbl="node1" presStyleIdx="1" presStyleCnt="2"/>
      <dgm:spPr/>
      <dgm:t>
        <a:bodyPr/>
        <a:lstStyle/>
        <a:p>
          <a:pPr latinLnBrk="1"/>
          <a:endParaRPr lang="ko-KR" altLang="en-US"/>
        </a:p>
      </dgm:t>
    </dgm:pt>
    <dgm:pt modelId="{97D69E39-D0D6-4012-B4AA-C0905C888690}" type="pres">
      <dgm:prSet presAssocID="{F4ED4881-B687-43C0-9ADB-6EE92756C0A6}" presName="gear2dstNode" presStyleLbl="node1" presStyleIdx="1" presStyleCnt="2"/>
      <dgm:spPr/>
      <dgm:t>
        <a:bodyPr/>
        <a:lstStyle/>
        <a:p>
          <a:pPr latinLnBrk="1"/>
          <a:endParaRPr lang="ko-KR" altLang="en-US"/>
        </a:p>
      </dgm:t>
    </dgm:pt>
    <dgm:pt modelId="{EC02515D-D079-4E31-A41F-77DA0317427A}" type="pres">
      <dgm:prSet presAssocID="{E3D2F0D6-97EF-4064-BB9E-83CE7B15F89E}" presName="connector1" presStyleLbl="sibTrans2D1" presStyleIdx="0" presStyleCnt="2"/>
      <dgm:spPr>
        <a:prstGeom prst="bentUpArrow">
          <a:avLst/>
        </a:prstGeom>
      </dgm:spPr>
      <dgm:t>
        <a:bodyPr/>
        <a:lstStyle/>
        <a:p>
          <a:pPr latinLnBrk="1"/>
          <a:endParaRPr lang="ko-KR" altLang="en-US"/>
        </a:p>
      </dgm:t>
    </dgm:pt>
    <dgm:pt modelId="{6587CFAC-DFE2-4012-84C2-3D2CD653F547}" type="pres">
      <dgm:prSet presAssocID="{B17C9F34-BA7B-4D07-98F1-C234FAA48A39}" presName="connector2" presStyleLbl="sibTrans2D1" presStyleIdx="1" presStyleCnt="2"/>
      <dgm:spPr/>
      <dgm:t>
        <a:bodyPr/>
        <a:lstStyle/>
        <a:p>
          <a:pPr latinLnBrk="1"/>
          <a:endParaRPr lang="ko-KR" altLang="en-US"/>
        </a:p>
      </dgm:t>
    </dgm:pt>
  </dgm:ptLst>
  <dgm:cxnLst>
    <dgm:cxn modelId="{A64A89F3-0C70-4E0F-89A2-BC5DFD0EAA18}" type="presOf" srcId="{91C10553-FF62-494F-978F-0C955CAFB50E}" destId="{B7B7CCB2-B34C-4D3F-9BC7-465758534C97}" srcOrd="2" destOrd="0" presId="urn:microsoft.com/office/officeart/2005/8/layout/gear1"/>
    <dgm:cxn modelId="{9A30ECFD-3C53-4417-B454-26A446ED248C}" srcId="{FB344F47-E2E2-4F8F-9780-6315A0A0B79F}" destId="{F4ED4881-B687-43C0-9ADB-6EE92756C0A6}" srcOrd="1" destOrd="0" parTransId="{CDCCCDD6-13AB-4AD4-99FC-357E06ECD175}" sibTransId="{B17C9F34-BA7B-4D07-98F1-C234FAA48A39}"/>
    <dgm:cxn modelId="{6F9C5099-5CE3-47F0-8E86-1ACA62DD5D7D}" type="presOf" srcId="{91C10553-FF62-494F-978F-0C955CAFB50E}" destId="{DD2C3C4C-21C1-469B-BB63-89D9F2EAC7A0}" srcOrd="0" destOrd="0" presId="urn:microsoft.com/office/officeart/2005/8/layout/gear1"/>
    <dgm:cxn modelId="{1CE1356C-F5F8-42E5-83F8-FB0A63066103}" type="presOf" srcId="{FB344F47-E2E2-4F8F-9780-6315A0A0B79F}" destId="{D5BB5669-9AA3-410D-A6BB-8CFB1DD54E89}" srcOrd="0" destOrd="0" presId="urn:microsoft.com/office/officeart/2005/8/layout/gear1"/>
    <dgm:cxn modelId="{FEEE1A41-5596-4F44-A099-81EFBDF84952}" type="presOf" srcId="{B17C9F34-BA7B-4D07-98F1-C234FAA48A39}" destId="{6587CFAC-DFE2-4012-84C2-3D2CD653F547}" srcOrd="0" destOrd="0" presId="urn:microsoft.com/office/officeart/2005/8/layout/gear1"/>
    <dgm:cxn modelId="{3A88BC11-C5C8-4D0A-827F-CE86DA7D28F8}" type="presOf" srcId="{F4ED4881-B687-43C0-9ADB-6EE92756C0A6}" destId="{97D69E39-D0D6-4012-B4AA-C0905C888690}" srcOrd="2" destOrd="0" presId="urn:microsoft.com/office/officeart/2005/8/layout/gear1"/>
    <dgm:cxn modelId="{35D7EB24-A3A3-4CD2-A85F-41792B41BE6E}" type="presOf" srcId="{F4ED4881-B687-43C0-9ADB-6EE92756C0A6}" destId="{6F9CC7E7-2944-497C-ADA2-06EB290C11B3}" srcOrd="0" destOrd="0" presId="urn:microsoft.com/office/officeart/2005/8/layout/gear1"/>
    <dgm:cxn modelId="{5F0C8CBB-FF12-429E-B5C5-9737312F87CA}" srcId="{FB344F47-E2E2-4F8F-9780-6315A0A0B79F}" destId="{91C10553-FF62-494F-978F-0C955CAFB50E}" srcOrd="0" destOrd="0" parTransId="{7D9EBED0-A61E-4A0F-AB86-74292E859FA8}" sibTransId="{E3D2F0D6-97EF-4064-BB9E-83CE7B15F89E}"/>
    <dgm:cxn modelId="{61F0DA0A-6180-4948-9802-93492A02D6C8}" type="presOf" srcId="{F4ED4881-B687-43C0-9ADB-6EE92756C0A6}" destId="{053E8DCF-119B-4693-B2CE-060253C3CBE4}" srcOrd="1" destOrd="0" presId="urn:microsoft.com/office/officeart/2005/8/layout/gear1"/>
    <dgm:cxn modelId="{3D276F7C-FF24-4A01-BD3C-7634A5A70084}" type="presOf" srcId="{E3D2F0D6-97EF-4064-BB9E-83CE7B15F89E}" destId="{EC02515D-D079-4E31-A41F-77DA0317427A}" srcOrd="0" destOrd="0" presId="urn:microsoft.com/office/officeart/2005/8/layout/gear1"/>
    <dgm:cxn modelId="{60D891E0-86C2-412A-8789-D6F2BC7CC740}" type="presOf" srcId="{91C10553-FF62-494F-978F-0C955CAFB50E}" destId="{82A9006F-FE1D-498E-984B-B05521D856B0}" srcOrd="1" destOrd="0" presId="urn:microsoft.com/office/officeart/2005/8/layout/gear1"/>
    <dgm:cxn modelId="{E9056A6F-2F45-48B3-92A4-A19D4870C925}" type="presParOf" srcId="{D5BB5669-9AA3-410D-A6BB-8CFB1DD54E89}" destId="{DD2C3C4C-21C1-469B-BB63-89D9F2EAC7A0}" srcOrd="0" destOrd="0" presId="urn:microsoft.com/office/officeart/2005/8/layout/gear1"/>
    <dgm:cxn modelId="{60372E82-2B68-4C28-B148-7F88F45BE481}" type="presParOf" srcId="{D5BB5669-9AA3-410D-A6BB-8CFB1DD54E89}" destId="{82A9006F-FE1D-498E-984B-B05521D856B0}" srcOrd="1" destOrd="0" presId="urn:microsoft.com/office/officeart/2005/8/layout/gear1"/>
    <dgm:cxn modelId="{E55DC637-40E8-4180-992F-CE8248876040}" type="presParOf" srcId="{D5BB5669-9AA3-410D-A6BB-8CFB1DD54E89}" destId="{B7B7CCB2-B34C-4D3F-9BC7-465758534C97}" srcOrd="2" destOrd="0" presId="urn:microsoft.com/office/officeart/2005/8/layout/gear1"/>
    <dgm:cxn modelId="{774CCD39-7EB5-4400-91FE-B4398FEAC614}" type="presParOf" srcId="{D5BB5669-9AA3-410D-A6BB-8CFB1DD54E89}" destId="{6F9CC7E7-2944-497C-ADA2-06EB290C11B3}" srcOrd="3" destOrd="0" presId="urn:microsoft.com/office/officeart/2005/8/layout/gear1"/>
    <dgm:cxn modelId="{07C930C1-113F-4EFC-A5FE-8920DC7A6CA6}" type="presParOf" srcId="{D5BB5669-9AA3-410D-A6BB-8CFB1DD54E89}" destId="{053E8DCF-119B-4693-B2CE-060253C3CBE4}" srcOrd="4" destOrd="0" presId="urn:microsoft.com/office/officeart/2005/8/layout/gear1"/>
    <dgm:cxn modelId="{82D84AE9-48CF-4C4E-A679-C6E06926B887}" type="presParOf" srcId="{D5BB5669-9AA3-410D-A6BB-8CFB1DD54E89}" destId="{97D69E39-D0D6-4012-B4AA-C0905C888690}" srcOrd="5" destOrd="0" presId="urn:microsoft.com/office/officeart/2005/8/layout/gear1"/>
    <dgm:cxn modelId="{0CEE0BD9-8231-4FA4-95E6-797505ACAC73}" type="presParOf" srcId="{D5BB5669-9AA3-410D-A6BB-8CFB1DD54E89}" destId="{EC02515D-D079-4E31-A41F-77DA0317427A}" srcOrd="6" destOrd="0" presId="urn:microsoft.com/office/officeart/2005/8/layout/gear1"/>
    <dgm:cxn modelId="{A47B3F8D-1721-43D2-8B87-23835ECA247E}" type="presParOf" srcId="{D5BB5669-9AA3-410D-A6BB-8CFB1DD54E89}" destId="{6587CFAC-DFE2-4012-84C2-3D2CD653F547}" srcOrd="7" destOrd="0" presId="urn:microsoft.com/office/officeart/2005/8/layout/gear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D36704C-F47F-4722-B821-27C955EC7B88}" type="doc">
      <dgm:prSet loTypeId="urn:microsoft.com/office/officeart/2005/8/layout/funnel1" loCatId="process" qsTypeId="urn:microsoft.com/office/officeart/2005/8/quickstyle/simple1" qsCatId="simple" csTypeId="urn:microsoft.com/office/officeart/2005/8/colors/accent6_2" csCatId="accent6" phldr="0"/>
      <dgm:spPr/>
      <dgm:t>
        <a:bodyPr/>
        <a:lstStyle/>
        <a:p>
          <a:pPr latinLnBrk="1"/>
          <a:endParaRPr lang="ko-KR" altLang="en-US"/>
        </a:p>
      </dgm:t>
    </dgm:pt>
    <dgm:pt modelId="{74603048-A158-4691-89A7-32DAECC96A51}">
      <dgm:prSet phldrT="[텍스트]" phldr="1"/>
      <dgm:spPr/>
      <dgm:t>
        <a:bodyPr/>
        <a:lstStyle/>
        <a:p>
          <a:pPr latinLnBrk="1"/>
          <a:endParaRPr lang="ko-KR" altLang="en-US" dirty="0"/>
        </a:p>
      </dgm:t>
    </dgm:pt>
    <dgm:pt modelId="{E74FA8FB-A81D-4935-8CAE-8430AA5B26C8}" type="parTrans" cxnId="{88BD0E1E-9755-4F51-9A1C-3F4C23E745AE}">
      <dgm:prSet/>
      <dgm:spPr/>
      <dgm:t>
        <a:bodyPr/>
        <a:lstStyle/>
        <a:p>
          <a:pPr latinLnBrk="1"/>
          <a:endParaRPr lang="ko-KR" altLang="en-US"/>
        </a:p>
      </dgm:t>
    </dgm:pt>
    <dgm:pt modelId="{ACB80064-56C4-4085-ACC2-42270FED7F50}" type="sibTrans" cxnId="{88BD0E1E-9755-4F51-9A1C-3F4C23E745AE}">
      <dgm:prSet/>
      <dgm:spPr/>
      <dgm:t>
        <a:bodyPr/>
        <a:lstStyle/>
        <a:p>
          <a:pPr latinLnBrk="1"/>
          <a:endParaRPr lang="ko-KR" altLang="en-US"/>
        </a:p>
      </dgm:t>
    </dgm:pt>
    <dgm:pt modelId="{EA2F3069-6932-464E-9174-7A4A76ACC587}">
      <dgm:prSet phldrT="[텍스트]" phldr="1"/>
      <dgm:spPr/>
      <dgm:t>
        <a:bodyPr/>
        <a:lstStyle/>
        <a:p>
          <a:pPr latinLnBrk="1"/>
          <a:endParaRPr lang="ko-KR" altLang="en-US" dirty="0"/>
        </a:p>
      </dgm:t>
    </dgm:pt>
    <dgm:pt modelId="{3087ADFC-75B2-4D54-811B-570CC1A5AFD2}" type="sibTrans" cxnId="{E15D4409-730D-43C3-96C3-4AC34AE36BB8}">
      <dgm:prSet/>
      <dgm:spPr/>
      <dgm:t>
        <a:bodyPr/>
        <a:lstStyle/>
        <a:p>
          <a:pPr latinLnBrk="1"/>
          <a:endParaRPr lang="ko-KR" altLang="en-US"/>
        </a:p>
      </dgm:t>
    </dgm:pt>
    <dgm:pt modelId="{36848FB0-1E0B-4A37-8EB2-0D210785F6F2}" type="parTrans" cxnId="{E15D4409-730D-43C3-96C3-4AC34AE36BB8}">
      <dgm:prSet/>
      <dgm:spPr/>
      <dgm:t>
        <a:bodyPr/>
        <a:lstStyle/>
        <a:p>
          <a:pPr latinLnBrk="1"/>
          <a:endParaRPr lang="ko-KR" altLang="en-US"/>
        </a:p>
      </dgm:t>
    </dgm:pt>
    <dgm:pt modelId="{F10CB873-1CD0-4321-A140-F123FE34B557}" type="pres">
      <dgm:prSet presAssocID="{DD36704C-F47F-4722-B821-27C955EC7B88}" presName="Name0" presStyleCnt="0">
        <dgm:presLayoutVars>
          <dgm:chMax val="4"/>
          <dgm:resizeHandles val="exact"/>
        </dgm:presLayoutVars>
      </dgm:prSet>
      <dgm:spPr/>
      <dgm:t>
        <a:bodyPr/>
        <a:lstStyle/>
        <a:p>
          <a:pPr latinLnBrk="1"/>
          <a:endParaRPr lang="ko-KR" altLang="en-US"/>
        </a:p>
      </dgm:t>
    </dgm:pt>
    <dgm:pt modelId="{4E59CC22-7422-4411-A692-9A64AE00D232}" type="pres">
      <dgm:prSet presAssocID="{DD36704C-F47F-4722-B821-27C955EC7B88}" presName="ellipse" presStyleLbl="trBgShp" presStyleIdx="0" presStyleCnt="1"/>
      <dgm:spPr/>
    </dgm:pt>
    <dgm:pt modelId="{17CDD21E-62B9-4BBA-B37B-C4756DEB70CF}" type="pres">
      <dgm:prSet presAssocID="{DD36704C-F47F-4722-B821-27C955EC7B88}" presName="arrow1" presStyleLbl="fgShp" presStyleIdx="0" presStyleCnt="1"/>
      <dgm:spPr/>
    </dgm:pt>
    <dgm:pt modelId="{E5EABC48-249E-4DB7-86B0-1C72D8208B24}" type="pres">
      <dgm:prSet presAssocID="{DD36704C-F47F-4722-B821-27C955EC7B88}" presName="rectangle" presStyleLbl="revTx" presStyleIdx="0" presStyleCnt="1">
        <dgm:presLayoutVars>
          <dgm:bulletEnabled val="1"/>
        </dgm:presLayoutVars>
      </dgm:prSet>
      <dgm:spPr/>
      <dgm:t>
        <a:bodyPr/>
        <a:lstStyle/>
        <a:p>
          <a:pPr latinLnBrk="1"/>
          <a:endParaRPr lang="ko-KR" altLang="en-US"/>
        </a:p>
      </dgm:t>
    </dgm:pt>
    <dgm:pt modelId="{C0F9475A-055B-42DB-8BE5-21F72EAD95BC}" type="pres">
      <dgm:prSet presAssocID="{EA2F3069-6932-464E-9174-7A4A76ACC587}" presName="item1" presStyleLbl="node1" presStyleIdx="0" presStyleCnt="1">
        <dgm:presLayoutVars>
          <dgm:bulletEnabled val="1"/>
        </dgm:presLayoutVars>
      </dgm:prSet>
      <dgm:spPr/>
      <dgm:t>
        <a:bodyPr/>
        <a:lstStyle/>
        <a:p>
          <a:pPr latinLnBrk="1"/>
          <a:endParaRPr lang="ko-KR" altLang="en-US"/>
        </a:p>
      </dgm:t>
    </dgm:pt>
    <dgm:pt modelId="{30C6BB75-9D98-44E1-8D9B-B5CCA9138E9D}" type="pres">
      <dgm:prSet presAssocID="{DD36704C-F47F-4722-B821-27C955EC7B88}" presName="funnel" presStyleLbl="trAlignAcc1" presStyleIdx="0" presStyleCnt="1"/>
      <dgm:spPr/>
      <dgm:t>
        <a:bodyPr/>
        <a:lstStyle/>
        <a:p>
          <a:pPr latinLnBrk="1"/>
          <a:endParaRPr lang="ko-KR" altLang="en-US"/>
        </a:p>
      </dgm:t>
    </dgm:pt>
  </dgm:ptLst>
  <dgm:cxnLst>
    <dgm:cxn modelId="{3AE5BA31-3B7C-4FB4-B632-B8476159006D}" type="presOf" srcId="{EA2F3069-6932-464E-9174-7A4A76ACC587}" destId="{E5EABC48-249E-4DB7-86B0-1C72D8208B24}" srcOrd="0" destOrd="0" presId="urn:microsoft.com/office/officeart/2005/8/layout/funnel1"/>
    <dgm:cxn modelId="{7253D910-A6BE-4518-9B18-1BB9AF250D92}" type="presOf" srcId="{74603048-A158-4691-89A7-32DAECC96A51}" destId="{C0F9475A-055B-42DB-8BE5-21F72EAD95BC}" srcOrd="0" destOrd="0" presId="urn:microsoft.com/office/officeart/2005/8/layout/funnel1"/>
    <dgm:cxn modelId="{67527FE6-5571-4B09-9710-CF7D28F02285}" type="presOf" srcId="{DD36704C-F47F-4722-B821-27C955EC7B88}" destId="{F10CB873-1CD0-4321-A140-F123FE34B557}" srcOrd="0" destOrd="0" presId="urn:microsoft.com/office/officeart/2005/8/layout/funnel1"/>
    <dgm:cxn modelId="{88BD0E1E-9755-4F51-9A1C-3F4C23E745AE}" srcId="{DD36704C-F47F-4722-B821-27C955EC7B88}" destId="{74603048-A158-4691-89A7-32DAECC96A51}" srcOrd="0" destOrd="0" parTransId="{E74FA8FB-A81D-4935-8CAE-8430AA5B26C8}" sibTransId="{ACB80064-56C4-4085-ACC2-42270FED7F50}"/>
    <dgm:cxn modelId="{E15D4409-730D-43C3-96C3-4AC34AE36BB8}" srcId="{DD36704C-F47F-4722-B821-27C955EC7B88}" destId="{EA2F3069-6932-464E-9174-7A4A76ACC587}" srcOrd="1" destOrd="0" parTransId="{36848FB0-1E0B-4A37-8EB2-0D210785F6F2}" sibTransId="{3087ADFC-75B2-4D54-811B-570CC1A5AFD2}"/>
    <dgm:cxn modelId="{47B0EEE7-B210-42B9-A68F-F1E967604DDF}" type="presParOf" srcId="{F10CB873-1CD0-4321-A140-F123FE34B557}" destId="{4E59CC22-7422-4411-A692-9A64AE00D232}" srcOrd="0" destOrd="0" presId="urn:microsoft.com/office/officeart/2005/8/layout/funnel1"/>
    <dgm:cxn modelId="{2019535F-C763-455F-B0C1-6EBD93E26957}" type="presParOf" srcId="{F10CB873-1CD0-4321-A140-F123FE34B557}" destId="{17CDD21E-62B9-4BBA-B37B-C4756DEB70CF}" srcOrd="1" destOrd="0" presId="urn:microsoft.com/office/officeart/2005/8/layout/funnel1"/>
    <dgm:cxn modelId="{E538B3F1-D268-4404-AB45-E9364F534403}" type="presParOf" srcId="{F10CB873-1CD0-4321-A140-F123FE34B557}" destId="{E5EABC48-249E-4DB7-86B0-1C72D8208B24}" srcOrd="2" destOrd="0" presId="urn:microsoft.com/office/officeart/2005/8/layout/funnel1"/>
    <dgm:cxn modelId="{B9371584-00A2-4309-A074-2712957E08FB}" type="presParOf" srcId="{F10CB873-1CD0-4321-A140-F123FE34B557}" destId="{C0F9475A-055B-42DB-8BE5-21F72EAD95BC}" srcOrd="3" destOrd="0" presId="urn:microsoft.com/office/officeart/2005/8/layout/funnel1"/>
    <dgm:cxn modelId="{58E00831-FB8D-40E2-B72B-5023AE7637F7}" type="presParOf" srcId="{F10CB873-1CD0-4321-A140-F123FE34B557}" destId="{30C6BB75-9D98-44E1-8D9B-B5CCA9138E9D}" srcOrd="4" destOrd="0" presId="urn:microsoft.com/office/officeart/2005/8/layout/funnel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6427B4F-E2F7-48AA-BE22-686E5D189B36}" type="doc">
      <dgm:prSet loTypeId="urn:microsoft.com/office/officeart/2005/8/layout/gear1" loCatId="process" qsTypeId="urn:microsoft.com/office/officeart/2005/8/quickstyle/simple1" qsCatId="simple" csTypeId="urn:microsoft.com/office/officeart/2005/8/colors/accent1_2" csCatId="accent1" phldr="1"/>
      <dgm:spPr/>
    </dgm:pt>
    <dgm:pt modelId="{C55897F6-DB28-4689-AD3E-3DA31A3EC740}">
      <dgm:prSet phldrT="[텍스트]" phldr="1"/>
      <dgm:spPr>
        <a:solidFill>
          <a:srgbClr val="00B050"/>
        </a:solidFill>
      </dgm:spPr>
      <dgm:t>
        <a:bodyPr/>
        <a:lstStyle/>
        <a:p>
          <a:pPr latinLnBrk="1"/>
          <a:endParaRPr lang="ko-KR" altLang="en-US"/>
        </a:p>
      </dgm:t>
    </dgm:pt>
    <dgm:pt modelId="{B0F091A7-5CC4-4BF1-ACBD-E55008BA6B46}" type="parTrans" cxnId="{EE2D8BD8-3E13-41DB-A18C-3727695169D3}">
      <dgm:prSet/>
      <dgm:spPr/>
      <dgm:t>
        <a:bodyPr/>
        <a:lstStyle/>
        <a:p>
          <a:pPr latinLnBrk="1"/>
          <a:endParaRPr lang="ko-KR" altLang="en-US"/>
        </a:p>
      </dgm:t>
    </dgm:pt>
    <dgm:pt modelId="{F9703B3C-D6B3-4A72-8830-5E0134B5B151}" type="sibTrans" cxnId="{EE2D8BD8-3E13-41DB-A18C-3727695169D3}">
      <dgm:prSet/>
      <dgm:spPr/>
      <dgm:t>
        <a:bodyPr/>
        <a:lstStyle/>
        <a:p>
          <a:pPr latinLnBrk="1"/>
          <a:endParaRPr lang="ko-KR" altLang="en-US"/>
        </a:p>
      </dgm:t>
    </dgm:pt>
    <dgm:pt modelId="{C31C241E-6EDC-4DF1-B703-3782326191CA}">
      <dgm:prSet phldrT="[텍스트]" phldr="1"/>
      <dgm:spPr>
        <a:solidFill>
          <a:srgbClr val="FF0000"/>
        </a:solidFill>
      </dgm:spPr>
      <dgm:t>
        <a:bodyPr/>
        <a:lstStyle/>
        <a:p>
          <a:pPr latinLnBrk="1"/>
          <a:endParaRPr lang="ko-KR" altLang="en-US"/>
        </a:p>
      </dgm:t>
    </dgm:pt>
    <dgm:pt modelId="{52D8ECB7-9EF1-4F25-8D5F-EDA8CBADFFEF}" type="parTrans" cxnId="{417347D6-AF69-4C33-A011-047BD2821BD3}">
      <dgm:prSet/>
      <dgm:spPr/>
      <dgm:t>
        <a:bodyPr/>
        <a:lstStyle/>
        <a:p>
          <a:pPr latinLnBrk="1"/>
          <a:endParaRPr lang="ko-KR" altLang="en-US"/>
        </a:p>
      </dgm:t>
    </dgm:pt>
    <dgm:pt modelId="{351364FE-505A-4B17-B285-761448F3275D}" type="sibTrans" cxnId="{417347D6-AF69-4C33-A011-047BD2821BD3}">
      <dgm:prSet/>
      <dgm:spPr/>
      <dgm:t>
        <a:bodyPr/>
        <a:lstStyle/>
        <a:p>
          <a:pPr latinLnBrk="1"/>
          <a:endParaRPr lang="ko-KR" altLang="en-US"/>
        </a:p>
      </dgm:t>
    </dgm:pt>
    <dgm:pt modelId="{BF1C382F-FAA5-40A4-B139-3A3A3EEDCD54}">
      <dgm:prSet phldrT="[텍스트]" phldr="1"/>
      <dgm:spPr>
        <a:solidFill>
          <a:srgbClr val="7030A0"/>
        </a:solidFill>
      </dgm:spPr>
      <dgm:t>
        <a:bodyPr/>
        <a:lstStyle/>
        <a:p>
          <a:pPr latinLnBrk="1"/>
          <a:endParaRPr lang="ko-KR" altLang="en-US"/>
        </a:p>
      </dgm:t>
    </dgm:pt>
    <dgm:pt modelId="{D73E90AA-CAAE-491B-8682-448C112805B3}" type="parTrans" cxnId="{D37D3E0C-247D-4DB8-A625-0E62ADF6063F}">
      <dgm:prSet/>
      <dgm:spPr/>
      <dgm:t>
        <a:bodyPr/>
        <a:lstStyle/>
        <a:p>
          <a:pPr latinLnBrk="1"/>
          <a:endParaRPr lang="ko-KR" altLang="en-US"/>
        </a:p>
      </dgm:t>
    </dgm:pt>
    <dgm:pt modelId="{9B211B5E-16F8-4174-9A26-C296FD9CF754}" type="sibTrans" cxnId="{D37D3E0C-247D-4DB8-A625-0E62ADF6063F}">
      <dgm:prSet/>
      <dgm:spPr/>
      <dgm:t>
        <a:bodyPr/>
        <a:lstStyle/>
        <a:p>
          <a:pPr latinLnBrk="1"/>
          <a:endParaRPr lang="ko-KR" altLang="en-US"/>
        </a:p>
      </dgm:t>
    </dgm:pt>
    <dgm:pt modelId="{8A88F0BA-518A-4F95-9700-3934C1CD8F6A}" type="pres">
      <dgm:prSet presAssocID="{E6427B4F-E2F7-48AA-BE22-686E5D189B36}" presName="composite" presStyleCnt="0">
        <dgm:presLayoutVars>
          <dgm:chMax val="3"/>
          <dgm:animLvl val="lvl"/>
          <dgm:resizeHandles val="exact"/>
        </dgm:presLayoutVars>
      </dgm:prSet>
      <dgm:spPr/>
    </dgm:pt>
    <dgm:pt modelId="{9B0E8D65-E6EC-4A51-BA7B-1A67A43997E1}" type="pres">
      <dgm:prSet presAssocID="{C55897F6-DB28-4689-AD3E-3DA31A3EC740}" presName="gear1" presStyleLbl="node1" presStyleIdx="0" presStyleCnt="3" custLinFactNeighborY="804">
        <dgm:presLayoutVars>
          <dgm:chMax val="1"/>
          <dgm:bulletEnabled val="1"/>
        </dgm:presLayoutVars>
      </dgm:prSet>
      <dgm:spPr/>
      <dgm:t>
        <a:bodyPr/>
        <a:lstStyle/>
        <a:p>
          <a:pPr latinLnBrk="1"/>
          <a:endParaRPr lang="ko-KR" altLang="en-US"/>
        </a:p>
      </dgm:t>
    </dgm:pt>
    <dgm:pt modelId="{AA752D36-E173-49C2-9A6A-1DED0A067BC2}" type="pres">
      <dgm:prSet presAssocID="{C55897F6-DB28-4689-AD3E-3DA31A3EC740}" presName="gear1srcNode" presStyleLbl="node1" presStyleIdx="0" presStyleCnt="3"/>
      <dgm:spPr/>
      <dgm:t>
        <a:bodyPr/>
        <a:lstStyle/>
        <a:p>
          <a:pPr latinLnBrk="1"/>
          <a:endParaRPr lang="ko-KR" altLang="en-US"/>
        </a:p>
      </dgm:t>
    </dgm:pt>
    <dgm:pt modelId="{7EF82A02-C291-4E47-A8F3-8D5E49CEEC5C}" type="pres">
      <dgm:prSet presAssocID="{C55897F6-DB28-4689-AD3E-3DA31A3EC740}" presName="gear1dstNode" presStyleLbl="node1" presStyleIdx="0" presStyleCnt="3"/>
      <dgm:spPr/>
      <dgm:t>
        <a:bodyPr/>
        <a:lstStyle/>
        <a:p>
          <a:pPr latinLnBrk="1"/>
          <a:endParaRPr lang="ko-KR" altLang="en-US"/>
        </a:p>
      </dgm:t>
    </dgm:pt>
    <dgm:pt modelId="{D4303B65-19FB-42DE-98EC-6FAABC62354E}" type="pres">
      <dgm:prSet presAssocID="{C31C241E-6EDC-4DF1-B703-3782326191CA}" presName="gear2" presStyleLbl="node1" presStyleIdx="1" presStyleCnt="3">
        <dgm:presLayoutVars>
          <dgm:chMax val="1"/>
          <dgm:bulletEnabled val="1"/>
        </dgm:presLayoutVars>
      </dgm:prSet>
      <dgm:spPr/>
      <dgm:t>
        <a:bodyPr/>
        <a:lstStyle/>
        <a:p>
          <a:pPr latinLnBrk="1"/>
          <a:endParaRPr lang="ko-KR" altLang="en-US"/>
        </a:p>
      </dgm:t>
    </dgm:pt>
    <dgm:pt modelId="{E1E7DA88-D96F-48F4-90EE-7A852D780217}" type="pres">
      <dgm:prSet presAssocID="{C31C241E-6EDC-4DF1-B703-3782326191CA}" presName="gear2srcNode" presStyleLbl="node1" presStyleIdx="1" presStyleCnt="3"/>
      <dgm:spPr/>
      <dgm:t>
        <a:bodyPr/>
        <a:lstStyle/>
        <a:p>
          <a:pPr latinLnBrk="1"/>
          <a:endParaRPr lang="ko-KR" altLang="en-US"/>
        </a:p>
      </dgm:t>
    </dgm:pt>
    <dgm:pt modelId="{A41FC119-1718-4BF3-8B58-C5942DE60379}" type="pres">
      <dgm:prSet presAssocID="{C31C241E-6EDC-4DF1-B703-3782326191CA}" presName="gear2dstNode" presStyleLbl="node1" presStyleIdx="1" presStyleCnt="3"/>
      <dgm:spPr/>
      <dgm:t>
        <a:bodyPr/>
        <a:lstStyle/>
        <a:p>
          <a:pPr latinLnBrk="1"/>
          <a:endParaRPr lang="ko-KR" altLang="en-US"/>
        </a:p>
      </dgm:t>
    </dgm:pt>
    <dgm:pt modelId="{E4B0D4B5-9D66-46BB-A055-4393A2F7B3BB}" type="pres">
      <dgm:prSet presAssocID="{BF1C382F-FAA5-40A4-B139-3A3A3EEDCD54}" presName="gear3" presStyleLbl="node1" presStyleIdx="2" presStyleCnt="3"/>
      <dgm:spPr/>
      <dgm:t>
        <a:bodyPr/>
        <a:lstStyle/>
        <a:p>
          <a:pPr latinLnBrk="1"/>
          <a:endParaRPr lang="ko-KR" altLang="en-US"/>
        </a:p>
      </dgm:t>
    </dgm:pt>
    <dgm:pt modelId="{F590C858-3BB5-410E-982B-DDE5F8796CE0}" type="pres">
      <dgm:prSet presAssocID="{BF1C382F-FAA5-40A4-B139-3A3A3EEDCD54}" presName="gear3tx" presStyleLbl="node1" presStyleIdx="2" presStyleCnt="3">
        <dgm:presLayoutVars>
          <dgm:chMax val="1"/>
          <dgm:bulletEnabled val="1"/>
        </dgm:presLayoutVars>
      </dgm:prSet>
      <dgm:spPr/>
      <dgm:t>
        <a:bodyPr/>
        <a:lstStyle/>
        <a:p>
          <a:pPr latinLnBrk="1"/>
          <a:endParaRPr lang="ko-KR" altLang="en-US"/>
        </a:p>
      </dgm:t>
    </dgm:pt>
    <dgm:pt modelId="{E8D6CC9D-CD45-494A-A946-CAFABC6FCE6F}" type="pres">
      <dgm:prSet presAssocID="{BF1C382F-FAA5-40A4-B139-3A3A3EEDCD54}" presName="gear3srcNode" presStyleLbl="node1" presStyleIdx="2" presStyleCnt="3"/>
      <dgm:spPr/>
      <dgm:t>
        <a:bodyPr/>
        <a:lstStyle/>
        <a:p>
          <a:pPr latinLnBrk="1"/>
          <a:endParaRPr lang="ko-KR" altLang="en-US"/>
        </a:p>
      </dgm:t>
    </dgm:pt>
    <dgm:pt modelId="{539D3835-FB56-4845-B728-FBF5FAB57F7F}" type="pres">
      <dgm:prSet presAssocID="{BF1C382F-FAA5-40A4-B139-3A3A3EEDCD54}" presName="gear3dstNode" presStyleLbl="node1" presStyleIdx="2" presStyleCnt="3"/>
      <dgm:spPr/>
      <dgm:t>
        <a:bodyPr/>
        <a:lstStyle/>
        <a:p>
          <a:pPr latinLnBrk="1"/>
          <a:endParaRPr lang="ko-KR" altLang="en-US"/>
        </a:p>
      </dgm:t>
    </dgm:pt>
    <dgm:pt modelId="{3770021B-34A4-4E3C-800B-D4E6DE07E04D}" type="pres">
      <dgm:prSet presAssocID="{F9703B3C-D6B3-4A72-8830-5E0134B5B151}" presName="connector1" presStyleLbl="sibTrans2D1" presStyleIdx="0" presStyleCnt="3"/>
      <dgm:spPr/>
      <dgm:t>
        <a:bodyPr/>
        <a:lstStyle/>
        <a:p>
          <a:pPr latinLnBrk="1"/>
          <a:endParaRPr lang="ko-KR" altLang="en-US"/>
        </a:p>
      </dgm:t>
    </dgm:pt>
    <dgm:pt modelId="{46C55FB7-35E7-47A0-822E-3024EC2F185D}" type="pres">
      <dgm:prSet presAssocID="{351364FE-505A-4B17-B285-761448F3275D}" presName="connector2" presStyleLbl="sibTrans2D1" presStyleIdx="1" presStyleCnt="3"/>
      <dgm:spPr/>
      <dgm:t>
        <a:bodyPr/>
        <a:lstStyle/>
        <a:p>
          <a:pPr latinLnBrk="1"/>
          <a:endParaRPr lang="ko-KR" altLang="en-US"/>
        </a:p>
      </dgm:t>
    </dgm:pt>
    <dgm:pt modelId="{80F14320-83A0-45A9-BF3A-143536B97522}" type="pres">
      <dgm:prSet presAssocID="{9B211B5E-16F8-4174-9A26-C296FD9CF754}" presName="connector3" presStyleLbl="sibTrans2D1" presStyleIdx="2" presStyleCnt="3"/>
      <dgm:spPr/>
      <dgm:t>
        <a:bodyPr/>
        <a:lstStyle/>
        <a:p>
          <a:pPr latinLnBrk="1"/>
          <a:endParaRPr lang="ko-KR" altLang="en-US"/>
        </a:p>
      </dgm:t>
    </dgm:pt>
  </dgm:ptLst>
  <dgm:cxnLst>
    <dgm:cxn modelId="{B6DCA4B5-1604-4235-8154-B335CE1D28A7}" type="presOf" srcId="{C31C241E-6EDC-4DF1-B703-3782326191CA}" destId="{D4303B65-19FB-42DE-98EC-6FAABC62354E}" srcOrd="0" destOrd="0" presId="urn:microsoft.com/office/officeart/2005/8/layout/gear1"/>
    <dgm:cxn modelId="{12D3DAD5-75CE-4D2F-BF52-5A2459771B84}" type="presOf" srcId="{F9703B3C-D6B3-4A72-8830-5E0134B5B151}" destId="{3770021B-34A4-4E3C-800B-D4E6DE07E04D}" srcOrd="0" destOrd="0" presId="urn:microsoft.com/office/officeart/2005/8/layout/gear1"/>
    <dgm:cxn modelId="{29C92052-169C-47BE-BBAB-B9F9917124EA}" type="presOf" srcId="{C31C241E-6EDC-4DF1-B703-3782326191CA}" destId="{A41FC119-1718-4BF3-8B58-C5942DE60379}" srcOrd="2" destOrd="0" presId="urn:microsoft.com/office/officeart/2005/8/layout/gear1"/>
    <dgm:cxn modelId="{6CD1625E-B114-44CE-868D-6A14EA3F24D7}" type="presOf" srcId="{E6427B4F-E2F7-48AA-BE22-686E5D189B36}" destId="{8A88F0BA-518A-4F95-9700-3934C1CD8F6A}" srcOrd="0" destOrd="0" presId="urn:microsoft.com/office/officeart/2005/8/layout/gear1"/>
    <dgm:cxn modelId="{E6358A12-79E6-4137-AD21-FFB951583C97}" type="presOf" srcId="{C55897F6-DB28-4689-AD3E-3DA31A3EC740}" destId="{9B0E8D65-E6EC-4A51-BA7B-1A67A43997E1}" srcOrd="0" destOrd="0" presId="urn:microsoft.com/office/officeart/2005/8/layout/gear1"/>
    <dgm:cxn modelId="{B4D57CAD-E2F4-4735-B723-53937DCD73DC}" type="presOf" srcId="{BF1C382F-FAA5-40A4-B139-3A3A3EEDCD54}" destId="{E4B0D4B5-9D66-46BB-A055-4393A2F7B3BB}" srcOrd="0" destOrd="0" presId="urn:microsoft.com/office/officeart/2005/8/layout/gear1"/>
    <dgm:cxn modelId="{601AB414-1EC8-4B38-8387-B527FEF3737F}" type="presOf" srcId="{C55897F6-DB28-4689-AD3E-3DA31A3EC740}" destId="{7EF82A02-C291-4E47-A8F3-8D5E49CEEC5C}" srcOrd="2" destOrd="0" presId="urn:microsoft.com/office/officeart/2005/8/layout/gear1"/>
    <dgm:cxn modelId="{0EDF8A61-C7C6-405B-9744-0DF4683A5F49}" type="presOf" srcId="{BF1C382F-FAA5-40A4-B139-3A3A3EEDCD54}" destId="{E8D6CC9D-CD45-494A-A946-CAFABC6FCE6F}" srcOrd="2" destOrd="0" presId="urn:microsoft.com/office/officeart/2005/8/layout/gear1"/>
    <dgm:cxn modelId="{417347D6-AF69-4C33-A011-047BD2821BD3}" srcId="{E6427B4F-E2F7-48AA-BE22-686E5D189B36}" destId="{C31C241E-6EDC-4DF1-B703-3782326191CA}" srcOrd="1" destOrd="0" parTransId="{52D8ECB7-9EF1-4F25-8D5F-EDA8CBADFFEF}" sibTransId="{351364FE-505A-4B17-B285-761448F3275D}"/>
    <dgm:cxn modelId="{C22A8525-0C1D-4311-8C80-591DCD578B46}" type="presOf" srcId="{BF1C382F-FAA5-40A4-B139-3A3A3EEDCD54}" destId="{539D3835-FB56-4845-B728-FBF5FAB57F7F}" srcOrd="3" destOrd="0" presId="urn:microsoft.com/office/officeart/2005/8/layout/gear1"/>
    <dgm:cxn modelId="{A9E6DE66-1D39-435F-A88A-DC556B2963D1}" type="presOf" srcId="{351364FE-505A-4B17-B285-761448F3275D}" destId="{46C55FB7-35E7-47A0-822E-3024EC2F185D}" srcOrd="0" destOrd="0" presId="urn:microsoft.com/office/officeart/2005/8/layout/gear1"/>
    <dgm:cxn modelId="{D37D3E0C-247D-4DB8-A625-0E62ADF6063F}" srcId="{E6427B4F-E2F7-48AA-BE22-686E5D189B36}" destId="{BF1C382F-FAA5-40A4-B139-3A3A3EEDCD54}" srcOrd="2" destOrd="0" parTransId="{D73E90AA-CAAE-491B-8682-448C112805B3}" sibTransId="{9B211B5E-16F8-4174-9A26-C296FD9CF754}"/>
    <dgm:cxn modelId="{A769CEFB-B5B6-472E-BBB4-DA44A82CFD35}" type="presOf" srcId="{C31C241E-6EDC-4DF1-B703-3782326191CA}" destId="{E1E7DA88-D96F-48F4-90EE-7A852D780217}" srcOrd="1" destOrd="0" presId="urn:microsoft.com/office/officeart/2005/8/layout/gear1"/>
    <dgm:cxn modelId="{6A3EE79E-5E5B-419B-96E3-9048D0426CC4}" type="presOf" srcId="{C55897F6-DB28-4689-AD3E-3DA31A3EC740}" destId="{AA752D36-E173-49C2-9A6A-1DED0A067BC2}" srcOrd="1" destOrd="0" presId="urn:microsoft.com/office/officeart/2005/8/layout/gear1"/>
    <dgm:cxn modelId="{EE2D8BD8-3E13-41DB-A18C-3727695169D3}" srcId="{E6427B4F-E2F7-48AA-BE22-686E5D189B36}" destId="{C55897F6-DB28-4689-AD3E-3DA31A3EC740}" srcOrd="0" destOrd="0" parTransId="{B0F091A7-5CC4-4BF1-ACBD-E55008BA6B46}" sibTransId="{F9703B3C-D6B3-4A72-8830-5E0134B5B151}"/>
    <dgm:cxn modelId="{5075BBEA-B13B-4ADB-8BBF-110839E4E6E1}" type="presOf" srcId="{9B211B5E-16F8-4174-9A26-C296FD9CF754}" destId="{80F14320-83A0-45A9-BF3A-143536B97522}" srcOrd="0" destOrd="0" presId="urn:microsoft.com/office/officeart/2005/8/layout/gear1"/>
    <dgm:cxn modelId="{F58E3FE8-7664-4678-8AAB-A7961A68F60C}" type="presOf" srcId="{BF1C382F-FAA5-40A4-B139-3A3A3EEDCD54}" destId="{F590C858-3BB5-410E-982B-DDE5F8796CE0}" srcOrd="1" destOrd="0" presId="urn:microsoft.com/office/officeart/2005/8/layout/gear1"/>
    <dgm:cxn modelId="{5A7C3DC2-5C42-4056-B929-1E2675D22939}" type="presParOf" srcId="{8A88F0BA-518A-4F95-9700-3934C1CD8F6A}" destId="{9B0E8D65-E6EC-4A51-BA7B-1A67A43997E1}" srcOrd="0" destOrd="0" presId="urn:microsoft.com/office/officeart/2005/8/layout/gear1"/>
    <dgm:cxn modelId="{8FC7E0BF-F638-41A8-B54B-3BAB45D0D6F1}" type="presParOf" srcId="{8A88F0BA-518A-4F95-9700-3934C1CD8F6A}" destId="{AA752D36-E173-49C2-9A6A-1DED0A067BC2}" srcOrd="1" destOrd="0" presId="urn:microsoft.com/office/officeart/2005/8/layout/gear1"/>
    <dgm:cxn modelId="{450706CA-2CFB-4BA3-8946-C85B2537F60D}" type="presParOf" srcId="{8A88F0BA-518A-4F95-9700-3934C1CD8F6A}" destId="{7EF82A02-C291-4E47-A8F3-8D5E49CEEC5C}" srcOrd="2" destOrd="0" presId="urn:microsoft.com/office/officeart/2005/8/layout/gear1"/>
    <dgm:cxn modelId="{93D1CFDF-C4F1-4921-B328-0A0C30FDA53F}" type="presParOf" srcId="{8A88F0BA-518A-4F95-9700-3934C1CD8F6A}" destId="{D4303B65-19FB-42DE-98EC-6FAABC62354E}" srcOrd="3" destOrd="0" presId="urn:microsoft.com/office/officeart/2005/8/layout/gear1"/>
    <dgm:cxn modelId="{0BE07C57-694D-4B7B-8F2D-A664836F180B}" type="presParOf" srcId="{8A88F0BA-518A-4F95-9700-3934C1CD8F6A}" destId="{E1E7DA88-D96F-48F4-90EE-7A852D780217}" srcOrd="4" destOrd="0" presId="urn:microsoft.com/office/officeart/2005/8/layout/gear1"/>
    <dgm:cxn modelId="{693D0070-0E76-41B1-A344-C1973C80BD58}" type="presParOf" srcId="{8A88F0BA-518A-4F95-9700-3934C1CD8F6A}" destId="{A41FC119-1718-4BF3-8B58-C5942DE60379}" srcOrd="5" destOrd="0" presId="urn:microsoft.com/office/officeart/2005/8/layout/gear1"/>
    <dgm:cxn modelId="{67D89BE0-B099-4146-8918-636927E13690}" type="presParOf" srcId="{8A88F0BA-518A-4F95-9700-3934C1CD8F6A}" destId="{E4B0D4B5-9D66-46BB-A055-4393A2F7B3BB}" srcOrd="6" destOrd="0" presId="urn:microsoft.com/office/officeart/2005/8/layout/gear1"/>
    <dgm:cxn modelId="{C82DEC98-A382-4BEA-B9EE-BA03F48B4885}" type="presParOf" srcId="{8A88F0BA-518A-4F95-9700-3934C1CD8F6A}" destId="{F590C858-3BB5-410E-982B-DDE5F8796CE0}" srcOrd="7" destOrd="0" presId="urn:microsoft.com/office/officeart/2005/8/layout/gear1"/>
    <dgm:cxn modelId="{78A00A86-C541-4CB5-9FE5-E3DE1965984A}" type="presParOf" srcId="{8A88F0BA-518A-4F95-9700-3934C1CD8F6A}" destId="{E8D6CC9D-CD45-494A-A946-CAFABC6FCE6F}" srcOrd="8" destOrd="0" presId="urn:microsoft.com/office/officeart/2005/8/layout/gear1"/>
    <dgm:cxn modelId="{369E5711-6F78-40D4-89BF-6B1FFCA84F2C}" type="presParOf" srcId="{8A88F0BA-518A-4F95-9700-3934C1CD8F6A}" destId="{539D3835-FB56-4845-B728-FBF5FAB57F7F}" srcOrd="9" destOrd="0" presId="urn:microsoft.com/office/officeart/2005/8/layout/gear1"/>
    <dgm:cxn modelId="{41FD4A53-1ED5-4AE7-9B74-70B2310295BE}" type="presParOf" srcId="{8A88F0BA-518A-4F95-9700-3934C1CD8F6A}" destId="{3770021B-34A4-4E3C-800B-D4E6DE07E04D}" srcOrd="10" destOrd="0" presId="urn:microsoft.com/office/officeart/2005/8/layout/gear1"/>
    <dgm:cxn modelId="{8F0ACCD1-D12F-478A-8902-0CFEC8CC8091}" type="presParOf" srcId="{8A88F0BA-518A-4F95-9700-3934C1CD8F6A}" destId="{46C55FB7-35E7-47A0-822E-3024EC2F185D}" srcOrd="11" destOrd="0" presId="urn:microsoft.com/office/officeart/2005/8/layout/gear1"/>
    <dgm:cxn modelId="{84DF2092-3BF9-4A3A-AF31-3D2B21E4F646}" type="presParOf" srcId="{8A88F0BA-518A-4F95-9700-3934C1CD8F6A}" destId="{80F14320-83A0-45A9-BF3A-143536B97522}" srcOrd="12" destOrd="0" presId="urn:microsoft.com/office/officeart/2005/8/layout/gear1"/>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DFF1D64-634B-47A8-A03B-AD282B07AF6E}">
      <dsp:nvSpPr>
        <dsp:cNvPr id="0" name=""/>
        <dsp:cNvSpPr/>
      </dsp:nvSpPr>
      <dsp:spPr>
        <a:xfrm>
          <a:off x="1921787" y="655767"/>
          <a:ext cx="4386024" cy="4386024"/>
        </a:xfrm>
        <a:prstGeom prst="blockArc">
          <a:avLst>
            <a:gd name="adj1" fmla="val 10800000"/>
            <a:gd name="adj2" fmla="val 16200000"/>
            <a:gd name="adj3" fmla="val 4636"/>
          </a:avLst>
        </a:prstGeom>
        <a:gradFill rotWithShape="0">
          <a:gsLst>
            <a:gs pos="0">
              <a:schemeClr val="accent6">
                <a:tint val="60000"/>
                <a:hueOff val="0"/>
                <a:satOff val="0"/>
                <a:lumOff val="0"/>
                <a:alphaOff val="0"/>
                <a:shade val="51000"/>
                <a:satMod val="130000"/>
              </a:schemeClr>
            </a:gs>
            <a:gs pos="80000">
              <a:schemeClr val="accent6">
                <a:tint val="60000"/>
                <a:hueOff val="0"/>
                <a:satOff val="0"/>
                <a:lumOff val="0"/>
                <a:alphaOff val="0"/>
                <a:shade val="93000"/>
                <a:satMod val="130000"/>
              </a:schemeClr>
            </a:gs>
            <a:gs pos="100000">
              <a:schemeClr val="accent6">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22528B72-34E9-4786-A31E-A766DC30BE9A}">
      <dsp:nvSpPr>
        <dsp:cNvPr id="0" name=""/>
        <dsp:cNvSpPr/>
      </dsp:nvSpPr>
      <dsp:spPr>
        <a:xfrm>
          <a:off x="1921787" y="655767"/>
          <a:ext cx="4386024" cy="4386024"/>
        </a:xfrm>
        <a:prstGeom prst="blockArc">
          <a:avLst>
            <a:gd name="adj1" fmla="val 5400000"/>
            <a:gd name="adj2" fmla="val 10800000"/>
            <a:gd name="adj3" fmla="val 4636"/>
          </a:avLst>
        </a:prstGeom>
        <a:gradFill rotWithShape="0">
          <a:gsLst>
            <a:gs pos="0">
              <a:schemeClr val="accent6">
                <a:tint val="60000"/>
                <a:hueOff val="0"/>
                <a:satOff val="0"/>
                <a:lumOff val="0"/>
                <a:alphaOff val="0"/>
                <a:shade val="51000"/>
                <a:satMod val="130000"/>
              </a:schemeClr>
            </a:gs>
            <a:gs pos="80000">
              <a:schemeClr val="accent6">
                <a:tint val="60000"/>
                <a:hueOff val="0"/>
                <a:satOff val="0"/>
                <a:lumOff val="0"/>
                <a:alphaOff val="0"/>
                <a:shade val="93000"/>
                <a:satMod val="130000"/>
              </a:schemeClr>
            </a:gs>
            <a:gs pos="100000">
              <a:schemeClr val="accent6">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1AE79C17-DFDA-45E1-97ED-2BFAB2C845F9}">
      <dsp:nvSpPr>
        <dsp:cNvPr id="0" name=""/>
        <dsp:cNvSpPr/>
      </dsp:nvSpPr>
      <dsp:spPr>
        <a:xfrm>
          <a:off x="1921787" y="655767"/>
          <a:ext cx="4386024" cy="4386024"/>
        </a:xfrm>
        <a:prstGeom prst="blockArc">
          <a:avLst>
            <a:gd name="adj1" fmla="val 0"/>
            <a:gd name="adj2" fmla="val 5400000"/>
            <a:gd name="adj3" fmla="val 4636"/>
          </a:avLst>
        </a:prstGeom>
        <a:gradFill rotWithShape="0">
          <a:gsLst>
            <a:gs pos="0">
              <a:schemeClr val="accent6">
                <a:tint val="60000"/>
                <a:hueOff val="0"/>
                <a:satOff val="0"/>
                <a:lumOff val="0"/>
                <a:alphaOff val="0"/>
                <a:shade val="51000"/>
                <a:satMod val="130000"/>
              </a:schemeClr>
            </a:gs>
            <a:gs pos="80000">
              <a:schemeClr val="accent6">
                <a:tint val="60000"/>
                <a:hueOff val="0"/>
                <a:satOff val="0"/>
                <a:lumOff val="0"/>
                <a:alphaOff val="0"/>
                <a:shade val="93000"/>
                <a:satMod val="130000"/>
              </a:schemeClr>
            </a:gs>
            <a:gs pos="100000">
              <a:schemeClr val="accent6">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C9A6B39C-A74D-4283-8C61-A2DF804EEF83}">
      <dsp:nvSpPr>
        <dsp:cNvPr id="0" name=""/>
        <dsp:cNvSpPr/>
      </dsp:nvSpPr>
      <dsp:spPr>
        <a:xfrm>
          <a:off x="1921787" y="655767"/>
          <a:ext cx="4386024" cy="4386024"/>
        </a:xfrm>
        <a:prstGeom prst="blockArc">
          <a:avLst>
            <a:gd name="adj1" fmla="val 16200000"/>
            <a:gd name="adj2" fmla="val 0"/>
            <a:gd name="adj3" fmla="val 4636"/>
          </a:avLst>
        </a:prstGeom>
        <a:gradFill rotWithShape="0">
          <a:gsLst>
            <a:gs pos="0">
              <a:schemeClr val="accent6">
                <a:tint val="60000"/>
                <a:hueOff val="0"/>
                <a:satOff val="0"/>
                <a:lumOff val="0"/>
                <a:alphaOff val="0"/>
                <a:shade val="51000"/>
                <a:satMod val="130000"/>
              </a:schemeClr>
            </a:gs>
            <a:gs pos="80000">
              <a:schemeClr val="accent6">
                <a:tint val="60000"/>
                <a:hueOff val="0"/>
                <a:satOff val="0"/>
                <a:lumOff val="0"/>
                <a:alphaOff val="0"/>
                <a:shade val="93000"/>
                <a:satMod val="130000"/>
              </a:schemeClr>
            </a:gs>
            <a:gs pos="100000">
              <a:schemeClr val="accent6">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F81CF8F7-62C3-4E13-9C21-EC677CDA56AA}">
      <dsp:nvSpPr>
        <dsp:cNvPr id="0" name=""/>
        <dsp:cNvSpPr/>
      </dsp:nvSpPr>
      <dsp:spPr>
        <a:xfrm>
          <a:off x="3106191" y="1840171"/>
          <a:ext cx="2017216" cy="2017216"/>
        </a:xfrm>
        <a:prstGeom prst="ellipse">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latinLnBrk="1">
            <a:lnSpc>
              <a:spcPct val="90000"/>
            </a:lnSpc>
            <a:spcBef>
              <a:spcPct val="0"/>
            </a:spcBef>
            <a:spcAft>
              <a:spcPct val="35000"/>
            </a:spcAft>
          </a:pPr>
          <a:r>
            <a:rPr lang="en-US" altLang="ko-KR" sz="3200" kern="1200" dirty="0" smtClean="0"/>
            <a:t>union activity</a:t>
          </a:r>
          <a:endParaRPr lang="ko-KR" altLang="en-US" sz="3200" kern="1200" dirty="0"/>
        </a:p>
      </dsp:txBody>
      <dsp:txXfrm>
        <a:off x="3106191" y="1840171"/>
        <a:ext cx="2017216" cy="2017216"/>
      </dsp:txXfrm>
    </dsp:sp>
    <dsp:sp modelId="{A04C2736-A040-448E-8BA7-AE31B3120C32}">
      <dsp:nvSpPr>
        <dsp:cNvPr id="0" name=""/>
        <dsp:cNvSpPr/>
      </dsp:nvSpPr>
      <dsp:spPr>
        <a:xfrm>
          <a:off x="3408774" y="575"/>
          <a:ext cx="1412051" cy="1412051"/>
        </a:xfrm>
        <a:prstGeom prst="ellipse">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latinLnBrk="1">
            <a:lnSpc>
              <a:spcPct val="90000"/>
            </a:lnSpc>
            <a:spcBef>
              <a:spcPct val="0"/>
            </a:spcBef>
            <a:spcAft>
              <a:spcPct val="35000"/>
            </a:spcAft>
          </a:pPr>
          <a:r>
            <a:rPr lang="en-US" altLang="ko-KR" sz="1800" kern="1200" dirty="0" smtClean="0"/>
            <a:t>educate</a:t>
          </a:r>
          <a:endParaRPr lang="ko-KR" altLang="en-US" sz="1800" kern="1200" dirty="0"/>
        </a:p>
      </dsp:txBody>
      <dsp:txXfrm>
        <a:off x="3408774" y="575"/>
        <a:ext cx="1412051" cy="1412051"/>
      </dsp:txXfrm>
    </dsp:sp>
    <dsp:sp modelId="{50781428-98D3-4590-A2E5-00094B157ADB}">
      <dsp:nvSpPr>
        <dsp:cNvPr id="0" name=""/>
        <dsp:cNvSpPr/>
      </dsp:nvSpPr>
      <dsp:spPr>
        <a:xfrm>
          <a:off x="5550952" y="2142753"/>
          <a:ext cx="1412051" cy="1412051"/>
        </a:xfrm>
        <a:prstGeom prst="ellipse">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latinLnBrk="1">
            <a:lnSpc>
              <a:spcPct val="90000"/>
            </a:lnSpc>
            <a:spcBef>
              <a:spcPct val="0"/>
            </a:spcBef>
            <a:spcAft>
              <a:spcPct val="35000"/>
            </a:spcAft>
          </a:pPr>
          <a:r>
            <a:rPr lang="en-US" altLang="ko-KR" sz="1800" kern="1200" dirty="0" smtClean="0"/>
            <a:t>struggle</a:t>
          </a:r>
          <a:endParaRPr lang="ko-KR" altLang="en-US" sz="1800" kern="1200" dirty="0"/>
        </a:p>
      </dsp:txBody>
      <dsp:txXfrm>
        <a:off x="5550952" y="2142753"/>
        <a:ext cx="1412051" cy="1412051"/>
      </dsp:txXfrm>
    </dsp:sp>
    <dsp:sp modelId="{AB6380D0-F1C9-41EA-A4E6-20280726EEFF}">
      <dsp:nvSpPr>
        <dsp:cNvPr id="0" name=""/>
        <dsp:cNvSpPr/>
      </dsp:nvSpPr>
      <dsp:spPr>
        <a:xfrm>
          <a:off x="3408774" y="4284932"/>
          <a:ext cx="1412051" cy="1412051"/>
        </a:xfrm>
        <a:prstGeom prst="ellipse">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latinLnBrk="1">
            <a:lnSpc>
              <a:spcPct val="90000"/>
            </a:lnSpc>
            <a:spcBef>
              <a:spcPct val="0"/>
            </a:spcBef>
            <a:spcAft>
              <a:spcPct val="35000"/>
            </a:spcAft>
          </a:pPr>
          <a:r>
            <a:rPr lang="en-US" altLang="ko-KR" sz="1800" kern="1200" dirty="0" smtClean="0"/>
            <a:t>bargain</a:t>
          </a:r>
          <a:endParaRPr lang="ko-KR" altLang="en-US" sz="1800" kern="1200" dirty="0"/>
        </a:p>
      </dsp:txBody>
      <dsp:txXfrm>
        <a:off x="3408774" y="4284932"/>
        <a:ext cx="1412051" cy="1412051"/>
      </dsp:txXfrm>
    </dsp:sp>
    <dsp:sp modelId="{524D1A0F-396E-4547-9354-6E2530D8B24E}">
      <dsp:nvSpPr>
        <dsp:cNvPr id="0" name=""/>
        <dsp:cNvSpPr/>
      </dsp:nvSpPr>
      <dsp:spPr>
        <a:xfrm>
          <a:off x="1266595" y="2142753"/>
          <a:ext cx="1412051" cy="1412051"/>
        </a:xfrm>
        <a:prstGeom prst="ellipse">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latinLnBrk="1">
            <a:lnSpc>
              <a:spcPct val="90000"/>
            </a:lnSpc>
            <a:spcBef>
              <a:spcPct val="0"/>
            </a:spcBef>
            <a:spcAft>
              <a:spcPct val="35000"/>
            </a:spcAft>
          </a:pPr>
          <a:r>
            <a:rPr lang="en-US" altLang="ko-KR" sz="1800" kern="1200" dirty="0" smtClean="0"/>
            <a:t>organize</a:t>
          </a:r>
          <a:endParaRPr lang="ko-KR" altLang="en-US" sz="1800" kern="1200" dirty="0"/>
        </a:p>
      </dsp:txBody>
      <dsp:txXfrm>
        <a:off x="1266595" y="2142753"/>
        <a:ext cx="1412051" cy="1412051"/>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D2C3C4C-21C1-469B-BB63-89D9F2EAC7A0}">
      <dsp:nvSpPr>
        <dsp:cNvPr id="0" name=""/>
        <dsp:cNvSpPr/>
      </dsp:nvSpPr>
      <dsp:spPr>
        <a:xfrm>
          <a:off x="3515203" y="1270027"/>
          <a:ext cx="2987011" cy="2908026"/>
        </a:xfrm>
        <a:prstGeom prst="gear9">
          <a:avLst/>
        </a:prstGeom>
        <a:solidFill>
          <a:schemeClr val="accent2">
            <a:alpha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latinLnBrk="1">
            <a:lnSpc>
              <a:spcPct val="90000"/>
            </a:lnSpc>
            <a:spcBef>
              <a:spcPct val="0"/>
            </a:spcBef>
            <a:spcAft>
              <a:spcPct val="35000"/>
            </a:spcAft>
          </a:pPr>
          <a:r>
            <a:rPr lang="en-US" altLang="ko-KR" sz="2400" kern="1200" dirty="0" smtClean="0">
              <a:latin typeface="Arial Unicode MS" pitchFamily="50" charset="-127"/>
              <a:ea typeface="Arial Unicode MS" pitchFamily="50" charset="-127"/>
              <a:cs typeface="Arial Unicode MS" pitchFamily="50" charset="-127"/>
            </a:rPr>
            <a:t>Efficiency </a:t>
          </a:r>
        </a:p>
        <a:p>
          <a:pPr lvl="0" algn="ctr" defTabSz="1066800" latinLnBrk="1">
            <a:lnSpc>
              <a:spcPct val="90000"/>
            </a:lnSpc>
            <a:spcBef>
              <a:spcPct val="0"/>
            </a:spcBef>
            <a:spcAft>
              <a:spcPct val="35000"/>
            </a:spcAft>
          </a:pPr>
          <a:r>
            <a:rPr lang="en-US" altLang="ko-KR" sz="2400" kern="1200" dirty="0" smtClean="0">
              <a:latin typeface="Arial Unicode MS" pitchFamily="50" charset="-127"/>
              <a:ea typeface="Arial Unicode MS" pitchFamily="50" charset="-127"/>
              <a:cs typeface="Arial Unicode MS" pitchFamily="50" charset="-127"/>
            </a:rPr>
            <a:t>Productivity</a:t>
          </a:r>
          <a:endParaRPr lang="ko-KR" altLang="en-US" sz="2400" kern="1200" dirty="0">
            <a:latin typeface="Arial Unicode MS" pitchFamily="50" charset="-127"/>
            <a:ea typeface="Arial Unicode MS" pitchFamily="50" charset="-127"/>
            <a:cs typeface="Arial Unicode MS" pitchFamily="50" charset="-127"/>
          </a:endParaRPr>
        </a:p>
      </dsp:txBody>
      <dsp:txXfrm>
        <a:off x="3515203" y="1270027"/>
        <a:ext cx="2987011" cy="2908026"/>
      </dsp:txXfrm>
    </dsp:sp>
    <dsp:sp modelId="{6F9CC7E7-2944-497C-ADA2-06EB290C11B3}">
      <dsp:nvSpPr>
        <dsp:cNvPr id="0" name=""/>
        <dsp:cNvSpPr/>
      </dsp:nvSpPr>
      <dsp:spPr>
        <a:xfrm>
          <a:off x="2380101" y="1009732"/>
          <a:ext cx="1681703" cy="1572971"/>
        </a:xfrm>
        <a:prstGeom prst="gear6">
          <a:avLst/>
        </a:prstGeom>
        <a:solidFill>
          <a:srgbClr val="C00000">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latinLnBrk="1">
            <a:lnSpc>
              <a:spcPct val="90000"/>
            </a:lnSpc>
            <a:spcBef>
              <a:spcPct val="0"/>
            </a:spcBef>
            <a:spcAft>
              <a:spcPct val="35000"/>
            </a:spcAft>
          </a:pPr>
          <a:r>
            <a:rPr lang="en-US" altLang="ko-KR" sz="1800" kern="1200" dirty="0" smtClean="0">
              <a:latin typeface="Arial Unicode MS" pitchFamily="50" charset="-127"/>
              <a:ea typeface="Arial Unicode MS" pitchFamily="50" charset="-127"/>
              <a:cs typeface="Arial Unicode MS" pitchFamily="50" charset="-127"/>
            </a:rPr>
            <a:t>Protect workers</a:t>
          </a:r>
          <a:endParaRPr lang="ko-KR" altLang="en-US" sz="1800" kern="1200" dirty="0">
            <a:latin typeface="Arial Unicode MS" pitchFamily="50" charset="-127"/>
            <a:ea typeface="Arial Unicode MS" pitchFamily="50" charset="-127"/>
            <a:cs typeface="Arial Unicode MS" pitchFamily="50" charset="-127"/>
          </a:endParaRPr>
        </a:p>
      </dsp:txBody>
      <dsp:txXfrm>
        <a:off x="2380101" y="1009732"/>
        <a:ext cx="1681703" cy="1572971"/>
      </dsp:txXfrm>
    </dsp:sp>
    <dsp:sp modelId="{EC02515D-D079-4E31-A41F-77DA0317427A}">
      <dsp:nvSpPr>
        <dsp:cNvPr id="0" name=""/>
        <dsp:cNvSpPr/>
      </dsp:nvSpPr>
      <dsp:spPr>
        <a:xfrm>
          <a:off x="3888421" y="1050400"/>
          <a:ext cx="3061813" cy="3061813"/>
        </a:xfrm>
        <a:prstGeom prst="bentUpArrow">
          <a:avLst/>
        </a:prstGeom>
        <a:solidFill>
          <a:schemeClr val="accent2">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587CFAC-DFE2-4012-84C2-3D2CD653F547}">
      <dsp:nvSpPr>
        <dsp:cNvPr id="0" name=""/>
        <dsp:cNvSpPr/>
      </dsp:nvSpPr>
      <dsp:spPr>
        <a:xfrm>
          <a:off x="1995145" y="489032"/>
          <a:ext cx="2315030" cy="2315030"/>
        </a:xfrm>
        <a:prstGeom prst="leftCircularArrow">
          <a:avLst>
            <a:gd name="adj1" fmla="val 6452"/>
            <a:gd name="adj2" fmla="val 429999"/>
            <a:gd name="adj3" fmla="val 10489124"/>
            <a:gd name="adj4" fmla="val 14837806"/>
            <a:gd name="adj5" fmla="val 7527"/>
          </a:avLst>
        </a:prstGeom>
        <a:solidFill>
          <a:srgbClr val="FF0000">
            <a:alpha val="39000"/>
          </a:srgb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D2C3C4C-21C1-469B-BB63-89D9F2EAC7A0}">
      <dsp:nvSpPr>
        <dsp:cNvPr id="0" name=""/>
        <dsp:cNvSpPr/>
      </dsp:nvSpPr>
      <dsp:spPr>
        <a:xfrm>
          <a:off x="3515203" y="1270027"/>
          <a:ext cx="2987011" cy="2908026"/>
        </a:xfrm>
        <a:prstGeom prst="gear9">
          <a:avLst/>
        </a:prstGeom>
        <a:solidFill>
          <a:schemeClr val="accent2">
            <a:alpha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latinLnBrk="1">
            <a:lnSpc>
              <a:spcPct val="90000"/>
            </a:lnSpc>
            <a:spcBef>
              <a:spcPct val="0"/>
            </a:spcBef>
            <a:spcAft>
              <a:spcPct val="35000"/>
            </a:spcAft>
          </a:pPr>
          <a:r>
            <a:rPr lang="en-US" altLang="ko-KR" sz="2400" kern="1200" dirty="0" smtClean="0">
              <a:latin typeface="Arial Unicode MS" pitchFamily="50" charset="-127"/>
              <a:ea typeface="Arial Unicode MS" pitchFamily="50" charset="-127"/>
              <a:cs typeface="Arial Unicode MS" pitchFamily="50" charset="-127"/>
            </a:rPr>
            <a:t>Efficiency </a:t>
          </a:r>
        </a:p>
        <a:p>
          <a:pPr lvl="0" algn="ctr" defTabSz="1066800" latinLnBrk="1">
            <a:lnSpc>
              <a:spcPct val="90000"/>
            </a:lnSpc>
            <a:spcBef>
              <a:spcPct val="0"/>
            </a:spcBef>
            <a:spcAft>
              <a:spcPct val="35000"/>
            </a:spcAft>
          </a:pPr>
          <a:r>
            <a:rPr lang="en-US" altLang="ko-KR" sz="2400" kern="1200" dirty="0" smtClean="0">
              <a:latin typeface="Arial Unicode MS" pitchFamily="50" charset="-127"/>
              <a:ea typeface="Arial Unicode MS" pitchFamily="50" charset="-127"/>
              <a:cs typeface="Arial Unicode MS" pitchFamily="50" charset="-127"/>
            </a:rPr>
            <a:t>Productivity</a:t>
          </a:r>
          <a:endParaRPr lang="ko-KR" altLang="en-US" sz="2400" kern="1200" dirty="0">
            <a:latin typeface="Arial Unicode MS" pitchFamily="50" charset="-127"/>
            <a:ea typeface="Arial Unicode MS" pitchFamily="50" charset="-127"/>
            <a:cs typeface="Arial Unicode MS" pitchFamily="50" charset="-127"/>
          </a:endParaRPr>
        </a:p>
      </dsp:txBody>
      <dsp:txXfrm>
        <a:off x="3515203" y="1270027"/>
        <a:ext cx="2987011" cy="2908026"/>
      </dsp:txXfrm>
    </dsp:sp>
    <dsp:sp modelId="{6F9CC7E7-2944-497C-ADA2-06EB290C11B3}">
      <dsp:nvSpPr>
        <dsp:cNvPr id="0" name=""/>
        <dsp:cNvSpPr/>
      </dsp:nvSpPr>
      <dsp:spPr>
        <a:xfrm>
          <a:off x="2380101" y="1009732"/>
          <a:ext cx="1681703" cy="1572971"/>
        </a:xfrm>
        <a:prstGeom prst="gear6">
          <a:avLst/>
        </a:prstGeom>
        <a:solidFill>
          <a:srgbClr val="C00000">
            <a:alpha val="68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latinLnBrk="1">
            <a:lnSpc>
              <a:spcPct val="90000"/>
            </a:lnSpc>
            <a:spcBef>
              <a:spcPct val="0"/>
            </a:spcBef>
            <a:spcAft>
              <a:spcPct val="35000"/>
            </a:spcAft>
          </a:pPr>
          <a:r>
            <a:rPr lang="en-US" altLang="ko-KR" sz="1800" kern="1200" dirty="0" smtClean="0">
              <a:latin typeface="Arial Unicode MS" pitchFamily="50" charset="-127"/>
              <a:ea typeface="Arial Unicode MS" pitchFamily="50" charset="-127"/>
              <a:cs typeface="Arial Unicode MS" pitchFamily="50" charset="-127"/>
            </a:rPr>
            <a:t>Protect workers</a:t>
          </a:r>
          <a:endParaRPr lang="ko-KR" altLang="en-US" sz="1800" kern="1200" dirty="0">
            <a:latin typeface="Arial Unicode MS" pitchFamily="50" charset="-127"/>
            <a:ea typeface="Arial Unicode MS" pitchFamily="50" charset="-127"/>
            <a:cs typeface="Arial Unicode MS" pitchFamily="50" charset="-127"/>
          </a:endParaRPr>
        </a:p>
      </dsp:txBody>
      <dsp:txXfrm>
        <a:off x="2380101" y="1009732"/>
        <a:ext cx="1681703" cy="1572971"/>
      </dsp:txXfrm>
    </dsp:sp>
    <dsp:sp modelId="{EC02515D-D079-4E31-A41F-77DA0317427A}">
      <dsp:nvSpPr>
        <dsp:cNvPr id="0" name=""/>
        <dsp:cNvSpPr/>
      </dsp:nvSpPr>
      <dsp:spPr>
        <a:xfrm>
          <a:off x="3888421" y="1050400"/>
          <a:ext cx="3061813" cy="3061813"/>
        </a:xfrm>
        <a:prstGeom prst="bentUpArrow">
          <a:avLst/>
        </a:prstGeom>
        <a:solidFill>
          <a:schemeClr val="accent2">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587CFAC-DFE2-4012-84C2-3D2CD653F547}">
      <dsp:nvSpPr>
        <dsp:cNvPr id="0" name=""/>
        <dsp:cNvSpPr/>
      </dsp:nvSpPr>
      <dsp:spPr>
        <a:xfrm>
          <a:off x="1995145" y="489032"/>
          <a:ext cx="2315030" cy="2315030"/>
        </a:xfrm>
        <a:prstGeom prst="leftCircularArrow">
          <a:avLst>
            <a:gd name="adj1" fmla="val 6452"/>
            <a:gd name="adj2" fmla="val 429999"/>
            <a:gd name="adj3" fmla="val 10489124"/>
            <a:gd name="adj4" fmla="val 14837806"/>
            <a:gd name="adj5" fmla="val 7527"/>
          </a:avLst>
        </a:prstGeom>
        <a:solidFill>
          <a:srgbClr val="FF0000">
            <a:alpha val="37000"/>
          </a:srgb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D2C3C4C-21C1-469B-BB63-89D9F2EAC7A0}">
      <dsp:nvSpPr>
        <dsp:cNvPr id="0" name=""/>
        <dsp:cNvSpPr/>
      </dsp:nvSpPr>
      <dsp:spPr>
        <a:xfrm>
          <a:off x="3515203" y="1270027"/>
          <a:ext cx="2987011" cy="2908026"/>
        </a:xfrm>
        <a:prstGeom prst="gear9">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latinLnBrk="1">
            <a:lnSpc>
              <a:spcPct val="90000"/>
            </a:lnSpc>
            <a:spcBef>
              <a:spcPct val="0"/>
            </a:spcBef>
            <a:spcAft>
              <a:spcPct val="35000"/>
            </a:spcAft>
          </a:pPr>
          <a:r>
            <a:rPr lang="en-US" altLang="ko-KR" sz="2800" kern="1200" dirty="0" smtClean="0">
              <a:latin typeface="Arial Unicode MS" pitchFamily="50" charset="-127"/>
              <a:ea typeface="Arial Unicode MS" pitchFamily="50" charset="-127"/>
              <a:cs typeface="Arial Unicode MS" pitchFamily="50" charset="-127"/>
            </a:rPr>
            <a:t>Protect </a:t>
          </a:r>
        </a:p>
        <a:p>
          <a:pPr lvl="0" algn="ctr" defTabSz="1244600" latinLnBrk="1">
            <a:lnSpc>
              <a:spcPct val="90000"/>
            </a:lnSpc>
            <a:spcBef>
              <a:spcPct val="0"/>
            </a:spcBef>
            <a:spcAft>
              <a:spcPct val="35000"/>
            </a:spcAft>
          </a:pPr>
          <a:r>
            <a:rPr lang="en-US" altLang="ko-KR" sz="2800" kern="1200" dirty="0" smtClean="0">
              <a:latin typeface="Arial Unicode MS" pitchFamily="50" charset="-127"/>
              <a:ea typeface="Arial Unicode MS" pitchFamily="50" charset="-127"/>
              <a:cs typeface="Arial Unicode MS" pitchFamily="50" charset="-127"/>
            </a:rPr>
            <a:t>Workers</a:t>
          </a:r>
          <a:endParaRPr lang="ko-KR" altLang="en-US" sz="2800" kern="1200" dirty="0">
            <a:latin typeface="Arial Unicode MS" pitchFamily="50" charset="-127"/>
            <a:ea typeface="Arial Unicode MS" pitchFamily="50" charset="-127"/>
            <a:cs typeface="Arial Unicode MS" pitchFamily="50" charset="-127"/>
          </a:endParaRPr>
        </a:p>
      </dsp:txBody>
      <dsp:txXfrm>
        <a:off x="3515203" y="1270027"/>
        <a:ext cx="2987011" cy="2908026"/>
      </dsp:txXfrm>
    </dsp:sp>
    <dsp:sp modelId="{6F9CC7E7-2944-497C-ADA2-06EB290C11B3}">
      <dsp:nvSpPr>
        <dsp:cNvPr id="0" name=""/>
        <dsp:cNvSpPr/>
      </dsp:nvSpPr>
      <dsp:spPr>
        <a:xfrm>
          <a:off x="2380101" y="1009732"/>
          <a:ext cx="1681703" cy="1572971"/>
        </a:xfrm>
        <a:prstGeom prst="gear6">
          <a:avLst/>
        </a:prstGeom>
        <a:solidFill>
          <a:schemeClr val="accent2">
            <a:alpha val="90000"/>
            <a:hueOff val="0"/>
            <a:satOff val="0"/>
            <a:lumOff val="0"/>
            <a:alpha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latinLnBrk="1">
            <a:lnSpc>
              <a:spcPct val="90000"/>
            </a:lnSpc>
            <a:spcBef>
              <a:spcPct val="0"/>
            </a:spcBef>
            <a:spcAft>
              <a:spcPct val="35000"/>
            </a:spcAft>
          </a:pPr>
          <a:r>
            <a:rPr lang="en-US" altLang="ko-KR" sz="1200" kern="1200" dirty="0" smtClean="0">
              <a:latin typeface="Arial Unicode MS" pitchFamily="50" charset="-127"/>
              <a:ea typeface="Arial Unicode MS" pitchFamily="50" charset="-127"/>
              <a:cs typeface="Arial Unicode MS" pitchFamily="50" charset="-127"/>
            </a:rPr>
            <a:t>Efficiency</a:t>
          </a:r>
        </a:p>
        <a:p>
          <a:pPr lvl="0" algn="ctr" defTabSz="533400" latinLnBrk="1">
            <a:lnSpc>
              <a:spcPct val="90000"/>
            </a:lnSpc>
            <a:spcBef>
              <a:spcPct val="0"/>
            </a:spcBef>
            <a:spcAft>
              <a:spcPct val="35000"/>
            </a:spcAft>
          </a:pPr>
          <a:r>
            <a:rPr lang="en-US" altLang="ko-KR" sz="1200" kern="1200" dirty="0" smtClean="0">
              <a:latin typeface="Arial Unicode MS" pitchFamily="50" charset="-127"/>
              <a:ea typeface="Arial Unicode MS" pitchFamily="50" charset="-127"/>
              <a:cs typeface="Arial Unicode MS" pitchFamily="50" charset="-127"/>
            </a:rPr>
            <a:t>Productivity</a:t>
          </a:r>
          <a:endParaRPr lang="ko-KR" altLang="en-US" sz="1200" kern="1200" dirty="0">
            <a:latin typeface="Arial Unicode MS" pitchFamily="50" charset="-127"/>
            <a:ea typeface="Arial Unicode MS" pitchFamily="50" charset="-127"/>
            <a:cs typeface="Arial Unicode MS" pitchFamily="50" charset="-127"/>
          </a:endParaRPr>
        </a:p>
      </dsp:txBody>
      <dsp:txXfrm>
        <a:off x="2380101" y="1009732"/>
        <a:ext cx="1681703" cy="1572971"/>
      </dsp:txXfrm>
    </dsp:sp>
    <dsp:sp modelId="{EC02515D-D079-4E31-A41F-77DA0317427A}">
      <dsp:nvSpPr>
        <dsp:cNvPr id="0" name=""/>
        <dsp:cNvSpPr/>
      </dsp:nvSpPr>
      <dsp:spPr>
        <a:xfrm>
          <a:off x="3888421" y="1050400"/>
          <a:ext cx="3061813" cy="3061813"/>
        </a:xfrm>
        <a:prstGeom prst="bentUpArrow">
          <a:avLst/>
        </a:prstGeom>
        <a:solidFill>
          <a:srgbClr val="FF0000"/>
        </a:solidFill>
        <a:ln>
          <a:noFill/>
        </a:ln>
        <a:effectLst/>
      </dsp:spPr>
      <dsp:style>
        <a:lnRef idx="0">
          <a:scrgbClr r="0" g="0" b="0"/>
        </a:lnRef>
        <a:fillRef idx="1">
          <a:scrgbClr r="0" g="0" b="0"/>
        </a:fillRef>
        <a:effectRef idx="0">
          <a:scrgbClr r="0" g="0" b="0"/>
        </a:effectRef>
        <a:fontRef idx="minor">
          <a:schemeClr val="lt1"/>
        </a:fontRef>
      </dsp:style>
    </dsp:sp>
    <dsp:sp modelId="{6587CFAC-DFE2-4012-84C2-3D2CD653F547}">
      <dsp:nvSpPr>
        <dsp:cNvPr id="0" name=""/>
        <dsp:cNvSpPr/>
      </dsp:nvSpPr>
      <dsp:spPr>
        <a:xfrm>
          <a:off x="1995145" y="489032"/>
          <a:ext cx="2315030" cy="2315030"/>
        </a:xfrm>
        <a:prstGeom prst="leftCircularArrow">
          <a:avLst>
            <a:gd name="adj1" fmla="val 6452"/>
            <a:gd name="adj2" fmla="val 429999"/>
            <a:gd name="adj3" fmla="val 10489124"/>
            <a:gd name="adj4" fmla="val 14837806"/>
            <a:gd name="adj5" fmla="val 7527"/>
          </a:avLst>
        </a:prstGeom>
        <a:solidFill>
          <a:schemeClr val="accent2">
            <a:shade val="90000"/>
            <a:hueOff val="0"/>
            <a:satOff val="-29999"/>
            <a:lumOff val="40856"/>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E59CC22-7422-4411-A692-9A64AE00D232}">
      <dsp:nvSpPr>
        <dsp:cNvPr id="0" name=""/>
        <dsp:cNvSpPr/>
      </dsp:nvSpPr>
      <dsp:spPr>
        <a:xfrm>
          <a:off x="713093" y="490874"/>
          <a:ext cx="2605921" cy="905002"/>
        </a:xfrm>
        <a:prstGeom prst="ellipse">
          <a:avLst/>
        </a:prstGeom>
        <a:solidFill>
          <a:schemeClr val="accent6">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7CDD21E-62B9-4BBA-B37B-C4756DEB70CF}">
      <dsp:nvSpPr>
        <dsp:cNvPr id="0" name=""/>
        <dsp:cNvSpPr/>
      </dsp:nvSpPr>
      <dsp:spPr>
        <a:xfrm>
          <a:off x="1767582" y="2706918"/>
          <a:ext cx="505023" cy="323215"/>
        </a:xfrm>
        <a:prstGeom prst="downArrow">
          <a:avLst/>
        </a:prstGeom>
        <a:solidFill>
          <a:schemeClr val="accent6">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5EABC48-249E-4DB7-86B0-1C72D8208B24}">
      <dsp:nvSpPr>
        <dsp:cNvPr id="0" name=""/>
        <dsp:cNvSpPr/>
      </dsp:nvSpPr>
      <dsp:spPr>
        <a:xfrm>
          <a:off x="808037" y="2965490"/>
          <a:ext cx="2424112" cy="6060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lvl="0" algn="ctr" defTabSz="889000" latinLnBrk="1">
            <a:lnSpc>
              <a:spcPct val="90000"/>
            </a:lnSpc>
            <a:spcBef>
              <a:spcPct val="0"/>
            </a:spcBef>
            <a:spcAft>
              <a:spcPct val="35000"/>
            </a:spcAft>
          </a:pPr>
          <a:endParaRPr lang="ko-KR" altLang="en-US" sz="2000" kern="1200" dirty="0"/>
        </a:p>
      </dsp:txBody>
      <dsp:txXfrm>
        <a:off x="808037" y="2965490"/>
        <a:ext cx="2424112" cy="606028"/>
      </dsp:txXfrm>
    </dsp:sp>
    <dsp:sp modelId="{C0F9475A-055B-42DB-8BE5-21F72EAD95BC}">
      <dsp:nvSpPr>
        <dsp:cNvPr id="0" name=""/>
        <dsp:cNvSpPr/>
      </dsp:nvSpPr>
      <dsp:spPr>
        <a:xfrm>
          <a:off x="1111051" y="541377"/>
          <a:ext cx="1414065" cy="1414065"/>
        </a:xfrm>
        <a:prstGeom prst="ellipse">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latinLnBrk="1">
            <a:lnSpc>
              <a:spcPct val="90000"/>
            </a:lnSpc>
            <a:spcBef>
              <a:spcPct val="0"/>
            </a:spcBef>
            <a:spcAft>
              <a:spcPct val="35000"/>
            </a:spcAft>
          </a:pPr>
          <a:endParaRPr lang="ko-KR" altLang="en-US" sz="2100" kern="1200" dirty="0"/>
        </a:p>
      </dsp:txBody>
      <dsp:txXfrm>
        <a:off x="1111051" y="541377"/>
        <a:ext cx="1414065" cy="1414065"/>
      </dsp:txXfrm>
    </dsp:sp>
    <dsp:sp modelId="{30C6BB75-9D98-44E1-8D9B-B5CCA9138E9D}">
      <dsp:nvSpPr>
        <dsp:cNvPr id="0" name=""/>
        <dsp:cNvSpPr/>
      </dsp:nvSpPr>
      <dsp:spPr>
        <a:xfrm>
          <a:off x="606028" y="379769"/>
          <a:ext cx="2828131" cy="2262505"/>
        </a:xfrm>
        <a:prstGeom prst="funnel">
          <a:avLst/>
        </a:prstGeom>
        <a:solidFill>
          <a:schemeClr val="lt1">
            <a:alpha val="40000"/>
            <a:hueOff val="0"/>
            <a:satOff val="0"/>
            <a:lumOff val="0"/>
            <a:alphaOff val="0"/>
          </a:schemeClr>
        </a:solidFill>
        <a:ln w="9525" cap="flat" cmpd="sng" algn="ctr">
          <a:solidFill>
            <a:schemeClr val="accent6">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B0E8D65-E6EC-4A51-BA7B-1A67A43997E1}">
      <dsp:nvSpPr>
        <dsp:cNvPr id="0" name=""/>
        <dsp:cNvSpPr/>
      </dsp:nvSpPr>
      <dsp:spPr>
        <a:xfrm>
          <a:off x="1823323" y="1778079"/>
          <a:ext cx="2173208" cy="2173208"/>
        </a:xfrm>
        <a:prstGeom prst="gear9">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1200150" latinLnBrk="1">
            <a:lnSpc>
              <a:spcPct val="90000"/>
            </a:lnSpc>
            <a:spcBef>
              <a:spcPct val="0"/>
            </a:spcBef>
            <a:spcAft>
              <a:spcPct val="35000"/>
            </a:spcAft>
          </a:pPr>
          <a:endParaRPr lang="ko-KR" altLang="en-US" sz="2700" kern="1200"/>
        </a:p>
      </dsp:txBody>
      <dsp:txXfrm>
        <a:off x="1823323" y="1778079"/>
        <a:ext cx="2173208" cy="2173208"/>
      </dsp:txXfrm>
    </dsp:sp>
    <dsp:sp modelId="{D4303B65-19FB-42DE-98EC-6FAABC62354E}">
      <dsp:nvSpPr>
        <dsp:cNvPr id="0" name=""/>
        <dsp:cNvSpPr/>
      </dsp:nvSpPr>
      <dsp:spPr>
        <a:xfrm>
          <a:off x="558910" y="1264412"/>
          <a:ext cx="1580515" cy="1580515"/>
        </a:xfrm>
        <a:prstGeom prst="gear6">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latinLnBrk="1">
            <a:lnSpc>
              <a:spcPct val="90000"/>
            </a:lnSpc>
            <a:spcBef>
              <a:spcPct val="0"/>
            </a:spcBef>
            <a:spcAft>
              <a:spcPct val="35000"/>
            </a:spcAft>
          </a:pPr>
          <a:endParaRPr lang="ko-KR" altLang="en-US" sz="1600" kern="1200"/>
        </a:p>
      </dsp:txBody>
      <dsp:txXfrm>
        <a:off x="558910" y="1264412"/>
        <a:ext cx="1580515" cy="1580515"/>
      </dsp:txXfrm>
    </dsp:sp>
    <dsp:sp modelId="{E4B0D4B5-9D66-46BB-A055-4393A2F7B3BB}">
      <dsp:nvSpPr>
        <dsp:cNvPr id="0" name=""/>
        <dsp:cNvSpPr/>
      </dsp:nvSpPr>
      <dsp:spPr>
        <a:xfrm rot="20700000">
          <a:off x="1444160" y="174017"/>
          <a:ext cx="1548582" cy="1548582"/>
        </a:xfrm>
        <a:prstGeom prst="gear6">
          <a:avLst/>
        </a:prstGeom>
        <a:solidFill>
          <a:srgbClr val="7030A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latinLnBrk="1">
            <a:lnSpc>
              <a:spcPct val="90000"/>
            </a:lnSpc>
            <a:spcBef>
              <a:spcPct val="0"/>
            </a:spcBef>
            <a:spcAft>
              <a:spcPct val="35000"/>
            </a:spcAft>
          </a:pPr>
          <a:endParaRPr lang="ko-KR" altLang="en-US" sz="1800" kern="1200"/>
        </a:p>
      </dsp:txBody>
      <dsp:txXfrm>
        <a:off x="1783810" y="513667"/>
        <a:ext cx="869283" cy="869283"/>
      </dsp:txXfrm>
    </dsp:sp>
    <dsp:sp modelId="{3770021B-34A4-4E3C-800B-D4E6DE07E04D}">
      <dsp:nvSpPr>
        <dsp:cNvPr id="0" name=""/>
        <dsp:cNvSpPr/>
      </dsp:nvSpPr>
      <dsp:spPr>
        <a:xfrm>
          <a:off x="1653572" y="1451648"/>
          <a:ext cx="2781706" cy="2781706"/>
        </a:xfrm>
        <a:prstGeom prst="circularArrow">
          <a:avLst>
            <a:gd name="adj1" fmla="val 4688"/>
            <a:gd name="adj2" fmla="val 299029"/>
            <a:gd name="adj3" fmla="val 2510202"/>
            <a:gd name="adj4" fmla="val 15874184"/>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6C55FB7-35E7-47A0-822E-3024EC2F185D}">
      <dsp:nvSpPr>
        <dsp:cNvPr id="0" name=""/>
        <dsp:cNvSpPr/>
      </dsp:nvSpPr>
      <dsp:spPr>
        <a:xfrm>
          <a:off x="279004" y="915746"/>
          <a:ext cx="2021083" cy="2021083"/>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0F14320-83A0-45A9-BF3A-143536B97522}">
      <dsp:nvSpPr>
        <dsp:cNvPr id="0" name=""/>
        <dsp:cNvSpPr/>
      </dsp:nvSpPr>
      <dsp:spPr>
        <a:xfrm>
          <a:off x="1085957" y="-164136"/>
          <a:ext cx="2179135" cy="2179135"/>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6.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0" y="0"/>
            <a:ext cx="2949575"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굴림" pitchFamily="50" charset="-127"/>
                <a:ea typeface="굴림" pitchFamily="50" charset="-127"/>
              </a:defRPr>
            </a:lvl1pPr>
          </a:lstStyle>
          <a:p>
            <a:pPr>
              <a:defRPr/>
            </a:pPr>
            <a:endParaRPr lang="en-US" altLang="ko-KR"/>
          </a:p>
        </p:txBody>
      </p:sp>
      <p:sp>
        <p:nvSpPr>
          <p:cNvPr id="16387" name="Rectangle 3"/>
          <p:cNvSpPr>
            <a:spLocks noGrp="1" noChangeArrowheads="1"/>
          </p:cNvSpPr>
          <p:nvPr>
            <p:ph type="dt" sz="quarter" idx="1"/>
          </p:nvPr>
        </p:nvSpPr>
        <p:spPr bwMode="auto">
          <a:xfrm>
            <a:off x="3856038" y="0"/>
            <a:ext cx="2949575"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굴림" pitchFamily="50" charset="-127"/>
                <a:ea typeface="굴림" pitchFamily="50" charset="-127"/>
              </a:defRPr>
            </a:lvl1pPr>
          </a:lstStyle>
          <a:p>
            <a:pPr>
              <a:defRPr/>
            </a:pPr>
            <a:endParaRPr lang="en-US" altLang="ko-KR"/>
          </a:p>
        </p:txBody>
      </p:sp>
      <p:sp>
        <p:nvSpPr>
          <p:cNvPr id="16388" name="Rectangle 4"/>
          <p:cNvSpPr>
            <a:spLocks noGrp="1" noChangeArrowheads="1"/>
          </p:cNvSpPr>
          <p:nvPr>
            <p:ph type="ftr" sz="quarter" idx="2"/>
          </p:nvPr>
        </p:nvSpPr>
        <p:spPr bwMode="auto">
          <a:xfrm>
            <a:off x="0" y="9440863"/>
            <a:ext cx="2949575"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굴림" pitchFamily="50" charset="-127"/>
                <a:ea typeface="굴림" pitchFamily="50" charset="-127"/>
              </a:defRPr>
            </a:lvl1pPr>
          </a:lstStyle>
          <a:p>
            <a:pPr>
              <a:defRPr/>
            </a:pPr>
            <a:endParaRPr lang="en-US" altLang="ko-KR"/>
          </a:p>
        </p:txBody>
      </p:sp>
      <p:sp>
        <p:nvSpPr>
          <p:cNvPr id="16389" name="Rectangle 5"/>
          <p:cNvSpPr>
            <a:spLocks noGrp="1" noChangeArrowheads="1"/>
          </p:cNvSpPr>
          <p:nvPr>
            <p:ph type="sldNum" sz="quarter" idx="3"/>
          </p:nvPr>
        </p:nvSpPr>
        <p:spPr bwMode="auto">
          <a:xfrm>
            <a:off x="3856038" y="9440863"/>
            <a:ext cx="2949575"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굴림" pitchFamily="50" charset="-127"/>
                <a:ea typeface="굴림" pitchFamily="50" charset="-127"/>
              </a:defRPr>
            </a:lvl1pPr>
          </a:lstStyle>
          <a:p>
            <a:pPr>
              <a:defRPr/>
            </a:pPr>
            <a:fld id="{A3A6E3F8-30F7-4A41-AE71-A5735757F221}" type="slidenum">
              <a:rPr lang="en-US" altLang="ko-KR"/>
              <a:pPr>
                <a:defRPr/>
              </a:pPr>
              <a:t>‹#›</a:t>
            </a:fld>
            <a:endParaRPr lang="en-US" altLang="ko-K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49575"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굴림" pitchFamily="50" charset="-127"/>
                <a:ea typeface="굴림" pitchFamily="50" charset="-127"/>
              </a:defRPr>
            </a:lvl1pPr>
          </a:lstStyle>
          <a:p>
            <a:pPr>
              <a:defRPr/>
            </a:pPr>
            <a:endParaRPr lang="en-US" altLang="ko-KR"/>
          </a:p>
        </p:txBody>
      </p:sp>
      <p:sp>
        <p:nvSpPr>
          <p:cNvPr id="4099" name="Rectangle 3"/>
          <p:cNvSpPr>
            <a:spLocks noGrp="1" noChangeArrowheads="1"/>
          </p:cNvSpPr>
          <p:nvPr>
            <p:ph type="dt" idx="1"/>
          </p:nvPr>
        </p:nvSpPr>
        <p:spPr bwMode="auto">
          <a:xfrm>
            <a:off x="3856038" y="0"/>
            <a:ext cx="2949575"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굴림" pitchFamily="50" charset="-127"/>
                <a:ea typeface="굴림" pitchFamily="50" charset="-127"/>
              </a:defRPr>
            </a:lvl1pPr>
          </a:lstStyle>
          <a:p>
            <a:pPr>
              <a:defRPr/>
            </a:pPr>
            <a:endParaRPr lang="en-US" altLang="ko-KR"/>
          </a:p>
        </p:txBody>
      </p:sp>
      <p:sp>
        <p:nvSpPr>
          <p:cNvPr id="25604" name="Rectangle 4"/>
          <p:cNvSpPr>
            <a:spLocks noGrp="1" noRot="1" noChangeAspect="1" noChangeArrowheads="1" noTextEdit="1"/>
          </p:cNvSpPr>
          <p:nvPr>
            <p:ph type="sldImg" idx="2"/>
          </p:nvPr>
        </p:nvSpPr>
        <p:spPr bwMode="auto">
          <a:xfrm>
            <a:off x="920750" y="746125"/>
            <a:ext cx="4967288" cy="3725863"/>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681038" y="4721225"/>
            <a:ext cx="5445125" cy="44719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ko-KR" altLang="en-US" noProof="0" smtClean="0"/>
              <a:t>마스터 텍스트 스타일을 편집합니다</a:t>
            </a:r>
          </a:p>
          <a:p>
            <a:pPr lvl="1"/>
            <a:r>
              <a:rPr lang="ko-KR" altLang="en-US" noProof="0" smtClean="0"/>
              <a:t>둘째 수준</a:t>
            </a:r>
          </a:p>
          <a:p>
            <a:pPr lvl="2"/>
            <a:r>
              <a:rPr lang="ko-KR" altLang="en-US" noProof="0" smtClean="0"/>
              <a:t>셋째 수준</a:t>
            </a:r>
          </a:p>
          <a:p>
            <a:pPr lvl="3"/>
            <a:r>
              <a:rPr lang="ko-KR" altLang="en-US" noProof="0" smtClean="0"/>
              <a:t>넷째 수준</a:t>
            </a:r>
          </a:p>
          <a:p>
            <a:pPr lvl="4"/>
            <a:r>
              <a:rPr lang="ko-KR" altLang="en-US" noProof="0" smtClean="0"/>
              <a:t>다섯째 수준</a:t>
            </a:r>
          </a:p>
        </p:txBody>
      </p:sp>
      <p:sp>
        <p:nvSpPr>
          <p:cNvPr id="4102" name="Rectangle 6"/>
          <p:cNvSpPr>
            <a:spLocks noGrp="1" noChangeArrowheads="1"/>
          </p:cNvSpPr>
          <p:nvPr>
            <p:ph type="ftr" sz="quarter" idx="4"/>
          </p:nvPr>
        </p:nvSpPr>
        <p:spPr bwMode="auto">
          <a:xfrm>
            <a:off x="0" y="9440863"/>
            <a:ext cx="2949575"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굴림" pitchFamily="50" charset="-127"/>
                <a:ea typeface="굴림" pitchFamily="50" charset="-127"/>
              </a:defRPr>
            </a:lvl1pPr>
          </a:lstStyle>
          <a:p>
            <a:pPr>
              <a:defRPr/>
            </a:pPr>
            <a:endParaRPr lang="en-US" altLang="ko-KR"/>
          </a:p>
        </p:txBody>
      </p:sp>
      <p:sp>
        <p:nvSpPr>
          <p:cNvPr id="4103" name="Rectangle 7"/>
          <p:cNvSpPr>
            <a:spLocks noGrp="1" noChangeArrowheads="1"/>
          </p:cNvSpPr>
          <p:nvPr>
            <p:ph type="sldNum" sz="quarter" idx="5"/>
          </p:nvPr>
        </p:nvSpPr>
        <p:spPr bwMode="auto">
          <a:xfrm>
            <a:off x="3856038" y="9440863"/>
            <a:ext cx="2949575"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굴림" pitchFamily="50" charset="-127"/>
                <a:ea typeface="굴림" pitchFamily="50" charset="-127"/>
              </a:defRPr>
            </a:lvl1pPr>
          </a:lstStyle>
          <a:p>
            <a:pPr>
              <a:defRPr/>
            </a:pPr>
            <a:fld id="{8FF2EE3D-069F-41D4-A3DE-EB890C4EFFD1}" type="slidenum">
              <a:rPr lang="en-US" altLang="ko-KR"/>
              <a:pPr>
                <a:defRPr/>
              </a:pPr>
              <a:t>‹#›</a:t>
            </a:fld>
            <a:endParaRPr lang="en-US" altLang="ko-KR"/>
          </a:p>
        </p:txBody>
      </p:sp>
    </p:spTree>
  </p:cSld>
  <p:clrMap bg1="lt1" tx1="dk1" bg2="lt2" tx2="dk2" accent1="accent1" accent2="accent2" accent3="accent3" accent4="accent4" accent5="accent5" accent6="accent6" hlink="hlink" folHlink="folHlink"/>
  <p:notesStyle>
    <a:lvl1pPr algn="l" rtl="0" eaLnBrk="0" fontAlgn="base" latinLnBrk="1" hangingPunct="0">
      <a:spcBef>
        <a:spcPct val="30000"/>
      </a:spcBef>
      <a:spcAft>
        <a:spcPct val="0"/>
      </a:spcAft>
      <a:defRPr kumimoji="1" sz="1200" kern="1200">
        <a:solidFill>
          <a:schemeClr val="tx1"/>
        </a:solidFill>
        <a:latin typeface="굴림" pitchFamily="50" charset="-127"/>
        <a:ea typeface="굴림" pitchFamily="50" charset="-127"/>
        <a:cs typeface="+mn-cs"/>
      </a:defRPr>
    </a:lvl1pPr>
    <a:lvl2pPr marL="457200" algn="l" rtl="0" eaLnBrk="0" fontAlgn="base" latinLnBrk="1" hangingPunct="0">
      <a:spcBef>
        <a:spcPct val="30000"/>
      </a:spcBef>
      <a:spcAft>
        <a:spcPct val="0"/>
      </a:spcAft>
      <a:defRPr kumimoji="1" sz="1200" kern="1200">
        <a:solidFill>
          <a:schemeClr val="tx1"/>
        </a:solidFill>
        <a:latin typeface="굴림" pitchFamily="50" charset="-127"/>
        <a:ea typeface="굴림" pitchFamily="50" charset="-127"/>
        <a:cs typeface="+mn-cs"/>
      </a:defRPr>
    </a:lvl2pPr>
    <a:lvl3pPr marL="914400" algn="l" rtl="0" eaLnBrk="0" fontAlgn="base" latinLnBrk="1" hangingPunct="0">
      <a:spcBef>
        <a:spcPct val="30000"/>
      </a:spcBef>
      <a:spcAft>
        <a:spcPct val="0"/>
      </a:spcAft>
      <a:defRPr kumimoji="1" sz="1200" kern="1200">
        <a:solidFill>
          <a:schemeClr val="tx1"/>
        </a:solidFill>
        <a:latin typeface="굴림" pitchFamily="50" charset="-127"/>
        <a:ea typeface="굴림" pitchFamily="50" charset="-127"/>
        <a:cs typeface="+mn-cs"/>
      </a:defRPr>
    </a:lvl3pPr>
    <a:lvl4pPr marL="1371600" algn="l" rtl="0" eaLnBrk="0" fontAlgn="base" latinLnBrk="1" hangingPunct="0">
      <a:spcBef>
        <a:spcPct val="30000"/>
      </a:spcBef>
      <a:spcAft>
        <a:spcPct val="0"/>
      </a:spcAft>
      <a:defRPr kumimoji="1" sz="1200" kern="1200">
        <a:solidFill>
          <a:schemeClr val="tx1"/>
        </a:solidFill>
        <a:latin typeface="굴림" pitchFamily="50" charset="-127"/>
        <a:ea typeface="굴림" pitchFamily="50" charset="-127"/>
        <a:cs typeface="+mn-cs"/>
      </a:defRPr>
    </a:lvl4pPr>
    <a:lvl5pPr marL="1828800" algn="l" rtl="0" eaLnBrk="0" fontAlgn="base" latinLnBrk="1" hangingPunct="0">
      <a:spcBef>
        <a:spcPct val="30000"/>
      </a:spcBef>
      <a:spcAft>
        <a:spcPct val="0"/>
      </a:spcAft>
      <a:defRPr kumimoji="1" sz="1200" kern="1200">
        <a:solidFill>
          <a:schemeClr val="tx1"/>
        </a:solidFill>
        <a:latin typeface="굴림" pitchFamily="50" charset="-127"/>
        <a:ea typeface="굴림" pitchFamily="50" charset="-127"/>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2130425"/>
            <a:ext cx="7772400" cy="1470025"/>
          </a:xfrm>
        </p:spPr>
        <p:txBody>
          <a:bodyPr/>
          <a:lstStyle/>
          <a:p>
            <a:r>
              <a:rPr lang="ko-KR" altLang="en-US" smtClean="0"/>
              <a:t>마스터 제목 스타일 편집</a:t>
            </a:r>
            <a:endParaRPr lang="ko-KR" altLang="en-US"/>
          </a:p>
        </p:txBody>
      </p:sp>
      <p:sp>
        <p:nvSpPr>
          <p:cNvPr id="3" name="부제목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ko-KR" altLang="en-US" smtClean="0"/>
              <a:t>마스터 부제목 스타일 편집</a:t>
            </a:r>
            <a:endParaRPr lang="ko-KR"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ko-KR"/>
          </a:p>
        </p:txBody>
      </p:sp>
      <p:sp>
        <p:nvSpPr>
          <p:cNvPr id="6" name="Rectangle 6"/>
          <p:cNvSpPr>
            <a:spLocks noGrp="1" noChangeArrowheads="1"/>
          </p:cNvSpPr>
          <p:nvPr>
            <p:ph type="sldNum" sz="quarter" idx="12"/>
          </p:nvPr>
        </p:nvSpPr>
        <p:spPr>
          <a:ln/>
        </p:spPr>
        <p:txBody>
          <a:bodyPr/>
          <a:lstStyle>
            <a:lvl1pPr>
              <a:defRPr/>
            </a:lvl1pPr>
          </a:lstStyle>
          <a:p>
            <a:pPr>
              <a:defRPr/>
            </a:pPr>
            <a:fld id="{56C3F974-77F1-4B5E-BE43-B87912EA338F}" type="slidenum">
              <a:rPr lang="en-US" altLang="ko-KR"/>
              <a:pPr>
                <a:defRPr/>
              </a:pPr>
              <a:t>‹#›</a:t>
            </a:fld>
            <a:endParaRPr lang="en-US" altLang="ko-K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ko-KR"/>
          </a:p>
        </p:txBody>
      </p:sp>
      <p:sp>
        <p:nvSpPr>
          <p:cNvPr id="6" name="Rectangle 6"/>
          <p:cNvSpPr>
            <a:spLocks noGrp="1" noChangeArrowheads="1"/>
          </p:cNvSpPr>
          <p:nvPr>
            <p:ph type="sldNum" sz="quarter" idx="12"/>
          </p:nvPr>
        </p:nvSpPr>
        <p:spPr>
          <a:ln/>
        </p:spPr>
        <p:txBody>
          <a:bodyPr/>
          <a:lstStyle>
            <a:lvl1pPr>
              <a:defRPr/>
            </a:lvl1pPr>
          </a:lstStyle>
          <a:p>
            <a:pPr>
              <a:defRPr/>
            </a:pPr>
            <a:fld id="{155D40A3-B50D-40E3-B0E2-CA29DD3C65BD}" type="slidenum">
              <a:rPr lang="en-US" altLang="ko-KR"/>
              <a:pPr>
                <a:defRPr/>
              </a:pPr>
              <a:t>‹#›</a:t>
            </a:fld>
            <a:endParaRPr lang="en-US" altLang="ko-K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ko-KR" altLang="en-US" smtClean="0"/>
              <a:t>마스터 텍스트 스타일을 편집합니다</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ko-KR"/>
          </a:p>
        </p:txBody>
      </p:sp>
      <p:sp>
        <p:nvSpPr>
          <p:cNvPr id="6" name="Rectangle 6"/>
          <p:cNvSpPr>
            <a:spLocks noGrp="1" noChangeArrowheads="1"/>
          </p:cNvSpPr>
          <p:nvPr>
            <p:ph type="sldNum" sz="quarter" idx="12"/>
          </p:nvPr>
        </p:nvSpPr>
        <p:spPr>
          <a:ln/>
        </p:spPr>
        <p:txBody>
          <a:bodyPr/>
          <a:lstStyle>
            <a:lvl1pPr>
              <a:defRPr/>
            </a:lvl1pPr>
          </a:lstStyle>
          <a:p>
            <a:pPr>
              <a:defRPr/>
            </a:pPr>
            <a:fld id="{58C9FD74-FF6D-4822-A226-2AFD59971CF4}" type="slidenum">
              <a:rPr lang="en-US" altLang="ko-KR"/>
              <a:pPr>
                <a:defRPr/>
              </a:pPr>
              <a:t>‹#›</a:t>
            </a:fld>
            <a:endParaRPr lang="en-US" altLang="ko-K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ko-K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ko-KR"/>
          </a:p>
        </p:txBody>
      </p:sp>
      <p:sp>
        <p:nvSpPr>
          <p:cNvPr id="7" name="Rectangle 6"/>
          <p:cNvSpPr>
            <a:spLocks noGrp="1" noChangeArrowheads="1"/>
          </p:cNvSpPr>
          <p:nvPr>
            <p:ph type="sldNum" sz="quarter" idx="12"/>
          </p:nvPr>
        </p:nvSpPr>
        <p:spPr>
          <a:ln/>
        </p:spPr>
        <p:txBody>
          <a:bodyPr/>
          <a:lstStyle>
            <a:lvl1pPr>
              <a:defRPr/>
            </a:lvl1pPr>
          </a:lstStyle>
          <a:p>
            <a:pPr>
              <a:defRPr/>
            </a:pPr>
            <a:fld id="{57E6B20A-535B-4292-B76C-EE62FF51E934}" type="slidenum">
              <a:rPr lang="en-US" altLang="ko-KR"/>
              <a:pPr>
                <a:defRPr/>
              </a:pPr>
              <a:t>‹#›</a:t>
            </a:fld>
            <a:endParaRPr lang="en-US" altLang="ko-K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ko-K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ko-KR"/>
          </a:p>
        </p:txBody>
      </p:sp>
      <p:sp>
        <p:nvSpPr>
          <p:cNvPr id="9" name="Rectangle 6"/>
          <p:cNvSpPr>
            <a:spLocks noGrp="1" noChangeArrowheads="1"/>
          </p:cNvSpPr>
          <p:nvPr>
            <p:ph type="sldNum" sz="quarter" idx="12"/>
          </p:nvPr>
        </p:nvSpPr>
        <p:spPr>
          <a:ln/>
        </p:spPr>
        <p:txBody>
          <a:bodyPr/>
          <a:lstStyle>
            <a:lvl1pPr>
              <a:defRPr/>
            </a:lvl1pPr>
          </a:lstStyle>
          <a:p>
            <a:pPr>
              <a:defRPr/>
            </a:pPr>
            <a:fld id="{1B917C5D-ED99-4C5D-A2EA-CC4C7D23F54F}" type="slidenum">
              <a:rPr lang="en-US" altLang="ko-KR"/>
              <a:pPr>
                <a:defRPr/>
              </a:pPr>
              <a:t>‹#›</a:t>
            </a:fld>
            <a:endParaRPr lang="en-US" altLang="ko-K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ko-K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ko-KR"/>
          </a:p>
        </p:txBody>
      </p:sp>
      <p:sp>
        <p:nvSpPr>
          <p:cNvPr id="5" name="Rectangle 6"/>
          <p:cNvSpPr>
            <a:spLocks noGrp="1" noChangeArrowheads="1"/>
          </p:cNvSpPr>
          <p:nvPr>
            <p:ph type="sldNum" sz="quarter" idx="12"/>
          </p:nvPr>
        </p:nvSpPr>
        <p:spPr>
          <a:ln/>
        </p:spPr>
        <p:txBody>
          <a:bodyPr/>
          <a:lstStyle>
            <a:lvl1pPr>
              <a:defRPr/>
            </a:lvl1pPr>
          </a:lstStyle>
          <a:p>
            <a:pPr>
              <a:defRPr/>
            </a:pPr>
            <a:fld id="{AE6CD93D-CDE1-46A7-ACA5-13D410306E6E}" type="slidenum">
              <a:rPr lang="en-US" altLang="ko-KR"/>
              <a:pPr>
                <a:defRPr/>
              </a:pPr>
              <a:t>‹#›</a:t>
            </a:fld>
            <a:endParaRPr lang="en-US" altLang="ko-K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ko-K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ko-KR"/>
          </a:p>
        </p:txBody>
      </p:sp>
      <p:sp>
        <p:nvSpPr>
          <p:cNvPr id="4" name="Rectangle 6"/>
          <p:cNvSpPr>
            <a:spLocks noGrp="1" noChangeArrowheads="1"/>
          </p:cNvSpPr>
          <p:nvPr>
            <p:ph type="sldNum" sz="quarter" idx="12"/>
          </p:nvPr>
        </p:nvSpPr>
        <p:spPr>
          <a:ln/>
        </p:spPr>
        <p:txBody>
          <a:bodyPr/>
          <a:lstStyle>
            <a:lvl1pPr>
              <a:defRPr/>
            </a:lvl1pPr>
          </a:lstStyle>
          <a:p>
            <a:pPr>
              <a:defRPr/>
            </a:pPr>
            <a:fld id="{AE041D6E-FCD3-4108-BC12-4D1B1322B9E7}" type="slidenum">
              <a:rPr lang="en-US" altLang="ko-KR"/>
              <a:pPr>
                <a:defRPr/>
              </a:pPr>
              <a:t>‹#›</a:t>
            </a:fld>
            <a:endParaRPr lang="en-US" altLang="ko-K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nchor="b"/>
          <a:lstStyle>
            <a:lvl1pPr algn="l">
              <a:defRPr sz="2000" b="1"/>
            </a:lvl1pPr>
          </a:lstStyle>
          <a:p>
            <a:r>
              <a:rPr lang="ko-KR" altLang="en-US" smtClean="0"/>
              <a:t>마스터 제목 스타일 편집</a:t>
            </a:r>
            <a:endParaRPr lang="ko-KR" altLang="en-US"/>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ko-K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ko-KR"/>
          </a:p>
        </p:txBody>
      </p:sp>
      <p:sp>
        <p:nvSpPr>
          <p:cNvPr id="7" name="Rectangle 6"/>
          <p:cNvSpPr>
            <a:spLocks noGrp="1" noChangeArrowheads="1"/>
          </p:cNvSpPr>
          <p:nvPr>
            <p:ph type="sldNum" sz="quarter" idx="12"/>
          </p:nvPr>
        </p:nvSpPr>
        <p:spPr>
          <a:ln/>
        </p:spPr>
        <p:txBody>
          <a:bodyPr/>
          <a:lstStyle>
            <a:lvl1pPr>
              <a:defRPr/>
            </a:lvl1pPr>
          </a:lstStyle>
          <a:p>
            <a:pPr>
              <a:defRPr/>
            </a:pPr>
            <a:fld id="{B5CB8B47-C99F-480C-AC29-6F4C1561E545}" type="slidenum">
              <a:rPr lang="en-US" altLang="ko-KR"/>
              <a:pPr>
                <a:defRPr/>
              </a:pPr>
              <a:t>‹#›</a:t>
            </a:fld>
            <a:endParaRPr lang="en-US" altLang="ko-K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nchor="b"/>
          <a:lstStyle>
            <a:lvl1pPr algn="l">
              <a:defRPr sz="2000" b="1"/>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ko-KR" altLang="en-US" noProof="0" smtClean="0"/>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ko-K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ko-KR"/>
          </a:p>
        </p:txBody>
      </p:sp>
      <p:sp>
        <p:nvSpPr>
          <p:cNvPr id="7" name="Rectangle 6"/>
          <p:cNvSpPr>
            <a:spLocks noGrp="1" noChangeArrowheads="1"/>
          </p:cNvSpPr>
          <p:nvPr>
            <p:ph type="sldNum" sz="quarter" idx="12"/>
          </p:nvPr>
        </p:nvSpPr>
        <p:spPr>
          <a:ln/>
        </p:spPr>
        <p:txBody>
          <a:bodyPr/>
          <a:lstStyle>
            <a:lvl1pPr>
              <a:defRPr/>
            </a:lvl1pPr>
          </a:lstStyle>
          <a:p>
            <a:pPr>
              <a:defRPr/>
            </a:pPr>
            <a:fld id="{08EED38A-8EE3-4F99-B8AA-B50AA2CE214F}" type="slidenum">
              <a:rPr lang="en-US" altLang="ko-KR"/>
              <a:pPr>
                <a:defRPr/>
              </a:pPr>
              <a:t>‹#›</a:t>
            </a:fld>
            <a:endParaRPr lang="en-US" altLang="ko-K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ko-KR"/>
          </a:p>
        </p:txBody>
      </p:sp>
      <p:sp>
        <p:nvSpPr>
          <p:cNvPr id="6" name="Rectangle 6"/>
          <p:cNvSpPr>
            <a:spLocks noGrp="1" noChangeArrowheads="1"/>
          </p:cNvSpPr>
          <p:nvPr>
            <p:ph type="sldNum" sz="quarter" idx="12"/>
          </p:nvPr>
        </p:nvSpPr>
        <p:spPr>
          <a:ln/>
        </p:spPr>
        <p:txBody>
          <a:bodyPr/>
          <a:lstStyle>
            <a:lvl1pPr>
              <a:defRPr/>
            </a:lvl1pPr>
          </a:lstStyle>
          <a:p>
            <a:pPr>
              <a:defRPr/>
            </a:pPr>
            <a:fld id="{A4212BBD-F4BF-4F1F-9788-47D52CC0CECF}" type="slidenum">
              <a:rPr lang="en-US" altLang="ko-KR"/>
              <a:pPr>
                <a:defRPr/>
              </a:pPr>
              <a:t>‹#›</a:t>
            </a:fld>
            <a:endParaRPr lang="en-US" altLang="ko-K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38"/>
            <a:ext cx="2057400" cy="5851525"/>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457200" y="274638"/>
            <a:ext cx="6019800" cy="5851525"/>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ko-K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ko-KR"/>
          </a:p>
        </p:txBody>
      </p:sp>
      <p:sp>
        <p:nvSpPr>
          <p:cNvPr id="6" name="Rectangle 6"/>
          <p:cNvSpPr>
            <a:spLocks noGrp="1" noChangeArrowheads="1"/>
          </p:cNvSpPr>
          <p:nvPr>
            <p:ph type="sldNum" sz="quarter" idx="12"/>
          </p:nvPr>
        </p:nvSpPr>
        <p:spPr>
          <a:ln/>
        </p:spPr>
        <p:txBody>
          <a:bodyPr/>
          <a:lstStyle>
            <a:lvl1pPr>
              <a:defRPr/>
            </a:lvl1pPr>
          </a:lstStyle>
          <a:p>
            <a:pPr>
              <a:defRPr/>
            </a:pPr>
            <a:fld id="{F8939734-EE0D-4CC4-8CCC-D52323EB3309}" type="slidenum">
              <a:rPr lang="en-US" altLang="ko-KR"/>
              <a:pPr>
                <a:defRPr/>
              </a:pPr>
              <a:t>‹#›</a:t>
            </a:fld>
            <a:endParaRPr lang="en-US" altLang="ko-K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ko-KR" altLang="en-US" smtClean="0"/>
              <a:t>마스터 제목 스타일 편집</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굴림" pitchFamily="50" charset="-127"/>
                <a:ea typeface="굴림" pitchFamily="50" charset="-127"/>
              </a:defRPr>
            </a:lvl1pPr>
          </a:lstStyle>
          <a:p>
            <a:pPr>
              <a:defRPr/>
            </a:pPr>
            <a:endParaRPr lang="en-US" altLang="ko-K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굴림" pitchFamily="50" charset="-127"/>
                <a:ea typeface="굴림" pitchFamily="50" charset="-127"/>
              </a:defRPr>
            </a:lvl1pPr>
          </a:lstStyle>
          <a:p>
            <a:pPr>
              <a:defRPr/>
            </a:pPr>
            <a:endParaRPr lang="en-US" altLang="ko-K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굴림" pitchFamily="50" charset="-127"/>
                <a:ea typeface="굴림" pitchFamily="50" charset="-127"/>
              </a:defRPr>
            </a:lvl1pPr>
          </a:lstStyle>
          <a:p>
            <a:pPr>
              <a:defRPr/>
            </a:pPr>
            <a:fld id="{585AAD51-285C-485B-B463-9925DEE0D862}" type="slidenum">
              <a:rPr lang="en-US" altLang="ko-KR"/>
              <a:pPr>
                <a:defRPr/>
              </a:pPr>
              <a:t>‹#›</a:t>
            </a:fld>
            <a:endParaRPr lang="en-US" altLang="ko-K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latinLnBrk="1" hangingPunct="0">
        <a:spcBef>
          <a:spcPct val="0"/>
        </a:spcBef>
        <a:spcAft>
          <a:spcPct val="0"/>
        </a:spcAft>
        <a:defRPr kumimoji="1" sz="4400">
          <a:solidFill>
            <a:schemeClr val="tx2"/>
          </a:solidFill>
          <a:latin typeface="+mj-lt"/>
          <a:ea typeface="+mj-ea"/>
          <a:cs typeface="+mj-cs"/>
        </a:defRPr>
      </a:lvl1pPr>
      <a:lvl2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2pPr>
      <a:lvl3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3pPr>
      <a:lvl4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4pPr>
      <a:lvl5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5pPr>
      <a:lvl6pPr marL="457200" algn="ctr" rtl="0" fontAlgn="base" latinLnBrk="1">
        <a:spcBef>
          <a:spcPct val="0"/>
        </a:spcBef>
        <a:spcAft>
          <a:spcPct val="0"/>
        </a:spcAft>
        <a:defRPr kumimoji="1" sz="4400">
          <a:solidFill>
            <a:schemeClr val="tx2"/>
          </a:solidFill>
          <a:latin typeface="굴림" pitchFamily="50" charset="-127"/>
          <a:ea typeface="굴림" pitchFamily="50" charset="-127"/>
        </a:defRPr>
      </a:lvl6pPr>
      <a:lvl7pPr marL="914400" algn="ctr" rtl="0" fontAlgn="base" latinLnBrk="1">
        <a:spcBef>
          <a:spcPct val="0"/>
        </a:spcBef>
        <a:spcAft>
          <a:spcPct val="0"/>
        </a:spcAft>
        <a:defRPr kumimoji="1" sz="4400">
          <a:solidFill>
            <a:schemeClr val="tx2"/>
          </a:solidFill>
          <a:latin typeface="굴림" pitchFamily="50" charset="-127"/>
          <a:ea typeface="굴림" pitchFamily="50" charset="-127"/>
        </a:defRPr>
      </a:lvl7pPr>
      <a:lvl8pPr marL="1371600" algn="ctr" rtl="0" fontAlgn="base" latinLnBrk="1">
        <a:spcBef>
          <a:spcPct val="0"/>
        </a:spcBef>
        <a:spcAft>
          <a:spcPct val="0"/>
        </a:spcAft>
        <a:defRPr kumimoji="1" sz="4400">
          <a:solidFill>
            <a:schemeClr val="tx2"/>
          </a:solidFill>
          <a:latin typeface="굴림" pitchFamily="50" charset="-127"/>
          <a:ea typeface="굴림" pitchFamily="50" charset="-127"/>
        </a:defRPr>
      </a:lvl8pPr>
      <a:lvl9pPr marL="1828800" algn="ctr" rtl="0" fontAlgn="base" latinLnBrk="1">
        <a:spcBef>
          <a:spcPct val="0"/>
        </a:spcBef>
        <a:spcAft>
          <a:spcPct val="0"/>
        </a:spcAft>
        <a:defRPr kumimoji="1" sz="4400">
          <a:solidFill>
            <a:schemeClr val="tx2"/>
          </a:solidFill>
          <a:latin typeface="굴림" pitchFamily="50" charset="-127"/>
          <a:ea typeface="굴림" pitchFamily="50" charset="-127"/>
        </a:defRPr>
      </a:lvl9pPr>
    </p:titleStyle>
    <p:bodyStyle>
      <a:lvl1pPr marL="342900" indent="-342900" algn="l" rtl="0" eaLnBrk="0" fontAlgn="base" latinLnBrk="1"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latinLnBrk="1" hangingPunct="0">
        <a:spcBef>
          <a:spcPct val="20000"/>
        </a:spcBef>
        <a:spcAft>
          <a:spcPct val="0"/>
        </a:spcAft>
        <a:buChar char="–"/>
        <a:defRPr kumimoji="1" sz="2800">
          <a:solidFill>
            <a:schemeClr val="tx1"/>
          </a:solidFill>
          <a:latin typeface="+mn-lt"/>
          <a:ea typeface="+mn-ea"/>
        </a:defRPr>
      </a:lvl2pPr>
      <a:lvl3pPr marL="1143000" indent="-228600" algn="l" rtl="0" eaLnBrk="0" fontAlgn="base" latinLnBrk="1" hangingPunct="0">
        <a:spcBef>
          <a:spcPct val="20000"/>
        </a:spcBef>
        <a:spcAft>
          <a:spcPct val="0"/>
        </a:spcAft>
        <a:buChar char="•"/>
        <a:defRPr kumimoji="1" sz="2400">
          <a:solidFill>
            <a:schemeClr val="tx1"/>
          </a:solidFill>
          <a:latin typeface="+mn-lt"/>
          <a:ea typeface="+mn-ea"/>
        </a:defRPr>
      </a:lvl3pPr>
      <a:lvl4pPr marL="1600200" indent="-228600" algn="l" rtl="0" eaLnBrk="0" fontAlgn="base" latinLnBrk="1" hangingPunct="0">
        <a:spcBef>
          <a:spcPct val="20000"/>
        </a:spcBef>
        <a:spcAft>
          <a:spcPct val="0"/>
        </a:spcAft>
        <a:buChar char="–"/>
        <a:defRPr kumimoji="1" sz="2000">
          <a:solidFill>
            <a:schemeClr val="tx1"/>
          </a:solidFill>
          <a:latin typeface="+mn-lt"/>
          <a:ea typeface="+mn-ea"/>
        </a:defRPr>
      </a:lvl4pPr>
      <a:lvl5pPr marL="2057400" indent="-228600" algn="l" rtl="0" eaLnBrk="0" fontAlgn="base" latinLnBrk="1" hangingPunct="0">
        <a:spcBef>
          <a:spcPct val="20000"/>
        </a:spcBef>
        <a:spcAft>
          <a:spcPct val="0"/>
        </a:spcAft>
        <a:buChar char="»"/>
        <a:defRPr kumimoji="1" sz="2000">
          <a:solidFill>
            <a:schemeClr val="tx1"/>
          </a:solidFill>
          <a:latin typeface="+mn-lt"/>
          <a:ea typeface="+mn-ea"/>
        </a:defRPr>
      </a:lvl5pPr>
      <a:lvl6pPr marL="2514600" indent="-228600" algn="l" rtl="0" fontAlgn="base" latinLnBrk="1">
        <a:spcBef>
          <a:spcPct val="20000"/>
        </a:spcBef>
        <a:spcAft>
          <a:spcPct val="0"/>
        </a:spcAft>
        <a:buChar char="»"/>
        <a:defRPr kumimoji="1" sz="2000">
          <a:solidFill>
            <a:schemeClr val="tx1"/>
          </a:solidFill>
          <a:latin typeface="+mn-lt"/>
          <a:ea typeface="+mn-ea"/>
        </a:defRPr>
      </a:lvl6pPr>
      <a:lvl7pPr marL="2971800" indent="-228600" algn="l" rtl="0" fontAlgn="base" latinLnBrk="1">
        <a:spcBef>
          <a:spcPct val="20000"/>
        </a:spcBef>
        <a:spcAft>
          <a:spcPct val="0"/>
        </a:spcAft>
        <a:buChar char="»"/>
        <a:defRPr kumimoji="1" sz="2000">
          <a:solidFill>
            <a:schemeClr val="tx1"/>
          </a:solidFill>
          <a:latin typeface="+mn-lt"/>
          <a:ea typeface="+mn-ea"/>
        </a:defRPr>
      </a:lvl7pPr>
      <a:lvl8pPr marL="3429000" indent="-228600" algn="l" rtl="0" fontAlgn="base" latinLnBrk="1">
        <a:spcBef>
          <a:spcPct val="20000"/>
        </a:spcBef>
        <a:spcAft>
          <a:spcPct val="0"/>
        </a:spcAft>
        <a:buChar char="»"/>
        <a:defRPr kumimoji="1" sz="2000">
          <a:solidFill>
            <a:schemeClr val="tx1"/>
          </a:solidFill>
          <a:latin typeface="+mn-lt"/>
          <a:ea typeface="+mn-ea"/>
        </a:defRPr>
      </a:lvl8pPr>
      <a:lvl9pPr marL="3886200" indent="-228600" algn="l" rtl="0" fontAlgn="base" latinLnBrk="1">
        <a:spcBef>
          <a:spcPct val="20000"/>
        </a:spcBef>
        <a:spcAft>
          <a:spcPct val="0"/>
        </a:spcAft>
        <a:buChar char="»"/>
        <a:defRPr kumimoji="1" sz="2000">
          <a:solidFill>
            <a:schemeClr val="tx1"/>
          </a:solidFill>
          <a:latin typeface="+mn-lt"/>
          <a:ea typeface="+mn-ea"/>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2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5" Type="http://schemas.openxmlformats.org/officeDocument/2006/relationships/image" Target="../media/image39.jpeg"/><Relationship Id="rId4" Type="http://schemas.openxmlformats.org/officeDocument/2006/relationships/image" Target="../media/image38.jpeg"/></Relationships>
</file>

<file path=ppt/slides/_rels/slide2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images.google.com/imgres?imgurl=http://blog.jinbo.net/files2/216/DAHG/images/200905/061027595.jpg&amp;imgrefurl=http://blog.jinbo.net/DAHG/?pid=57&amp;usg=__dd7PKEI-bKmITOifnhfHQ-kgj_g=&amp;h=367&amp;w=250&amp;sz=30&amp;hl=ko&amp;start=14&amp;tbnid=3X63mb2UMjTkRM:&amp;tbnh=122&amp;tbnw=83&amp;prev=/images?q=%EB%B0%95%EC%A2%85%ED%83%9C&amp;hl=ko&amp;sa=N" TargetMode="External"/><Relationship Id="rId2" Type="http://schemas.openxmlformats.org/officeDocument/2006/relationships/image" Target="../media/image41.jpeg"/><Relationship Id="rId1" Type="http://schemas.openxmlformats.org/officeDocument/2006/relationships/slideLayout" Target="../slideLayouts/slideLayout2.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2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2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png"/><Relationship Id="rId1" Type="http://schemas.openxmlformats.org/officeDocument/2006/relationships/slideLayout" Target="../slideLayouts/slideLayout2.xml"/><Relationship Id="rId4" Type="http://schemas.openxmlformats.org/officeDocument/2006/relationships/image" Target="../media/image51.jpeg"/></Relationships>
</file>

<file path=ppt/slides/_rels/slide31.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2.xml"/><Relationship Id="rId5" Type="http://schemas.openxmlformats.org/officeDocument/2006/relationships/image" Target="../media/image57.jpeg"/><Relationship Id="rId4" Type="http://schemas.openxmlformats.org/officeDocument/2006/relationships/image" Target="../media/image56.jpeg"/></Relationships>
</file>

<file path=ppt/slides/_rels/slide34.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www.icem.org/" TargetMode="External"/><Relationship Id="rId2" Type="http://schemas.openxmlformats.org/officeDocument/2006/relationships/hyperlink" Target="http://www.ilo.org/" TargetMode="External"/><Relationship Id="rId1" Type="http://schemas.openxmlformats.org/officeDocument/2006/relationships/slideLayout" Target="../slideLayouts/slideLayout2.xml"/><Relationship Id="rId5" Type="http://schemas.openxmlformats.org/officeDocument/2006/relationships/hyperlink" Target="http://www.oecd.org/" TargetMode="External"/><Relationship Id="rId4" Type="http://schemas.openxmlformats.org/officeDocument/2006/relationships/hyperlink" Target="http://www.unglobalcompact.org/"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mailto:chikdin@gmail.com" TargetMode="External"/><Relationship Id="rId2" Type="http://schemas.openxmlformats.org/officeDocument/2006/relationships/hyperlink" Target="mailto:icem.asia.mnc@gmail.com"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2.xml"/><Relationship Id="rId4" Type="http://schemas.openxmlformats.org/officeDocument/2006/relationships/image" Target="../media/image68.jpeg"/></Relationships>
</file>

<file path=ppt/slides/_rels/slide54.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2.xml"/><Relationship Id="rId4" Type="http://schemas.openxmlformats.org/officeDocument/2006/relationships/image" Target="../media/image84.jpe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8" Type="http://schemas.openxmlformats.org/officeDocument/2006/relationships/diagramLayout" Target="../diagrams/layout6.xml"/><Relationship Id="rId3" Type="http://schemas.openxmlformats.org/officeDocument/2006/relationships/diagramLayout" Target="../diagrams/layout5.xml"/><Relationship Id="rId7" Type="http://schemas.openxmlformats.org/officeDocument/2006/relationships/diagramData" Target="../diagrams/data6.xml"/><Relationship Id="rId2" Type="http://schemas.openxmlformats.org/officeDocument/2006/relationships/diagramData" Target="../diagrams/data5.xml"/><Relationship Id="rId1" Type="http://schemas.openxmlformats.org/officeDocument/2006/relationships/slideLayout" Target="../slideLayouts/slideLayout5.xml"/><Relationship Id="rId6" Type="http://schemas.microsoft.com/office/2007/relationships/diagramDrawing" Target="../diagrams/drawing5.xml"/><Relationship Id="rId11" Type="http://schemas.microsoft.com/office/2007/relationships/diagramDrawing" Target="../diagrams/drawing6.xml"/><Relationship Id="rId5" Type="http://schemas.openxmlformats.org/officeDocument/2006/relationships/diagramColors" Target="../diagrams/colors5.xml"/><Relationship Id="rId10" Type="http://schemas.openxmlformats.org/officeDocument/2006/relationships/diagramColors" Target="../diagrams/colors6.xml"/><Relationship Id="rId4" Type="http://schemas.openxmlformats.org/officeDocument/2006/relationships/diagramQuickStyle" Target="../diagrams/quickStyle5.xml"/><Relationship Id="rId9" Type="http://schemas.openxmlformats.org/officeDocument/2006/relationships/diagramQuickStyle" Target="../diagrams/quickStyle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hyperlink" Target="mailto:Bam_binice@yahoo.com" TargetMode="Externa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214313" y="142875"/>
            <a:ext cx="6115050" cy="939800"/>
          </a:xfrm>
        </p:spPr>
        <p:txBody>
          <a:bodyPr/>
          <a:lstStyle/>
          <a:p>
            <a:pPr algn="l" eaLnBrk="1" hangingPunct="1"/>
            <a:r>
              <a:rPr lang="en-US" altLang="ko-KR" sz="3600" b="1" dirty="0" smtClean="0">
                <a:latin typeface="Arial" charset="0"/>
              </a:rPr>
              <a:t>Goodyear Thailand</a:t>
            </a:r>
          </a:p>
        </p:txBody>
      </p:sp>
      <p:sp>
        <p:nvSpPr>
          <p:cNvPr id="17411" name="Rectangle 3"/>
          <p:cNvSpPr>
            <a:spLocks noGrp="1" noChangeArrowheads="1"/>
          </p:cNvSpPr>
          <p:nvPr>
            <p:ph type="body" idx="1"/>
          </p:nvPr>
        </p:nvSpPr>
        <p:spPr>
          <a:xfrm>
            <a:off x="457200" y="4500563"/>
            <a:ext cx="6257925" cy="2214562"/>
          </a:xfrm>
        </p:spPr>
        <p:txBody>
          <a:bodyPr/>
          <a:lstStyle/>
          <a:p>
            <a:pPr eaLnBrk="1" hangingPunct="1"/>
            <a:r>
              <a:rPr lang="en-US" altLang="ko-KR" sz="2800" dirty="0" smtClean="0">
                <a:latin typeface="Arial" charset="0"/>
              </a:rPr>
              <a:t>Continuously “difficult”</a:t>
            </a:r>
          </a:p>
          <a:p>
            <a:pPr eaLnBrk="1" hangingPunct="1"/>
            <a:r>
              <a:rPr lang="en-US" altLang="ko-KR" sz="2800" dirty="0" smtClean="0">
                <a:latin typeface="Arial" charset="0"/>
              </a:rPr>
              <a:t>No water, but his coffee</a:t>
            </a:r>
          </a:p>
          <a:p>
            <a:pPr eaLnBrk="1" hangingPunct="1"/>
            <a:r>
              <a:rPr lang="en-US" altLang="ko-KR" sz="2800" dirty="0" smtClean="0">
                <a:latin typeface="Arial" charset="0"/>
              </a:rPr>
              <a:t>No shake hands</a:t>
            </a:r>
          </a:p>
          <a:p>
            <a:pPr eaLnBrk="1" hangingPunct="1"/>
            <a:r>
              <a:rPr lang="en-US" altLang="ko-KR" sz="2800" dirty="0" smtClean="0">
                <a:latin typeface="Arial" charset="0"/>
              </a:rPr>
              <a:t>Secrete recording</a:t>
            </a:r>
          </a:p>
        </p:txBody>
      </p:sp>
      <p:pic>
        <p:nvPicPr>
          <p:cNvPr id="17412" name="Picture 5" descr="ICEM2007congress_logo"/>
          <p:cNvPicPr>
            <a:picLocks noChangeAspect="1" noChangeArrowheads="1"/>
          </p:cNvPicPr>
          <p:nvPr/>
        </p:nvPicPr>
        <p:blipFill>
          <a:blip r:embed="rId2" cstate="print"/>
          <a:srcRect/>
          <a:stretch>
            <a:fillRect/>
          </a:stretch>
        </p:blipFill>
        <p:spPr bwMode="auto">
          <a:xfrm>
            <a:off x="7688263" y="5013325"/>
            <a:ext cx="1371600" cy="1800225"/>
          </a:xfrm>
          <a:prstGeom prst="rect">
            <a:avLst/>
          </a:prstGeom>
          <a:noFill/>
          <a:ln w="9525">
            <a:noFill/>
            <a:miter lim="800000"/>
            <a:headEnd/>
            <a:tailEnd/>
          </a:ln>
        </p:spPr>
      </p:pic>
      <p:pic>
        <p:nvPicPr>
          <p:cNvPr id="17413" name="그림 4" descr="goodyear.jpg"/>
          <p:cNvPicPr>
            <a:picLocks noChangeAspect="1"/>
          </p:cNvPicPr>
          <p:nvPr/>
        </p:nvPicPr>
        <p:blipFill>
          <a:blip r:embed="rId3" cstate="print"/>
          <a:srcRect/>
          <a:stretch>
            <a:fillRect/>
          </a:stretch>
        </p:blipFill>
        <p:spPr bwMode="auto">
          <a:xfrm>
            <a:off x="428625" y="1071563"/>
            <a:ext cx="4857750" cy="3216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sp>
        <p:nvSpPr>
          <p:cNvPr id="3" name="내용 개체 틀 2"/>
          <p:cNvSpPr>
            <a:spLocks noGrp="1"/>
          </p:cNvSpPr>
          <p:nvPr>
            <p:ph idx="1"/>
          </p:nvPr>
        </p:nvSpPr>
        <p:spPr/>
        <p:txBody>
          <a:bodyPr/>
          <a:lstStyle/>
          <a:p>
            <a:endParaRPr lang="ko-KR" altLang="en-US"/>
          </a:p>
        </p:txBody>
      </p:sp>
      <p:pic>
        <p:nvPicPr>
          <p:cNvPr id="10242" name="Picture 2" descr="https://fbcdn-sphotos-a.akamaihd.net/hphotos-ak-ash3/539543_364996083570746_1070177728_n.jpg"/>
          <p:cNvPicPr>
            <a:picLocks noChangeAspect="1" noChangeArrowheads="1"/>
          </p:cNvPicPr>
          <p:nvPr/>
        </p:nvPicPr>
        <p:blipFill>
          <a:blip r:embed="rId2" cstate="print"/>
          <a:srcRect/>
          <a:stretch>
            <a:fillRect/>
          </a:stretch>
        </p:blipFill>
        <p:spPr bwMode="auto">
          <a:xfrm>
            <a:off x="1187623" y="764704"/>
            <a:ext cx="6657617" cy="504056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sp>
        <p:nvSpPr>
          <p:cNvPr id="3" name="내용 개체 틀 2"/>
          <p:cNvSpPr>
            <a:spLocks noGrp="1"/>
          </p:cNvSpPr>
          <p:nvPr>
            <p:ph idx="1"/>
          </p:nvPr>
        </p:nvSpPr>
        <p:spPr/>
        <p:txBody>
          <a:bodyPr/>
          <a:lstStyle/>
          <a:p>
            <a:endParaRPr lang="ko-KR" altLang="en-US"/>
          </a:p>
        </p:txBody>
      </p:sp>
      <p:pic>
        <p:nvPicPr>
          <p:cNvPr id="101378" name="Picture 2" descr="https://fbcdn-sphotos-a.akamaihd.net/hphotos-ak-ash3/531259_323384424398579_520991905_n.jpg"/>
          <p:cNvPicPr>
            <a:picLocks noChangeAspect="1" noChangeArrowheads="1"/>
          </p:cNvPicPr>
          <p:nvPr/>
        </p:nvPicPr>
        <p:blipFill>
          <a:blip r:embed="rId2" cstate="print"/>
          <a:srcRect/>
          <a:stretch>
            <a:fillRect/>
          </a:stretch>
        </p:blipFill>
        <p:spPr bwMode="auto">
          <a:xfrm>
            <a:off x="2123728" y="620688"/>
            <a:ext cx="5256584" cy="5515106"/>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sp>
        <p:nvSpPr>
          <p:cNvPr id="3" name="내용 개체 틀 2"/>
          <p:cNvSpPr>
            <a:spLocks noGrp="1"/>
          </p:cNvSpPr>
          <p:nvPr>
            <p:ph idx="1"/>
          </p:nvPr>
        </p:nvSpPr>
        <p:spPr/>
        <p:txBody>
          <a:bodyPr/>
          <a:lstStyle/>
          <a:p>
            <a:endParaRPr lang="ko-KR" altLang="en-US"/>
          </a:p>
        </p:txBody>
      </p:sp>
      <p:pic>
        <p:nvPicPr>
          <p:cNvPr id="102402" name="Picture 2" descr="https://fbcdn-sphotos-a.akamaihd.net/hphotos-ak-snc7/392157_235267849876904_895730740_n.jpg"/>
          <p:cNvPicPr>
            <a:picLocks noChangeAspect="1" noChangeArrowheads="1"/>
          </p:cNvPicPr>
          <p:nvPr/>
        </p:nvPicPr>
        <p:blipFill>
          <a:blip r:embed="rId2" cstate="print"/>
          <a:srcRect/>
          <a:stretch>
            <a:fillRect/>
          </a:stretch>
        </p:blipFill>
        <p:spPr bwMode="auto">
          <a:xfrm>
            <a:off x="2195736" y="692696"/>
            <a:ext cx="4581525" cy="5276851"/>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sp>
        <p:nvSpPr>
          <p:cNvPr id="3" name="내용 개체 틀 2"/>
          <p:cNvSpPr>
            <a:spLocks noGrp="1"/>
          </p:cNvSpPr>
          <p:nvPr>
            <p:ph idx="1"/>
          </p:nvPr>
        </p:nvSpPr>
        <p:spPr/>
        <p:txBody>
          <a:bodyPr/>
          <a:lstStyle/>
          <a:p>
            <a:endParaRPr lang="ko-KR" altLang="en-US"/>
          </a:p>
        </p:txBody>
      </p:sp>
      <p:pic>
        <p:nvPicPr>
          <p:cNvPr id="1026" name="Picture 2" descr="C:\Users\yoon hyowon\AppData\Local\Microsoft\Windows\Temporary Internet Files\Content.Outlook\HFHH6M6E\__.JPG"/>
          <p:cNvPicPr>
            <a:picLocks noChangeAspect="1" noChangeArrowheads="1"/>
          </p:cNvPicPr>
          <p:nvPr/>
        </p:nvPicPr>
        <p:blipFill>
          <a:blip r:embed="rId2" cstate="print"/>
          <a:srcRect/>
          <a:stretch>
            <a:fillRect/>
          </a:stretch>
        </p:blipFill>
        <p:spPr bwMode="auto">
          <a:xfrm>
            <a:off x="395536" y="404664"/>
            <a:ext cx="8246109" cy="5818088"/>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sp>
        <p:nvSpPr>
          <p:cNvPr id="3" name="내용 개체 틀 2"/>
          <p:cNvSpPr>
            <a:spLocks noGrp="1"/>
          </p:cNvSpPr>
          <p:nvPr>
            <p:ph idx="1"/>
          </p:nvPr>
        </p:nvSpPr>
        <p:spPr/>
        <p:txBody>
          <a:bodyPr/>
          <a:lstStyle/>
          <a:p>
            <a:endParaRPr lang="ko-KR" altLang="en-US"/>
          </a:p>
        </p:txBody>
      </p:sp>
      <p:pic>
        <p:nvPicPr>
          <p:cNvPr id="103426" name="Picture 2" descr="https://fbcdn-sphotos-a.akamaihd.net/hphotos-ak-ash4/314553_216375978432758_1256362019_n.jpg"/>
          <p:cNvPicPr>
            <a:picLocks noChangeAspect="1" noChangeArrowheads="1"/>
          </p:cNvPicPr>
          <p:nvPr/>
        </p:nvPicPr>
        <p:blipFill>
          <a:blip r:embed="rId2" cstate="print"/>
          <a:srcRect/>
          <a:stretch>
            <a:fillRect/>
          </a:stretch>
        </p:blipFill>
        <p:spPr bwMode="auto">
          <a:xfrm>
            <a:off x="1547664" y="908720"/>
            <a:ext cx="5715000" cy="441960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sp>
        <p:nvSpPr>
          <p:cNvPr id="3" name="내용 개체 틀 2"/>
          <p:cNvSpPr>
            <a:spLocks noGrp="1"/>
          </p:cNvSpPr>
          <p:nvPr>
            <p:ph idx="1"/>
          </p:nvPr>
        </p:nvSpPr>
        <p:spPr/>
        <p:txBody>
          <a:bodyPr/>
          <a:lstStyle/>
          <a:p>
            <a:endParaRPr lang="ko-KR" altLang="en-US"/>
          </a:p>
        </p:txBody>
      </p:sp>
      <p:pic>
        <p:nvPicPr>
          <p:cNvPr id="104450" name="Picture 2" descr="https://fbcdn-sphotos-a.akamaihd.net/hphotos-ak-ash4/310340_213880615348961_1221295431_n.jpg"/>
          <p:cNvPicPr>
            <a:picLocks noChangeAspect="1" noChangeArrowheads="1"/>
          </p:cNvPicPr>
          <p:nvPr/>
        </p:nvPicPr>
        <p:blipFill>
          <a:blip r:embed="rId2" cstate="print"/>
          <a:srcRect/>
          <a:stretch>
            <a:fillRect/>
          </a:stretch>
        </p:blipFill>
        <p:spPr bwMode="auto">
          <a:xfrm>
            <a:off x="2339752" y="1052736"/>
            <a:ext cx="4552950" cy="4143376"/>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sp>
        <p:nvSpPr>
          <p:cNvPr id="3" name="내용 개체 틀 2"/>
          <p:cNvSpPr>
            <a:spLocks noGrp="1"/>
          </p:cNvSpPr>
          <p:nvPr>
            <p:ph idx="1"/>
          </p:nvPr>
        </p:nvSpPr>
        <p:spPr/>
        <p:txBody>
          <a:bodyPr/>
          <a:lstStyle/>
          <a:p>
            <a:endParaRPr lang="ko-KR" altLang="en-US"/>
          </a:p>
        </p:txBody>
      </p:sp>
      <p:pic>
        <p:nvPicPr>
          <p:cNvPr id="37890" name="Picture 2" descr="https://fbcdn-sphotos-a.akamaihd.net/hphotos-ak-ash4/376371_10150977823441961_1652218825_n.jpg"/>
          <p:cNvPicPr>
            <a:picLocks noChangeAspect="1" noChangeArrowheads="1"/>
          </p:cNvPicPr>
          <p:nvPr/>
        </p:nvPicPr>
        <p:blipFill>
          <a:blip r:embed="rId2" cstate="print"/>
          <a:srcRect/>
          <a:stretch>
            <a:fillRect/>
          </a:stretch>
        </p:blipFill>
        <p:spPr bwMode="auto">
          <a:xfrm>
            <a:off x="1403648" y="1124744"/>
            <a:ext cx="6292873" cy="4824536"/>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sp>
        <p:nvSpPr>
          <p:cNvPr id="3" name="내용 개체 틀 2"/>
          <p:cNvSpPr>
            <a:spLocks noGrp="1"/>
          </p:cNvSpPr>
          <p:nvPr>
            <p:ph idx="1"/>
          </p:nvPr>
        </p:nvSpPr>
        <p:spPr/>
        <p:txBody>
          <a:bodyPr/>
          <a:lstStyle/>
          <a:p>
            <a:endParaRPr lang="ko-KR" altLang="en-US"/>
          </a:p>
        </p:txBody>
      </p:sp>
      <p:pic>
        <p:nvPicPr>
          <p:cNvPr id="105474" name="Picture 2" descr="https://fbcdn-sphotos-a.akamaihd.net/hphotos-ak-ash4/294520_210776795659343_270524512_n.jpg"/>
          <p:cNvPicPr>
            <a:picLocks noChangeAspect="1" noChangeArrowheads="1"/>
          </p:cNvPicPr>
          <p:nvPr/>
        </p:nvPicPr>
        <p:blipFill>
          <a:blip r:embed="rId2" cstate="print"/>
          <a:srcRect/>
          <a:stretch>
            <a:fillRect/>
          </a:stretch>
        </p:blipFill>
        <p:spPr bwMode="auto">
          <a:xfrm>
            <a:off x="1259632" y="1412776"/>
            <a:ext cx="5715000" cy="3933826"/>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sp>
        <p:nvSpPr>
          <p:cNvPr id="3" name="내용 개체 틀 2"/>
          <p:cNvSpPr>
            <a:spLocks noGrp="1"/>
          </p:cNvSpPr>
          <p:nvPr>
            <p:ph idx="1"/>
          </p:nvPr>
        </p:nvSpPr>
        <p:spPr/>
        <p:txBody>
          <a:bodyPr/>
          <a:lstStyle/>
          <a:p>
            <a:endParaRPr lang="ko-KR" altLang="en-US"/>
          </a:p>
        </p:txBody>
      </p:sp>
      <p:pic>
        <p:nvPicPr>
          <p:cNvPr id="106498" name="Picture 2" descr="https://fbcdn-sphotos-a.akamaihd.net/hphotos-ak-ash4/293374_210310679039288_1601372906_n.jpg"/>
          <p:cNvPicPr>
            <a:picLocks noChangeAspect="1" noChangeArrowheads="1"/>
          </p:cNvPicPr>
          <p:nvPr/>
        </p:nvPicPr>
        <p:blipFill>
          <a:blip r:embed="rId2" cstate="print"/>
          <a:srcRect/>
          <a:stretch>
            <a:fillRect/>
          </a:stretch>
        </p:blipFill>
        <p:spPr bwMode="auto">
          <a:xfrm>
            <a:off x="1331640" y="332656"/>
            <a:ext cx="6192688" cy="619269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sp>
        <p:nvSpPr>
          <p:cNvPr id="3" name="내용 개체 틀 2"/>
          <p:cNvSpPr>
            <a:spLocks noGrp="1"/>
          </p:cNvSpPr>
          <p:nvPr>
            <p:ph idx="1"/>
          </p:nvPr>
        </p:nvSpPr>
        <p:spPr/>
        <p:txBody>
          <a:bodyPr/>
          <a:lstStyle/>
          <a:p>
            <a:endParaRPr lang="ko-KR" altLang="en-US" dirty="0"/>
          </a:p>
        </p:txBody>
      </p:sp>
      <p:pic>
        <p:nvPicPr>
          <p:cNvPr id="15362" name="Picture 2" descr="https://fbcdn-sphotos-a.akamaihd.net/hphotos-ak-ash3/550622_271983982909065_1031679317_n.jpg"/>
          <p:cNvPicPr>
            <a:picLocks noChangeAspect="1" noChangeArrowheads="1"/>
          </p:cNvPicPr>
          <p:nvPr/>
        </p:nvPicPr>
        <p:blipFill>
          <a:blip r:embed="rId2" cstate="print"/>
          <a:srcRect/>
          <a:stretch>
            <a:fillRect/>
          </a:stretch>
        </p:blipFill>
        <p:spPr bwMode="auto">
          <a:xfrm>
            <a:off x="1187624" y="548680"/>
            <a:ext cx="6858000" cy="5810251"/>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sp>
        <p:nvSpPr>
          <p:cNvPr id="3" name="내용 개체 틀 2"/>
          <p:cNvSpPr>
            <a:spLocks noGrp="1"/>
          </p:cNvSpPr>
          <p:nvPr>
            <p:ph idx="1"/>
          </p:nvPr>
        </p:nvSpPr>
        <p:spPr/>
        <p:txBody>
          <a:bodyPr/>
          <a:lstStyle/>
          <a:p>
            <a:endParaRPr lang="ko-KR" altLang="en-US"/>
          </a:p>
        </p:txBody>
      </p:sp>
      <p:pic>
        <p:nvPicPr>
          <p:cNvPr id="14338" name="Picture 2" descr="https://fbcdn-sphotos-a.akamaihd.net/hphotos-ak-ash4/392477_233797720058649_129370207168068_375167_455796365_n.jpg"/>
          <p:cNvPicPr>
            <a:picLocks noChangeAspect="1" noChangeArrowheads="1"/>
          </p:cNvPicPr>
          <p:nvPr/>
        </p:nvPicPr>
        <p:blipFill>
          <a:blip r:embed="rId2" cstate="print"/>
          <a:srcRect/>
          <a:stretch>
            <a:fillRect/>
          </a:stretch>
        </p:blipFill>
        <p:spPr bwMode="auto">
          <a:xfrm>
            <a:off x="251520" y="548680"/>
            <a:ext cx="8568952" cy="5741200"/>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sp>
        <p:nvSpPr>
          <p:cNvPr id="3" name="내용 개체 틀 2"/>
          <p:cNvSpPr>
            <a:spLocks noGrp="1"/>
          </p:cNvSpPr>
          <p:nvPr>
            <p:ph idx="1"/>
          </p:nvPr>
        </p:nvSpPr>
        <p:spPr/>
        <p:txBody>
          <a:bodyPr/>
          <a:lstStyle/>
          <a:p>
            <a:endParaRPr lang="ko-KR" altLang="en-US"/>
          </a:p>
        </p:txBody>
      </p:sp>
      <p:pic>
        <p:nvPicPr>
          <p:cNvPr id="91138" name="Picture 2" descr="https://fbcdn-sphotos-a.akamaihd.net/hphotos-ak-ash4/p480x480/398830_371732822864050_100000820072323_925978_1887212051_n.jpg"/>
          <p:cNvPicPr>
            <a:picLocks noChangeAspect="1" noChangeArrowheads="1"/>
          </p:cNvPicPr>
          <p:nvPr/>
        </p:nvPicPr>
        <p:blipFill>
          <a:blip r:embed="rId2" cstate="print"/>
          <a:srcRect/>
          <a:stretch>
            <a:fillRect/>
          </a:stretch>
        </p:blipFill>
        <p:spPr bwMode="auto">
          <a:xfrm>
            <a:off x="1187625" y="541145"/>
            <a:ext cx="6938672" cy="5696167"/>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sp>
        <p:nvSpPr>
          <p:cNvPr id="3" name="내용 개체 틀 2"/>
          <p:cNvSpPr>
            <a:spLocks noGrp="1"/>
          </p:cNvSpPr>
          <p:nvPr>
            <p:ph idx="1"/>
          </p:nvPr>
        </p:nvSpPr>
        <p:spPr/>
        <p:txBody>
          <a:bodyPr/>
          <a:lstStyle/>
          <a:p>
            <a:endParaRPr lang="ko-KR" altLang="en-US"/>
          </a:p>
        </p:txBody>
      </p:sp>
      <p:pic>
        <p:nvPicPr>
          <p:cNvPr id="97282" name="Picture 2" descr="https://fbcdn-sphotos-a.akamaihd.net/hphotos-ak-ash3/p480x480/560545_400036850024549_362231420471759_1459941_660493211_n.jpg"/>
          <p:cNvPicPr>
            <a:picLocks noChangeAspect="1" noChangeArrowheads="1"/>
          </p:cNvPicPr>
          <p:nvPr/>
        </p:nvPicPr>
        <p:blipFill>
          <a:blip r:embed="rId2" cstate="print"/>
          <a:srcRect/>
          <a:stretch>
            <a:fillRect/>
          </a:stretch>
        </p:blipFill>
        <p:spPr bwMode="auto">
          <a:xfrm>
            <a:off x="539552" y="836712"/>
            <a:ext cx="8112781" cy="5328592"/>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sp>
        <p:nvSpPr>
          <p:cNvPr id="3" name="내용 개체 틀 2"/>
          <p:cNvSpPr>
            <a:spLocks noGrp="1"/>
          </p:cNvSpPr>
          <p:nvPr>
            <p:ph idx="1"/>
          </p:nvPr>
        </p:nvSpPr>
        <p:spPr/>
        <p:txBody>
          <a:bodyPr/>
          <a:lstStyle/>
          <a:p>
            <a:endParaRPr lang="ko-KR" altLang="en-US"/>
          </a:p>
        </p:txBody>
      </p:sp>
      <p:pic>
        <p:nvPicPr>
          <p:cNvPr id="1026" name="Picture 2" descr="http://customerrespect.com/blog/wp-content/uploads/2011/05/dialogue.jpg"/>
          <p:cNvPicPr>
            <a:picLocks noChangeAspect="1" noChangeArrowheads="1"/>
          </p:cNvPicPr>
          <p:nvPr/>
        </p:nvPicPr>
        <p:blipFill>
          <a:blip r:embed="rId2" cstate="print"/>
          <a:srcRect/>
          <a:stretch>
            <a:fillRect/>
          </a:stretch>
        </p:blipFill>
        <p:spPr bwMode="auto">
          <a:xfrm>
            <a:off x="1187624" y="404664"/>
            <a:ext cx="6984776" cy="5649908"/>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b="1" dirty="0" smtClean="0">
                <a:latin typeface=" 카피라이터B" pitchFamily="18" charset="-127"/>
                <a:ea typeface=" 카피라이터B" pitchFamily="18" charset="-127"/>
              </a:rPr>
              <a:t>Group Discussion</a:t>
            </a:r>
            <a:endParaRPr lang="ko-KR" altLang="en-US" b="1" dirty="0">
              <a:latin typeface=" 카피라이터B" pitchFamily="18" charset="-127"/>
              <a:ea typeface=" 카피라이터B" pitchFamily="18" charset="-127"/>
            </a:endParaRPr>
          </a:p>
        </p:txBody>
      </p:sp>
      <p:sp>
        <p:nvSpPr>
          <p:cNvPr id="3" name="내용 개체 틀 2"/>
          <p:cNvSpPr>
            <a:spLocks noGrp="1"/>
          </p:cNvSpPr>
          <p:nvPr>
            <p:ph idx="1"/>
          </p:nvPr>
        </p:nvSpPr>
        <p:spPr/>
        <p:txBody>
          <a:bodyPr/>
          <a:lstStyle/>
          <a:p>
            <a:endParaRPr lang="ko-KR" altLang="en-US"/>
          </a:p>
        </p:txBody>
      </p:sp>
      <p:pic>
        <p:nvPicPr>
          <p:cNvPr id="1026" name="Picture 2" descr="http://boulderjewishnews.org/wp-content/uploads/2011/01/SmallGroup_Circle-full-THUMB1.jpg"/>
          <p:cNvPicPr>
            <a:picLocks noChangeAspect="1" noChangeArrowheads="1"/>
          </p:cNvPicPr>
          <p:nvPr/>
        </p:nvPicPr>
        <p:blipFill>
          <a:blip r:embed="rId2" cstate="print"/>
          <a:srcRect/>
          <a:stretch>
            <a:fillRect/>
          </a:stretch>
        </p:blipFill>
        <p:spPr bwMode="auto">
          <a:xfrm>
            <a:off x="899592" y="1124744"/>
            <a:ext cx="7776864" cy="5428149"/>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GB" dirty="0" smtClean="0">
                <a:latin typeface="Arial Unicode MS" pitchFamily="50" charset="-127"/>
                <a:ea typeface="Arial Unicode MS" pitchFamily="50" charset="-127"/>
                <a:cs typeface="Arial Unicode MS" pitchFamily="50" charset="-127"/>
              </a:rPr>
              <a:t>8 hours work</a:t>
            </a:r>
            <a:endParaRPr lang="en-GB" dirty="0">
              <a:latin typeface="Arial Unicode MS" pitchFamily="50" charset="-127"/>
              <a:ea typeface="Arial Unicode MS" pitchFamily="50" charset="-127"/>
              <a:cs typeface="Arial Unicode MS" pitchFamily="50" charset="-127"/>
            </a:endParaRPr>
          </a:p>
        </p:txBody>
      </p:sp>
      <p:sp>
        <p:nvSpPr>
          <p:cNvPr id="3" name="내용 개체 틀 2"/>
          <p:cNvSpPr>
            <a:spLocks noGrp="1"/>
          </p:cNvSpPr>
          <p:nvPr>
            <p:ph idx="1"/>
          </p:nvPr>
        </p:nvSpPr>
        <p:spPr/>
        <p:txBody>
          <a:bodyPr/>
          <a:lstStyle/>
          <a:p>
            <a:pPr>
              <a:buNone/>
            </a:pPr>
            <a:r>
              <a:rPr lang="en-US" altLang="ko-KR" sz="2800" b="1" dirty="0" smtClean="0">
                <a:solidFill>
                  <a:srgbClr val="FF0000"/>
                </a:solidFill>
                <a:latin typeface="Arial Unicode MS" pitchFamily="50" charset="-127"/>
                <a:ea typeface="Arial Unicode MS" pitchFamily="50" charset="-127"/>
                <a:cs typeface="Arial Unicode MS" pitchFamily="50" charset="-127"/>
              </a:rPr>
              <a:t>8t hours </a:t>
            </a:r>
            <a:r>
              <a:rPr lang="en-US" altLang="ko-KR" sz="2800" b="1" dirty="0" err="1" smtClean="0">
                <a:solidFill>
                  <a:srgbClr val="FF0000"/>
                </a:solidFill>
                <a:latin typeface="Arial Unicode MS" pitchFamily="50" charset="-127"/>
                <a:ea typeface="Arial Unicode MS" pitchFamily="50" charset="-127"/>
                <a:cs typeface="Arial Unicode MS" pitchFamily="50" charset="-127"/>
              </a:rPr>
              <a:t>labour</a:t>
            </a:r>
            <a:r>
              <a:rPr lang="en-US" altLang="ko-KR" sz="2800" b="1" dirty="0" smtClean="0">
                <a:solidFill>
                  <a:srgbClr val="FF0000"/>
                </a:solidFill>
                <a:latin typeface="Arial Unicode MS" pitchFamily="50" charset="-127"/>
                <a:ea typeface="Arial Unicode MS" pitchFamily="50" charset="-127"/>
                <a:cs typeface="Arial Unicode MS" pitchFamily="50" charset="-127"/>
              </a:rPr>
              <a:t>, 8 hours recreation, 8 hours rest</a:t>
            </a:r>
          </a:p>
          <a:p>
            <a:pPr>
              <a:buNone/>
            </a:pPr>
            <a:r>
              <a:rPr lang="en-US" sz="1800" b="1" dirty="0" smtClean="0">
                <a:latin typeface="Arial Unicode MS" pitchFamily="50" charset="-127"/>
                <a:ea typeface="Arial Unicode MS" pitchFamily="50" charset="-127"/>
                <a:cs typeface="Arial Unicode MS" pitchFamily="50" charset="-127"/>
              </a:rPr>
              <a:t>Formulated by Robert Owen (1771-1858)</a:t>
            </a:r>
          </a:p>
          <a:p>
            <a:pPr>
              <a:buNone/>
            </a:pPr>
            <a:endParaRPr lang="en-GB" sz="1800" dirty="0">
              <a:latin typeface="Arial Unicode MS" pitchFamily="50" charset="-127"/>
              <a:ea typeface="Arial Unicode MS" pitchFamily="50" charset="-127"/>
              <a:cs typeface="Arial Unicode MS" pitchFamily="50" charset="-127"/>
            </a:endParaRPr>
          </a:p>
        </p:txBody>
      </p:sp>
      <p:pic>
        <p:nvPicPr>
          <p:cNvPr id="1026" name="Picture 2"/>
          <p:cNvPicPr>
            <a:picLocks noChangeAspect="1" noChangeArrowheads="1"/>
          </p:cNvPicPr>
          <p:nvPr/>
        </p:nvPicPr>
        <p:blipFill>
          <a:blip r:embed="rId2" cstate="print"/>
          <a:srcRect/>
          <a:stretch>
            <a:fillRect/>
          </a:stretch>
        </p:blipFill>
        <p:spPr bwMode="auto">
          <a:xfrm>
            <a:off x="2483768" y="2636912"/>
            <a:ext cx="6258272" cy="3942711"/>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GB" dirty="0" smtClean="0">
                <a:latin typeface="Arial Unicode MS" pitchFamily="50" charset="-127"/>
                <a:ea typeface="Arial Unicode MS" pitchFamily="50" charset="-127"/>
                <a:cs typeface="Arial Unicode MS" pitchFamily="50" charset="-127"/>
              </a:rPr>
              <a:t>Factory Acts in UK</a:t>
            </a:r>
            <a:endParaRPr lang="en-GB" dirty="0">
              <a:latin typeface="Arial Unicode MS" pitchFamily="50" charset="-127"/>
              <a:ea typeface="Arial Unicode MS" pitchFamily="50" charset="-127"/>
              <a:cs typeface="Arial Unicode MS" pitchFamily="50" charset="-127"/>
            </a:endParaRPr>
          </a:p>
        </p:txBody>
      </p:sp>
      <p:sp>
        <p:nvSpPr>
          <p:cNvPr id="4" name="텍스트 개체 틀 3"/>
          <p:cNvSpPr>
            <a:spLocks noGrp="1"/>
          </p:cNvSpPr>
          <p:nvPr>
            <p:ph type="body" idx="1"/>
          </p:nvPr>
        </p:nvSpPr>
        <p:spPr/>
        <p:txBody>
          <a:bodyPr/>
          <a:lstStyle/>
          <a:p>
            <a:r>
              <a:rPr lang="en-GB" altLang="ko-KR" dirty="0" smtClean="0">
                <a:latin typeface="Arial Unicode MS" pitchFamily="50" charset="-127"/>
                <a:ea typeface="Arial Unicode MS" pitchFamily="50" charset="-127"/>
                <a:cs typeface="Arial Unicode MS" pitchFamily="50" charset="-127"/>
              </a:rPr>
              <a:t>Factory Act 1802 </a:t>
            </a:r>
          </a:p>
        </p:txBody>
      </p:sp>
      <p:sp>
        <p:nvSpPr>
          <p:cNvPr id="3" name="내용 개체 틀 2"/>
          <p:cNvSpPr>
            <a:spLocks noGrp="1"/>
          </p:cNvSpPr>
          <p:nvPr>
            <p:ph sz="half" idx="2"/>
          </p:nvPr>
        </p:nvSpPr>
        <p:spPr/>
        <p:txBody>
          <a:bodyPr>
            <a:normAutofit fontScale="92500" lnSpcReduction="20000"/>
          </a:bodyPr>
          <a:lstStyle/>
          <a:p>
            <a:r>
              <a:rPr lang="en-US" altLang="ko-KR" dirty="0" smtClean="0">
                <a:latin typeface="Arial Unicode MS" pitchFamily="50" charset="-127"/>
                <a:ea typeface="Arial Unicode MS" pitchFamily="50" charset="-127"/>
                <a:cs typeface="Arial Unicode MS" pitchFamily="50" charset="-127"/>
              </a:rPr>
              <a:t>Children between the ages of 9 and 13 can work maximum 8 hours. </a:t>
            </a:r>
          </a:p>
          <a:p>
            <a:r>
              <a:rPr lang="en-US" altLang="ko-KR" dirty="0" smtClean="0">
                <a:latin typeface="Arial Unicode MS" pitchFamily="50" charset="-127"/>
                <a:ea typeface="Arial Unicode MS" pitchFamily="50" charset="-127"/>
                <a:cs typeface="Arial Unicode MS" pitchFamily="50" charset="-127"/>
              </a:rPr>
              <a:t>The work hours of children must begin after 6 a.m., end before 9 p.m., and not exceed 12 hours a day. </a:t>
            </a:r>
          </a:p>
          <a:p>
            <a:r>
              <a:rPr lang="en-US" altLang="ko-KR" dirty="0" smtClean="0">
                <a:latin typeface="Arial Unicode MS" pitchFamily="50" charset="-127"/>
                <a:ea typeface="Arial Unicode MS" pitchFamily="50" charset="-127"/>
                <a:cs typeface="Arial Unicode MS" pitchFamily="50" charset="-127"/>
              </a:rPr>
              <a:t>Adolescents between 14 and 18 years old can work maximum 12 hours</a:t>
            </a:r>
          </a:p>
          <a:p>
            <a:r>
              <a:rPr lang="en-US" altLang="ko-KR" dirty="0" smtClean="0">
                <a:latin typeface="Arial Unicode MS" pitchFamily="50" charset="-127"/>
                <a:ea typeface="Arial Unicode MS" pitchFamily="50" charset="-127"/>
                <a:cs typeface="Arial Unicode MS" pitchFamily="50" charset="-127"/>
              </a:rPr>
              <a:t>Male and female children must be housed in different sleeping quarters. </a:t>
            </a:r>
          </a:p>
          <a:p>
            <a:endParaRPr lang="en-US" altLang="ko-KR" dirty="0" smtClean="0"/>
          </a:p>
          <a:p>
            <a:endParaRPr lang="en-US" altLang="ko-KR" dirty="0" smtClean="0"/>
          </a:p>
          <a:p>
            <a:endParaRPr lang="en-GB" dirty="0"/>
          </a:p>
        </p:txBody>
      </p:sp>
      <p:sp>
        <p:nvSpPr>
          <p:cNvPr id="5" name="텍스트 개체 틀 4"/>
          <p:cNvSpPr>
            <a:spLocks noGrp="1"/>
          </p:cNvSpPr>
          <p:nvPr>
            <p:ph type="body" sz="quarter" idx="3"/>
          </p:nvPr>
        </p:nvSpPr>
        <p:spPr/>
        <p:txBody>
          <a:bodyPr/>
          <a:lstStyle/>
          <a:p>
            <a:r>
              <a:rPr lang="en-GB" dirty="0" smtClean="0">
                <a:latin typeface="Arial Unicode MS" pitchFamily="50" charset="-127"/>
                <a:ea typeface="Arial Unicode MS" pitchFamily="50" charset="-127"/>
                <a:cs typeface="Arial Unicode MS" pitchFamily="50" charset="-127"/>
              </a:rPr>
              <a:t>Factory Act 1844</a:t>
            </a:r>
            <a:endParaRPr lang="en-GB" dirty="0">
              <a:latin typeface="Arial Unicode MS" pitchFamily="50" charset="-127"/>
              <a:ea typeface="Arial Unicode MS" pitchFamily="50" charset="-127"/>
              <a:cs typeface="Arial Unicode MS" pitchFamily="50" charset="-127"/>
            </a:endParaRPr>
          </a:p>
        </p:txBody>
      </p:sp>
      <p:sp>
        <p:nvSpPr>
          <p:cNvPr id="6" name="내용 개체 틀 5"/>
          <p:cNvSpPr>
            <a:spLocks noGrp="1"/>
          </p:cNvSpPr>
          <p:nvPr>
            <p:ph sz="quarter" idx="4"/>
          </p:nvPr>
        </p:nvSpPr>
        <p:spPr/>
        <p:txBody>
          <a:bodyPr>
            <a:normAutofit fontScale="92500" lnSpcReduction="10000"/>
          </a:bodyPr>
          <a:lstStyle/>
          <a:p>
            <a:r>
              <a:rPr lang="en-US" altLang="ko-KR" sz="1800" dirty="0" smtClean="0">
                <a:latin typeface="Arial Unicode MS" pitchFamily="50" charset="-127"/>
                <a:ea typeface="Arial Unicode MS" pitchFamily="50" charset="-127"/>
                <a:cs typeface="Arial Unicode MS" pitchFamily="50" charset="-127"/>
              </a:rPr>
              <a:t>Children 9–13 years could work for 9 hours a day with a lunch break. </a:t>
            </a:r>
          </a:p>
          <a:p>
            <a:r>
              <a:rPr lang="en-US" altLang="ko-KR" sz="1800" dirty="0" smtClean="0">
                <a:latin typeface="Arial Unicode MS" pitchFamily="50" charset="-127"/>
                <a:ea typeface="Arial Unicode MS" pitchFamily="50" charset="-127"/>
                <a:cs typeface="Arial Unicode MS" pitchFamily="50" charset="-127"/>
              </a:rPr>
              <a:t>Women and young people work for no more than 12 hours a day during the week, including one and a half hours for meals, and 9 hours on Sundays. </a:t>
            </a:r>
          </a:p>
          <a:p>
            <a:r>
              <a:rPr lang="en-US" altLang="ko-KR" sz="1800" dirty="0" smtClean="0">
                <a:latin typeface="Arial Unicode MS" pitchFamily="50" charset="-127"/>
                <a:ea typeface="Arial Unicode MS" pitchFamily="50" charset="-127"/>
                <a:cs typeface="Arial Unicode MS" pitchFamily="50" charset="-127"/>
              </a:rPr>
              <a:t>Factory owners must wash factories with lime every fourteen months. </a:t>
            </a:r>
          </a:p>
          <a:p>
            <a:r>
              <a:rPr lang="en-US" altLang="ko-KR" sz="1800" dirty="0" smtClean="0">
                <a:latin typeface="Arial Unicode MS" pitchFamily="50" charset="-127"/>
                <a:ea typeface="Arial Unicode MS" pitchFamily="50" charset="-127"/>
                <a:cs typeface="Arial Unicode MS" pitchFamily="50" charset="-127"/>
              </a:rPr>
              <a:t>Ages must be verified by surgeons. </a:t>
            </a:r>
          </a:p>
          <a:p>
            <a:r>
              <a:rPr lang="en-US" altLang="ko-KR" sz="1800" dirty="0" smtClean="0">
                <a:latin typeface="Arial Unicode MS" pitchFamily="50" charset="-127"/>
                <a:ea typeface="Arial Unicode MS" pitchFamily="50" charset="-127"/>
                <a:cs typeface="Arial Unicode MS" pitchFamily="50" charset="-127"/>
              </a:rPr>
              <a:t>Accidental death must be reported to a surgeon and investigated. </a:t>
            </a:r>
          </a:p>
          <a:p>
            <a:r>
              <a:rPr lang="en-US" altLang="ko-KR" sz="1800" dirty="0" smtClean="0">
                <a:latin typeface="Arial Unicode MS" pitchFamily="50" charset="-127"/>
                <a:ea typeface="Arial Unicode MS" pitchFamily="50" charset="-127"/>
                <a:cs typeface="Arial Unicode MS" pitchFamily="50" charset="-127"/>
              </a:rPr>
              <a:t>Thorough records must be kept regarding the provisions of the act. </a:t>
            </a:r>
          </a:p>
          <a:p>
            <a:r>
              <a:rPr lang="en-US" altLang="ko-KR" sz="1800" dirty="0" smtClean="0">
                <a:latin typeface="Arial Unicode MS" pitchFamily="50" charset="-127"/>
                <a:ea typeface="Arial Unicode MS" pitchFamily="50" charset="-127"/>
                <a:cs typeface="Arial Unicode MS" pitchFamily="50" charset="-127"/>
              </a:rPr>
              <a:t>Machinery was to be fenced in. </a:t>
            </a:r>
          </a:p>
          <a:p>
            <a:endParaRPr lang="en-GB" sz="1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5338936" cy="1143000"/>
          </a:xfrm>
        </p:spPr>
        <p:txBody>
          <a:bodyPr/>
          <a:lstStyle/>
          <a:p>
            <a:r>
              <a:rPr lang="en-US" sz="3600" dirty="0" smtClean="0">
                <a:latin typeface="Arial Unicode MS" pitchFamily="50" charset="-127"/>
                <a:ea typeface="Arial Unicode MS" pitchFamily="50" charset="-127"/>
                <a:cs typeface="Arial Unicode MS" pitchFamily="50" charset="-127"/>
              </a:rPr>
              <a:t>Factory Act 1847 in UK</a:t>
            </a:r>
            <a:endParaRPr lang="en-GB" sz="3600" dirty="0">
              <a:latin typeface="Arial Unicode MS" pitchFamily="50" charset="-127"/>
              <a:ea typeface="Arial Unicode MS" pitchFamily="50" charset="-127"/>
              <a:cs typeface="Arial Unicode MS" pitchFamily="50" charset="-127"/>
            </a:endParaRPr>
          </a:p>
        </p:txBody>
      </p:sp>
      <p:sp>
        <p:nvSpPr>
          <p:cNvPr id="7" name="내용 개체 틀 6"/>
          <p:cNvSpPr>
            <a:spLocks noGrp="1"/>
          </p:cNvSpPr>
          <p:nvPr>
            <p:ph idx="1"/>
          </p:nvPr>
        </p:nvSpPr>
        <p:spPr>
          <a:xfrm>
            <a:off x="457200" y="1600201"/>
            <a:ext cx="8363272" cy="1684784"/>
          </a:xfrm>
        </p:spPr>
        <p:txBody>
          <a:bodyPr/>
          <a:lstStyle/>
          <a:p>
            <a:r>
              <a:rPr lang="en-US" altLang="ko-KR" sz="2000" b="1" dirty="0" smtClean="0">
                <a:latin typeface="Arial Unicode MS" pitchFamily="50" charset="-127"/>
                <a:ea typeface="Arial Unicode MS" pitchFamily="50" charset="-127"/>
                <a:cs typeface="Arial Unicode MS" pitchFamily="50" charset="-127"/>
              </a:rPr>
              <a:t>women and children </a:t>
            </a:r>
            <a:r>
              <a:rPr lang="en-US" altLang="ko-KR" sz="2000" dirty="0" smtClean="0">
                <a:latin typeface="Arial Unicode MS" pitchFamily="50" charset="-127"/>
                <a:ea typeface="Arial Unicode MS" pitchFamily="50" charset="-127"/>
                <a:cs typeface="Arial Unicode MS" pitchFamily="50" charset="-127"/>
              </a:rPr>
              <a:t>13-18 could work only 58 hours per week, which is the equivalent of 10 hours per day. </a:t>
            </a:r>
          </a:p>
          <a:p>
            <a:r>
              <a:rPr lang="en-US" altLang="ko-KR" sz="2000" b="1" dirty="0" smtClean="0">
                <a:solidFill>
                  <a:srgbClr val="FF0000"/>
                </a:solidFill>
                <a:latin typeface="Arial Unicode MS" pitchFamily="50" charset="-127"/>
                <a:ea typeface="Arial Unicode MS" pitchFamily="50" charset="-127"/>
                <a:cs typeface="Arial Unicode MS" pitchFamily="50" charset="-127"/>
              </a:rPr>
              <a:t>10 hour work a day for women and children</a:t>
            </a:r>
          </a:p>
          <a:p>
            <a:r>
              <a:rPr lang="en-US" altLang="ko-KR" sz="2000" b="1" dirty="0" smtClean="0">
                <a:solidFill>
                  <a:srgbClr val="FF0000"/>
                </a:solidFill>
                <a:latin typeface="Arial Unicode MS" pitchFamily="50" charset="-127"/>
                <a:ea typeface="Arial Unicode MS" pitchFamily="50" charset="-127"/>
                <a:cs typeface="Arial Unicode MS" pitchFamily="50" charset="-127"/>
              </a:rPr>
              <a:t>The results of “10 hour movement”</a:t>
            </a:r>
            <a:endParaRPr lang="en-GB" sz="2000" dirty="0"/>
          </a:p>
        </p:txBody>
      </p:sp>
      <p:pic>
        <p:nvPicPr>
          <p:cNvPr id="2050" name="Picture 2"/>
          <p:cNvPicPr>
            <a:picLocks noChangeAspect="1" noChangeArrowheads="1"/>
          </p:cNvPicPr>
          <p:nvPr/>
        </p:nvPicPr>
        <p:blipFill>
          <a:blip r:embed="rId2" cstate="print"/>
          <a:srcRect/>
          <a:stretch>
            <a:fillRect/>
          </a:stretch>
        </p:blipFill>
        <p:spPr bwMode="auto">
          <a:xfrm>
            <a:off x="3275856" y="3140968"/>
            <a:ext cx="5571913" cy="3297882"/>
          </a:xfrm>
          <a:prstGeom prst="rect">
            <a:avLst/>
          </a:prstGeom>
          <a:noFill/>
          <a:ln w="9525">
            <a:noFill/>
            <a:miter lim="800000"/>
            <a:headEnd/>
            <a:tailEnd/>
          </a:ln>
        </p:spPr>
      </p:pic>
      <p:pic>
        <p:nvPicPr>
          <p:cNvPr id="2051" name="Picture 3"/>
          <p:cNvPicPr>
            <a:picLocks noChangeAspect="1" noChangeArrowheads="1"/>
          </p:cNvPicPr>
          <p:nvPr/>
        </p:nvPicPr>
        <p:blipFill>
          <a:blip r:embed="rId3" cstate="print"/>
          <a:srcRect/>
          <a:stretch>
            <a:fillRect/>
          </a:stretch>
        </p:blipFill>
        <p:spPr bwMode="auto">
          <a:xfrm>
            <a:off x="611560" y="3070518"/>
            <a:ext cx="2592288" cy="3492604"/>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제목 6"/>
          <p:cNvSpPr>
            <a:spLocks noGrp="1"/>
          </p:cNvSpPr>
          <p:nvPr>
            <p:ph type="title"/>
          </p:nvPr>
        </p:nvSpPr>
        <p:spPr/>
        <p:txBody>
          <a:bodyPr/>
          <a:lstStyle/>
          <a:p>
            <a:endParaRPr lang="en-GB"/>
          </a:p>
        </p:txBody>
      </p:sp>
      <p:sp>
        <p:nvSpPr>
          <p:cNvPr id="8" name="내용 개체 틀 7"/>
          <p:cNvSpPr>
            <a:spLocks noGrp="1"/>
          </p:cNvSpPr>
          <p:nvPr>
            <p:ph idx="1"/>
          </p:nvPr>
        </p:nvSpPr>
        <p:spPr/>
        <p:txBody>
          <a:bodyPr/>
          <a:lstStyle/>
          <a:p>
            <a:endParaRPr lang="en-GB" dirty="0"/>
          </a:p>
        </p:txBody>
      </p:sp>
      <p:pic>
        <p:nvPicPr>
          <p:cNvPr id="1028" name="Picture 4" descr="http://edu.glogster.com/media/4/25/25/43/25254341.jpg"/>
          <p:cNvPicPr>
            <a:picLocks noChangeAspect="1" noChangeArrowheads="1"/>
          </p:cNvPicPr>
          <p:nvPr/>
        </p:nvPicPr>
        <p:blipFill>
          <a:blip r:embed="rId2" cstate="print"/>
          <a:srcRect/>
          <a:stretch>
            <a:fillRect/>
          </a:stretch>
        </p:blipFill>
        <p:spPr bwMode="auto">
          <a:xfrm>
            <a:off x="4139952" y="3212976"/>
            <a:ext cx="4618064" cy="3240360"/>
          </a:xfrm>
          <a:prstGeom prst="rect">
            <a:avLst/>
          </a:prstGeom>
          <a:noFill/>
        </p:spPr>
      </p:pic>
      <p:pic>
        <p:nvPicPr>
          <p:cNvPr id="1030" name="Picture 6" descr="http://www.awsky.esmartdesign.com/45_files/millkid2g.jpg"/>
          <p:cNvPicPr>
            <a:picLocks noChangeAspect="1" noChangeArrowheads="1"/>
          </p:cNvPicPr>
          <p:nvPr/>
        </p:nvPicPr>
        <p:blipFill>
          <a:blip r:embed="rId3" cstate="print"/>
          <a:srcRect/>
          <a:stretch>
            <a:fillRect/>
          </a:stretch>
        </p:blipFill>
        <p:spPr bwMode="auto">
          <a:xfrm>
            <a:off x="251520" y="332656"/>
            <a:ext cx="3651834" cy="6192688"/>
          </a:xfrm>
          <a:prstGeom prst="rect">
            <a:avLst/>
          </a:prstGeom>
          <a:noFill/>
        </p:spPr>
      </p:pic>
      <p:pic>
        <p:nvPicPr>
          <p:cNvPr id="1032" name="Picture 8" descr="http://www.glogster.com/media/3/10/72/52/10725262.jpg"/>
          <p:cNvPicPr>
            <a:picLocks noChangeAspect="1" noChangeArrowheads="1"/>
          </p:cNvPicPr>
          <p:nvPr/>
        </p:nvPicPr>
        <p:blipFill>
          <a:blip r:embed="rId4" cstate="print"/>
          <a:srcRect/>
          <a:stretch>
            <a:fillRect/>
          </a:stretch>
        </p:blipFill>
        <p:spPr bwMode="auto">
          <a:xfrm>
            <a:off x="5004048" y="332656"/>
            <a:ext cx="3686175" cy="2800350"/>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en-GB"/>
          </a:p>
        </p:txBody>
      </p:sp>
      <p:sp>
        <p:nvSpPr>
          <p:cNvPr id="3" name="내용 개체 틀 2"/>
          <p:cNvSpPr>
            <a:spLocks noGrp="1"/>
          </p:cNvSpPr>
          <p:nvPr>
            <p:ph idx="1"/>
          </p:nvPr>
        </p:nvSpPr>
        <p:spPr/>
        <p:txBody>
          <a:bodyPr/>
          <a:lstStyle/>
          <a:p>
            <a:endParaRPr lang="en-GB" dirty="0"/>
          </a:p>
        </p:txBody>
      </p:sp>
      <p:pic>
        <p:nvPicPr>
          <p:cNvPr id="6146" name="Picture 2"/>
          <p:cNvPicPr>
            <a:picLocks noChangeAspect="1" noChangeArrowheads="1"/>
          </p:cNvPicPr>
          <p:nvPr/>
        </p:nvPicPr>
        <p:blipFill>
          <a:blip r:embed="rId2" cstate="print"/>
          <a:srcRect/>
          <a:stretch>
            <a:fillRect/>
          </a:stretch>
        </p:blipFill>
        <p:spPr bwMode="auto">
          <a:xfrm>
            <a:off x="4572000" y="332656"/>
            <a:ext cx="4286250" cy="3124200"/>
          </a:xfrm>
          <a:prstGeom prst="rect">
            <a:avLst/>
          </a:prstGeom>
          <a:noFill/>
          <a:ln w="9525">
            <a:noFill/>
            <a:miter lim="800000"/>
            <a:headEnd/>
            <a:tailEnd/>
          </a:ln>
        </p:spPr>
      </p:pic>
      <p:pic>
        <p:nvPicPr>
          <p:cNvPr id="6147" name="Picture 3"/>
          <p:cNvPicPr>
            <a:picLocks noChangeAspect="1" noChangeArrowheads="1"/>
          </p:cNvPicPr>
          <p:nvPr/>
        </p:nvPicPr>
        <p:blipFill>
          <a:blip r:embed="rId3" cstate="print"/>
          <a:srcRect/>
          <a:stretch>
            <a:fillRect/>
          </a:stretch>
        </p:blipFill>
        <p:spPr bwMode="auto">
          <a:xfrm>
            <a:off x="4716016" y="3715480"/>
            <a:ext cx="4203576" cy="2772186"/>
          </a:xfrm>
          <a:prstGeom prst="rect">
            <a:avLst/>
          </a:prstGeom>
          <a:noFill/>
          <a:ln w="9525">
            <a:noFill/>
            <a:miter lim="800000"/>
            <a:headEnd/>
            <a:tailEnd/>
          </a:ln>
        </p:spPr>
      </p:pic>
      <p:pic>
        <p:nvPicPr>
          <p:cNvPr id="6148" name="Picture 4"/>
          <p:cNvPicPr>
            <a:picLocks noChangeAspect="1" noChangeArrowheads="1"/>
          </p:cNvPicPr>
          <p:nvPr/>
        </p:nvPicPr>
        <p:blipFill>
          <a:blip r:embed="rId4" cstate="print"/>
          <a:srcRect/>
          <a:stretch>
            <a:fillRect/>
          </a:stretch>
        </p:blipFill>
        <p:spPr bwMode="auto">
          <a:xfrm>
            <a:off x="251520" y="3717032"/>
            <a:ext cx="4320480" cy="2736304"/>
          </a:xfrm>
          <a:prstGeom prst="rect">
            <a:avLst/>
          </a:prstGeom>
          <a:noFill/>
          <a:ln w="9525">
            <a:noFill/>
            <a:miter lim="800000"/>
            <a:headEnd/>
            <a:tailEnd/>
          </a:ln>
        </p:spPr>
      </p:pic>
      <p:pic>
        <p:nvPicPr>
          <p:cNvPr id="6149" name="Picture 5"/>
          <p:cNvPicPr>
            <a:picLocks noChangeAspect="1" noChangeArrowheads="1"/>
          </p:cNvPicPr>
          <p:nvPr/>
        </p:nvPicPr>
        <p:blipFill>
          <a:blip r:embed="rId5" cstate="print"/>
          <a:srcRect/>
          <a:stretch>
            <a:fillRect/>
          </a:stretch>
        </p:blipFill>
        <p:spPr bwMode="auto">
          <a:xfrm>
            <a:off x="323528" y="476672"/>
            <a:ext cx="4181943" cy="2808312"/>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en-GB"/>
          </a:p>
        </p:txBody>
      </p:sp>
      <p:sp>
        <p:nvSpPr>
          <p:cNvPr id="3" name="내용 개체 틀 2"/>
          <p:cNvSpPr>
            <a:spLocks noGrp="1"/>
          </p:cNvSpPr>
          <p:nvPr>
            <p:ph idx="1"/>
          </p:nvPr>
        </p:nvSpPr>
        <p:spPr/>
        <p:txBody>
          <a:bodyPr/>
          <a:lstStyle/>
          <a:p>
            <a:endParaRPr lang="en-GB"/>
          </a:p>
        </p:txBody>
      </p:sp>
      <p:pic>
        <p:nvPicPr>
          <p:cNvPr id="7170" name="Picture 2"/>
          <p:cNvPicPr>
            <a:picLocks noChangeAspect="1" noChangeArrowheads="1"/>
          </p:cNvPicPr>
          <p:nvPr/>
        </p:nvPicPr>
        <p:blipFill>
          <a:blip r:embed="rId2" cstate="print"/>
          <a:srcRect/>
          <a:stretch>
            <a:fillRect/>
          </a:stretch>
        </p:blipFill>
        <p:spPr bwMode="auto">
          <a:xfrm>
            <a:off x="395536" y="476672"/>
            <a:ext cx="8424936" cy="5616624"/>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en-GB"/>
          </a:p>
        </p:txBody>
      </p:sp>
      <p:sp>
        <p:nvSpPr>
          <p:cNvPr id="3" name="내용 개체 틀 2"/>
          <p:cNvSpPr>
            <a:spLocks noGrp="1"/>
          </p:cNvSpPr>
          <p:nvPr>
            <p:ph idx="1"/>
          </p:nvPr>
        </p:nvSpPr>
        <p:spPr/>
        <p:txBody>
          <a:bodyPr/>
          <a:lstStyle/>
          <a:p>
            <a:endParaRPr lang="en-GB" dirty="0"/>
          </a:p>
        </p:txBody>
      </p:sp>
      <p:pic>
        <p:nvPicPr>
          <p:cNvPr id="8194" name="Picture 2"/>
          <p:cNvPicPr>
            <a:picLocks noChangeAspect="1" noChangeArrowheads="1"/>
          </p:cNvPicPr>
          <p:nvPr/>
        </p:nvPicPr>
        <p:blipFill>
          <a:blip r:embed="rId2" cstate="print"/>
          <a:srcRect/>
          <a:stretch>
            <a:fillRect/>
          </a:stretch>
        </p:blipFill>
        <p:spPr bwMode="auto">
          <a:xfrm>
            <a:off x="3635896" y="2852936"/>
            <a:ext cx="5191894" cy="4210817"/>
          </a:xfrm>
          <a:prstGeom prst="rect">
            <a:avLst/>
          </a:prstGeom>
          <a:noFill/>
          <a:ln w="9525">
            <a:noFill/>
            <a:miter lim="800000"/>
            <a:headEnd/>
            <a:tailEnd/>
          </a:ln>
        </p:spPr>
      </p:pic>
      <p:pic>
        <p:nvPicPr>
          <p:cNvPr id="8195" name="Picture 3"/>
          <p:cNvPicPr>
            <a:picLocks noChangeAspect="1" noChangeArrowheads="1"/>
          </p:cNvPicPr>
          <p:nvPr/>
        </p:nvPicPr>
        <p:blipFill>
          <a:blip r:embed="rId3" cstate="print"/>
          <a:srcRect/>
          <a:stretch>
            <a:fillRect/>
          </a:stretch>
        </p:blipFill>
        <p:spPr bwMode="auto">
          <a:xfrm>
            <a:off x="4427984" y="332656"/>
            <a:ext cx="4457700" cy="2971800"/>
          </a:xfrm>
          <a:prstGeom prst="rect">
            <a:avLst/>
          </a:prstGeom>
          <a:noFill/>
          <a:ln w="9525">
            <a:noFill/>
            <a:miter lim="800000"/>
            <a:headEnd/>
            <a:tailEnd/>
          </a:ln>
        </p:spPr>
      </p:pic>
      <p:pic>
        <p:nvPicPr>
          <p:cNvPr id="8196" name="Picture 4"/>
          <p:cNvPicPr>
            <a:picLocks noChangeAspect="1" noChangeArrowheads="1"/>
          </p:cNvPicPr>
          <p:nvPr/>
        </p:nvPicPr>
        <p:blipFill>
          <a:blip r:embed="rId4" cstate="print"/>
          <a:srcRect/>
          <a:stretch>
            <a:fillRect/>
          </a:stretch>
        </p:blipFill>
        <p:spPr bwMode="auto">
          <a:xfrm>
            <a:off x="323528" y="332656"/>
            <a:ext cx="3810000" cy="2914650"/>
          </a:xfrm>
          <a:prstGeom prst="rect">
            <a:avLst/>
          </a:prstGeom>
          <a:noFill/>
          <a:ln w="9525">
            <a:noFill/>
            <a:miter lim="800000"/>
            <a:headEnd/>
            <a:tailEnd/>
          </a:ln>
        </p:spPr>
      </p:pic>
      <p:pic>
        <p:nvPicPr>
          <p:cNvPr id="8197" name="Picture 5"/>
          <p:cNvPicPr>
            <a:picLocks noChangeAspect="1" noChangeArrowheads="1"/>
          </p:cNvPicPr>
          <p:nvPr/>
        </p:nvPicPr>
        <p:blipFill>
          <a:blip r:embed="rId5" cstate="print"/>
          <a:srcRect/>
          <a:stretch>
            <a:fillRect/>
          </a:stretch>
        </p:blipFill>
        <p:spPr bwMode="auto">
          <a:xfrm>
            <a:off x="539552" y="3140968"/>
            <a:ext cx="2600325" cy="3333750"/>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제목 1"/>
          <p:cNvSpPr>
            <a:spLocks noGrp="1"/>
          </p:cNvSpPr>
          <p:nvPr>
            <p:ph type="title"/>
          </p:nvPr>
        </p:nvSpPr>
        <p:spPr>
          <a:xfrm>
            <a:off x="4067944" y="357188"/>
            <a:ext cx="5076056" cy="1143000"/>
          </a:xfrm>
        </p:spPr>
        <p:txBody>
          <a:bodyPr/>
          <a:lstStyle/>
          <a:p>
            <a:r>
              <a:rPr lang="en-GB" altLang="ko-KR" sz="3200" b="1" dirty="0" smtClean="0">
                <a:latin typeface="Arial" charset="0"/>
                <a:cs typeface="Arial" charset="0"/>
              </a:rPr>
              <a:t>Norske Skog Thailand</a:t>
            </a:r>
          </a:p>
        </p:txBody>
      </p:sp>
      <p:pic>
        <p:nvPicPr>
          <p:cNvPr id="19459" name="내용 개체 틀 3" descr="Norske Skog Singburi plant 2009 0219 (2).jpg"/>
          <p:cNvPicPr>
            <a:picLocks noGrp="1" noChangeAspect="1"/>
          </p:cNvPicPr>
          <p:nvPr>
            <p:ph idx="1"/>
          </p:nvPr>
        </p:nvPicPr>
        <p:blipFill>
          <a:blip r:embed="rId2" cstate="print"/>
          <a:srcRect/>
          <a:stretch>
            <a:fillRect/>
          </a:stretch>
        </p:blipFill>
        <p:spPr>
          <a:xfrm>
            <a:off x="251520" y="260648"/>
            <a:ext cx="4087813" cy="2500312"/>
          </a:xfrm>
        </p:spPr>
      </p:pic>
      <p:pic>
        <p:nvPicPr>
          <p:cNvPr id="19460" name="그림 4" descr="Norske Skog Singburi plant 2009 02 19.jpg"/>
          <p:cNvPicPr>
            <a:picLocks noChangeAspect="1"/>
          </p:cNvPicPr>
          <p:nvPr/>
        </p:nvPicPr>
        <p:blipFill>
          <a:blip r:embed="rId3" cstate="print"/>
          <a:srcRect/>
          <a:stretch>
            <a:fillRect/>
          </a:stretch>
        </p:blipFill>
        <p:spPr bwMode="auto">
          <a:xfrm>
            <a:off x="395536" y="2996952"/>
            <a:ext cx="4478461" cy="3687851"/>
          </a:xfrm>
          <a:prstGeom prst="rect">
            <a:avLst/>
          </a:prstGeom>
          <a:noFill/>
          <a:ln w="9525">
            <a:noFill/>
            <a:miter lim="800000"/>
            <a:headEnd/>
            <a:tailEnd/>
          </a:ln>
        </p:spPr>
      </p:pic>
      <p:pic>
        <p:nvPicPr>
          <p:cNvPr id="19461" name="그림 5" descr="norske Skog thai union office.jpg"/>
          <p:cNvPicPr>
            <a:picLocks noChangeAspect="1"/>
          </p:cNvPicPr>
          <p:nvPr/>
        </p:nvPicPr>
        <p:blipFill>
          <a:blip r:embed="rId4" cstate="print"/>
          <a:srcRect/>
          <a:stretch>
            <a:fillRect/>
          </a:stretch>
        </p:blipFill>
        <p:spPr bwMode="auto">
          <a:xfrm>
            <a:off x="4067944" y="2996952"/>
            <a:ext cx="4578276" cy="367240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71438"/>
            <a:ext cx="8229600" cy="1143000"/>
          </a:xfrm>
        </p:spPr>
        <p:txBody>
          <a:bodyPr/>
          <a:lstStyle/>
          <a:p>
            <a:pPr algn="l" eaLnBrk="1" hangingPunct="1"/>
            <a:r>
              <a:rPr lang="en-US" altLang="ko-KR" sz="4000" b="1" smtClean="0">
                <a:latin typeface="Arial" charset="0"/>
              </a:rPr>
              <a:t>Hoya Thailand</a:t>
            </a:r>
          </a:p>
        </p:txBody>
      </p:sp>
      <p:sp>
        <p:nvSpPr>
          <p:cNvPr id="18435" name="Rectangle 3"/>
          <p:cNvSpPr>
            <a:spLocks noGrp="1" noChangeArrowheads="1"/>
          </p:cNvSpPr>
          <p:nvPr>
            <p:ph type="body" idx="1"/>
          </p:nvPr>
        </p:nvSpPr>
        <p:spPr/>
        <p:txBody>
          <a:bodyPr/>
          <a:lstStyle/>
          <a:p>
            <a:pPr eaLnBrk="1" hangingPunct="1"/>
            <a:endParaRPr lang="en-US" altLang="ko-KR" smtClean="0">
              <a:latin typeface="Arial" charset="0"/>
            </a:endParaRPr>
          </a:p>
        </p:txBody>
      </p:sp>
      <p:pic>
        <p:nvPicPr>
          <p:cNvPr id="18436" name="그림 4" descr="Hoya Thai CCTV.jpg"/>
          <p:cNvPicPr>
            <a:picLocks noChangeAspect="1"/>
          </p:cNvPicPr>
          <p:nvPr/>
        </p:nvPicPr>
        <p:blipFill>
          <a:blip r:embed="rId2" cstate="print"/>
          <a:srcRect/>
          <a:stretch>
            <a:fillRect/>
          </a:stretch>
        </p:blipFill>
        <p:spPr bwMode="auto">
          <a:xfrm>
            <a:off x="428625" y="1000125"/>
            <a:ext cx="3929063" cy="2647950"/>
          </a:xfrm>
          <a:prstGeom prst="rect">
            <a:avLst/>
          </a:prstGeom>
          <a:noFill/>
          <a:ln w="9525">
            <a:noFill/>
            <a:miter lim="800000"/>
            <a:headEnd/>
            <a:tailEnd/>
          </a:ln>
        </p:spPr>
      </p:pic>
      <p:pic>
        <p:nvPicPr>
          <p:cNvPr id="18437" name="그림 5" descr="Hoya Thai CCTV 3.jpg"/>
          <p:cNvPicPr>
            <a:picLocks noChangeAspect="1"/>
          </p:cNvPicPr>
          <p:nvPr/>
        </p:nvPicPr>
        <p:blipFill>
          <a:blip r:embed="rId3" cstate="print"/>
          <a:srcRect/>
          <a:stretch>
            <a:fillRect/>
          </a:stretch>
        </p:blipFill>
        <p:spPr bwMode="auto">
          <a:xfrm>
            <a:off x="4643438" y="885825"/>
            <a:ext cx="4143375" cy="2686050"/>
          </a:xfrm>
          <a:prstGeom prst="rect">
            <a:avLst/>
          </a:prstGeom>
          <a:noFill/>
          <a:ln w="9525">
            <a:noFill/>
            <a:miter lim="800000"/>
            <a:headEnd/>
            <a:tailEnd/>
          </a:ln>
        </p:spPr>
      </p:pic>
      <p:pic>
        <p:nvPicPr>
          <p:cNvPr id="18438" name="그림 6" descr="Hoya Thai CCTV 2.jpg"/>
          <p:cNvPicPr>
            <a:picLocks noChangeAspect="1"/>
          </p:cNvPicPr>
          <p:nvPr/>
        </p:nvPicPr>
        <p:blipFill>
          <a:blip r:embed="rId4" cstate="print"/>
          <a:srcRect/>
          <a:stretch>
            <a:fillRect/>
          </a:stretch>
        </p:blipFill>
        <p:spPr bwMode="auto">
          <a:xfrm>
            <a:off x="285750" y="3786188"/>
            <a:ext cx="4543425" cy="2844800"/>
          </a:xfrm>
          <a:prstGeom prst="rect">
            <a:avLst/>
          </a:prstGeom>
          <a:noFill/>
          <a:ln w="9525">
            <a:noFill/>
            <a:miter lim="800000"/>
            <a:headEnd/>
            <a:tailEnd/>
          </a:ln>
        </p:spPr>
      </p:pic>
      <p:pic>
        <p:nvPicPr>
          <p:cNvPr id="18439" name="그림 7" descr="Hoya Thai CCTV 4.jpg"/>
          <p:cNvPicPr>
            <a:picLocks noChangeAspect="1"/>
          </p:cNvPicPr>
          <p:nvPr/>
        </p:nvPicPr>
        <p:blipFill>
          <a:blip r:embed="rId5" cstate="print"/>
          <a:srcRect/>
          <a:stretch>
            <a:fillRect/>
          </a:stretch>
        </p:blipFill>
        <p:spPr bwMode="auto">
          <a:xfrm>
            <a:off x="5072063" y="3786188"/>
            <a:ext cx="3892550" cy="2857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latin typeface="Arial" pitchFamily="34" charset="0"/>
                <a:cs typeface="Arial" pitchFamily="34" charset="0"/>
              </a:rPr>
              <a:t>DKC Korea, CCTV since 2008</a:t>
            </a:r>
            <a:br>
              <a:rPr lang="en-US" altLang="ko-KR" dirty="0" smtClean="0">
                <a:latin typeface="Arial" pitchFamily="34" charset="0"/>
                <a:cs typeface="Arial" pitchFamily="34" charset="0"/>
              </a:rPr>
            </a:br>
            <a:r>
              <a:rPr lang="en-US" altLang="ko-KR" dirty="0" smtClean="0">
                <a:latin typeface="Arial" pitchFamily="34" charset="0"/>
                <a:cs typeface="Arial" pitchFamily="34" charset="0"/>
              </a:rPr>
              <a:t>industrial cable  company,</a:t>
            </a:r>
            <a:endParaRPr lang="ko-KR" altLang="en-US" dirty="0">
              <a:latin typeface="Arial" pitchFamily="34" charset="0"/>
              <a:cs typeface="Arial" pitchFamily="34" charset="0"/>
            </a:endParaRPr>
          </a:p>
        </p:txBody>
      </p:sp>
      <p:pic>
        <p:nvPicPr>
          <p:cNvPr id="7" name="내용 개체 틀 6" descr="30110812212622(4).JPG"/>
          <p:cNvPicPr>
            <a:picLocks noGrp="1" noChangeAspect="1"/>
          </p:cNvPicPr>
          <p:nvPr>
            <p:ph idx="1"/>
          </p:nvPr>
        </p:nvPicPr>
        <p:blipFill>
          <a:blip r:embed="rId2" cstate="print"/>
          <a:stretch>
            <a:fillRect/>
          </a:stretch>
        </p:blipFill>
        <p:spPr>
          <a:xfrm>
            <a:off x="457200" y="1661475"/>
            <a:ext cx="8229600" cy="4403413"/>
          </a:xfrm>
        </p:spPr>
      </p:pic>
      <p:sp>
        <p:nvSpPr>
          <p:cNvPr id="1026" name="AutoShape 2" descr="http://image.pressian.com/images/2011/08/12/30110812212622(4).JPG"/>
          <p:cNvSpPr>
            <a:spLocks noChangeAspect="1" noChangeArrowheads="1"/>
          </p:cNvSpPr>
          <p:nvPr/>
        </p:nvSpPr>
        <p:spPr bwMode="auto">
          <a:xfrm>
            <a:off x="1682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ko-KR" altLang="en-US"/>
          </a:p>
        </p:txBody>
      </p:sp>
      <p:sp>
        <p:nvSpPr>
          <p:cNvPr id="1028" name="AutoShape 4" descr="http://image.pressian.com/images/2011/08/12/30110812212622(4).JPG"/>
          <p:cNvSpPr>
            <a:spLocks noChangeAspect="1" noChangeArrowheads="1"/>
          </p:cNvSpPr>
          <p:nvPr/>
        </p:nvSpPr>
        <p:spPr bwMode="auto">
          <a:xfrm>
            <a:off x="1682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ko-KR" altLang="en-US"/>
          </a:p>
        </p:txBody>
      </p:sp>
      <p:sp>
        <p:nvSpPr>
          <p:cNvPr id="1030" name="AutoShape 6" descr="http://image.pressian.com/images/2011/08/12/30110812212622(4).JPG"/>
          <p:cNvSpPr>
            <a:spLocks noChangeAspect="1" noChangeArrowheads="1"/>
          </p:cNvSpPr>
          <p:nvPr/>
        </p:nvSpPr>
        <p:spPr bwMode="auto">
          <a:xfrm>
            <a:off x="1682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ko-KR" alt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pPr>
              <a:defRPr/>
            </a:pPr>
            <a:r>
              <a:rPr lang="en-GB" b="1" dirty="0" smtClean="0">
                <a:latin typeface="Arial" pitchFamily="34" charset="0"/>
                <a:cs typeface="Arial" pitchFamily="34" charset="0"/>
              </a:rPr>
              <a:t>What </a:t>
            </a:r>
            <a:r>
              <a:rPr lang="en-US" b="1" dirty="0" smtClean="0">
                <a:latin typeface="Arial" pitchFamily="34" charset="0"/>
                <a:cs typeface="Arial" pitchFamily="34" charset="0"/>
              </a:rPr>
              <a:t>happen in Korea</a:t>
            </a:r>
            <a:r>
              <a:rPr lang="en-GB" b="1" dirty="0" smtClean="0">
                <a:latin typeface="Arial" pitchFamily="34" charset="0"/>
                <a:cs typeface="Arial" pitchFamily="34" charset="0"/>
              </a:rPr>
              <a:t> ?</a:t>
            </a:r>
            <a:br>
              <a:rPr lang="en-GB" b="1" dirty="0" smtClean="0">
                <a:latin typeface="Arial" pitchFamily="34" charset="0"/>
                <a:cs typeface="Arial" pitchFamily="34" charset="0"/>
              </a:rPr>
            </a:br>
            <a:endParaRPr lang="en-GB" b="1" dirty="0">
              <a:latin typeface="Arial" pitchFamily="34" charset="0"/>
              <a:cs typeface="Arial" pitchFamily="34" charset="0"/>
            </a:endParaRPr>
          </a:p>
        </p:txBody>
      </p:sp>
      <p:sp>
        <p:nvSpPr>
          <p:cNvPr id="20483" name="내용 개체 틀 3"/>
          <p:cNvSpPr>
            <a:spLocks noGrp="1"/>
          </p:cNvSpPr>
          <p:nvPr>
            <p:ph idx="1"/>
          </p:nvPr>
        </p:nvSpPr>
        <p:spPr/>
        <p:txBody>
          <a:bodyPr/>
          <a:lstStyle/>
          <a:p>
            <a:endParaRPr lang="en-GB" altLang="ko-KR" smtClean="0"/>
          </a:p>
        </p:txBody>
      </p:sp>
      <p:pic>
        <p:nvPicPr>
          <p:cNvPr id="20484" name="Picture 5" descr="http://ojsfile.ohmynews.com/PHT_IMG_FILE/2009/0704/IE001076361_PHT.jpg"/>
          <p:cNvPicPr>
            <a:picLocks noChangeAspect="1" noChangeArrowheads="1"/>
          </p:cNvPicPr>
          <p:nvPr/>
        </p:nvPicPr>
        <p:blipFill>
          <a:blip r:embed="rId2" cstate="print"/>
          <a:srcRect/>
          <a:stretch>
            <a:fillRect/>
          </a:stretch>
        </p:blipFill>
        <p:spPr bwMode="auto">
          <a:xfrm>
            <a:off x="1035050" y="3663950"/>
            <a:ext cx="4679950" cy="3122613"/>
          </a:xfrm>
          <a:prstGeom prst="rect">
            <a:avLst/>
          </a:prstGeom>
          <a:noFill/>
          <a:ln w="9525">
            <a:noFill/>
            <a:miter lim="800000"/>
            <a:headEnd/>
            <a:tailEnd/>
          </a:ln>
        </p:spPr>
      </p:pic>
      <p:pic>
        <p:nvPicPr>
          <p:cNvPr id="20485" name="Picture 7" descr="http://tbn3.google.com/images?q=tbn:3X63mb2UMjTkRM:http://blog.jinbo.net/files2/216/DAHG/images/200905/061027595.jpg">
            <a:hlinkClick r:id="rId3"/>
          </p:cNvPr>
          <p:cNvPicPr>
            <a:picLocks noChangeAspect="1" noChangeArrowheads="1"/>
          </p:cNvPicPr>
          <p:nvPr/>
        </p:nvPicPr>
        <p:blipFill>
          <a:blip r:embed="rId4" cstate="print"/>
          <a:srcRect/>
          <a:stretch>
            <a:fillRect/>
          </a:stretch>
        </p:blipFill>
        <p:spPr bwMode="auto">
          <a:xfrm>
            <a:off x="4311650" y="928688"/>
            <a:ext cx="1474788" cy="2166937"/>
          </a:xfrm>
          <a:prstGeom prst="rect">
            <a:avLst/>
          </a:prstGeom>
          <a:noFill/>
          <a:ln w="9525">
            <a:noFill/>
            <a:miter lim="800000"/>
            <a:headEnd/>
            <a:tailEnd/>
          </a:ln>
        </p:spPr>
      </p:pic>
      <p:pic>
        <p:nvPicPr>
          <p:cNvPr id="20486" name="Picture 9" descr="http://www.kpsu.net/upload/newsimg/2009050748887220.jpg"/>
          <p:cNvPicPr>
            <a:picLocks noChangeAspect="1" noChangeArrowheads="1"/>
          </p:cNvPicPr>
          <p:nvPr/>
        </p:nvPicPr>
        <p:blipFill>
          <a:blip r:embed="rId5" cstate="print"/>
          <a:srcRect/>
          <a:stretch>
            <a:fillRect/>
          </a:stretch>
        </p:blipFill>
        <p:spPr bwMode="auto">
          <a:xfrm>
            <a:off x="142875" y="857250"/>
            <a:ext cx="4071938" cy="2728913"/>
          </a:xfrm>
          <a:prstGeom prst="rect">
            <a:avLst/>
          </a:prstGeom>
          <a:noFill/>
          <a:ln w="9525">
            <a:noFill/>
            <a:miter lim="800000"/>
            <a:headEnd/>
            <a:tailEnd/>
          </a:ln>
        </p:spPr>
      </p:pic>
      <p:pic>
        <p:nvPicPr>
          <p:cNvPr id="20487" name="Picture 11" descr="http://archivetb.vop.co.kr/images/737571c74f46a88546f8cf6897011ba5/2009-05/09082427_CHUL9887.jpg"/>
          <p:cNvPicPr>
            <a:picLocks noChangeAspect="1" noChangeArrowheads="1"/>
          </p:cNvPicPr>
          <p:nvPr/>
        </p:nvPicPr>
        <p:blipFill>
          <a:blip r:embed="rId6" cstate="print"/>
          <a:srcRect/>
          <a:stretch>
            <a:fillRect/>
          </a:stretch>
        </p:blipFill>
        <p:spPr bwMode="auto">
          <a:xfrm>
            <a:off x="5900738" y="2000250"/>
            <a:ext cx="3171825" cy="4762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sz="4000" dirty="0" smtClean="0">
                <a:latin typeface="Cambria Math" pitchFamily="18" charset="0"/>
                <a:ea typeface="Cambria Math" pitchFamily="18" charset="0"/>
              </a:rPr>
              <a:t>Private manpower company </a:t>
            </a:r>
            <a:br>
              <a:rPr lang="en-US" altLang="ko-KR" sz="4000" dirty="0" smtClean="0">
                <a:latin typeface="Cambria Math" pitchFamily="18" charset="0"/>
                <a:ea typeface="Cambria Math" pitchFamily="18" charset="0"/>
              </a:rPr>
            </a:br>
            <a:r>
              <a:rPr lang="en-US" altLang="ko-KR" sz="4000" dirty="0" smtClean="0">
                <a:latin typeface="Cambria Math" pitchFamily="18" charset="0"/>
                <a:ea typeface="Cambria Math" pitchFamily="18" charset="0"/>
              </a:rPr>
              <a:t>to kill union strike</a:t>
            </a:r>
            <a:endParaRPr lang="ko-KR" altLang="en-US" sz="4000" dirty="0">
              <a:latin typeface="Cambria Math" pitchFamily="18" charset="0"/>
            </a:endParaRPr>
          </a:p>
        </p:txBody>
      </p:sp>
      <p:sp>
        <p:nvSpPr>
          <p:cNvPr id="3" name="내용 개체 틀 2"/>
          <p:cNvSpPr>
            <a:spLocks noGrp="1"/>
          </p:cNvSpPr>
          <p:nvPr>
            <p:ph idx="1"/>
          </p:nvPr>
        </p:nvSpPr>
        <p:spPr/>
        <p:txBody>
          <a:bodyPr/>
          <a:lstStyle/>
          <a:p>
            <a:endParaRPr lang="ko-KR" altLang="en-US" dirty="0"/>
          </a:p>
        </p:txBody>
      </p:sp>
      <p:sp>
        <p:nvSpPr>
          <p:cNvPr id="102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ko-KR" altLang="en-US"/>
          </a:p>
        </p:txBody>
      </p:sp>
      <p:pic>
        <p:nvPicPr>
          <p:cNvPr id="1025" name="_x178749592" descr="EMB000026e40555"/>
          <p:cNvPicPr>
            <a:picLocks noChangeAspect="1" noChangeArrowheads="1"/>
          </p:cNvPicPr>
          <p:nvPr/>
        </p:nvPicPr>
        <p:blipFill>
          <a:blip r:embed="rId2" cstate="print"/>
          <a:srcRect/>
          <a:stretch>
            <a:fillRect/>
          </a:stretch>
        </p:blipFill>
        <p:spPr bwMode="auto">
          <a:xfrm>
            <a:off x="1952534" y="1484784"/>
            <a:ext cx="5067738" cy="2304256"/>
          </a:xfrm>
          <a:prstGeom prst="rect">
            <a:avLst/>
          </a:prstGeom>
          <a:noFill/>
        </p:spPr>
      </p:pic>
      <p:pic>
        <p:nvPicPr>
          <p:cNvPr id="1028" name="Picture 4" descr="http://img.imnews.imbc.com/news/2012/society/article/__icsFiles/afieldfile/2012/08/06/sjm3.jpg"/>
          <p:cNvPicPr>
            <a:picLocks noChangeAspect="1" noChangeArrowheads="1"/>
          </p:cNvPicPr>
          <p:nvPr/>
        </p:nvPicPr>
        <p:blipFill>
          <a:blip r:embed="rId3" cstate="print"/>
          <a:srcRect/>
          <a:stretch>
            <a:fillRect/>
          </a:stretch>
        </p:blipFill>
        <p:spPr bwMode="auto">
          <a:xfrm>
            <a:off x="4418012" y="3933107"/>
            <a:ext cx="4258444" cy="2376213"/>
          </a:xfrm>
          <a:prstGeom prst="rect">
            <a:avLst/>
          </a:prstGeom>
          <a:noFill/>
        </p:spPr>
      </p:pic>
      <p:pic>
        <p:nvPicPr>
          <p:cNvPr id="1030" name="Picture 6" descr="http://cfile9.uf.tistory.com/image/182F573D501FA04E2898B5"/>
          <p:cNvPicPr>
            <a:picLocks noChangeAspect="1" noChangeArrowheads="1"/>
          </p:cNvPicPr>
          <p:nvPr/>
        </p:nvPicPr>
        <p:blipFill>
          <a:blip r:embed="rId4" cstate="print"/>
          <a:srcRect/>
          <a:stretch>
            <a:fillRect/>
          </a:stretch>
        </p:blipFill>
        <p:spPr bwMode="auto">
          <a:xfrm>
            <a:off x="539552" y="4005064"/>
            <a:ext cx="3312368" cy="2228321"/>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sz="4000" dirty="0" smtClean="0">
                <a:latin typeface="Cambria Math" pitchFamily="18" charset="0"/>
                <a:ea typeface="Cambria Math" pitchFamily="18" charset="0"/>
              </a:rPr>
              <a:t>Private manpower company </a:t>
            </a:r>
            <a:br>
              <a:rPr lang="en-US" altLang="ko-KR" sz="4000" dirty="0" smtClean="0">
                <a:latin typeface="Cambria Math" pitchFamily="18" charset="0"/>
                <a:ea typeface="Cambria Math" pitchFamily="18" charset="0"/>
              </a:rPr>
            </a:br>
            <a:r>
              <a:rPr lang="en-US" altLang="ko-KR" sz="4000" dirty="0" smtClean="0">
                <a:latin typeface="Cambria Math" pitchFamily="18" charset="0"/>
                <a:ea typeface="Cambria Math" pitchFamily="18" charset="0"/>
              </a:rPr>
              <a:t>kill union strike</a:t>
            </a:r>
            <a:endParaRPr lang="ko-KR" altLang="en-US" sz="4000" dirty="0">
              <a:latin typeface="Cambria Math" pitchFamily="18" charset="0"/>
            </a:endParaRPr>
          </a:p>
        </p:txBody>
      </p:sp>
      <p:sp>
        <p:nvSpPr>
          <p:cNvPr id="3" name="내용 개체 틀 2"/>
          <p:cNvSpPr>
            <a:spLocks noGrp="1"/>
          </p:cNvSpPr>
          <p:nvPr>
            <p:ph idx="1"/>
          </p:nvPr>
        </p:nvSpPr>
        <p:spPr/>
        <p:txBody>
          <a:bodyPr/>
          <a:lstStyle/>
          <a:p>
            <a:endParaRPr lang="ko-KR" altLang="en-US" dirty="0" smtClean="0"/>
          </a:p>
          <a:p>
            <a:endParaRPr lang="ko-KR" altLang="en-US" dirty="0"/>
          </a:p>
        </p:txBody>
      </p:sp>
      <p:sp>
        <p:nvSpPr>
          <p:cNvPr id="12083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ko-KR" altLang="en-US"/>
          </a:p>
        </p:txBody>
      </p:sp>
      <p:pic>
        <p:nvPicPr>
          <p:cNvPr id="120833" name="_x177746064" descr="EMB000026e4055a"/>
          <p:cNvPicPr>
            <a:picLocks noChangeAspect="1" noChangeArrowheads="1"/>
          </p:cNvPicPr>
          <p:nvPr/>
        </p:nvPicPr>
        <p:blipFill>
          <a:blip r:embed="rId2" cstate="print"/>
          <a:srcRect/>
          <a:stretch>
            <a:fillRect/>
          </a:stretch>
        </p:blipFill>
        <p:spPr bwMode="auto">
          <a:xfrm>
            <a:off x="1259632" y="1412776"/>
            <a:ext cx="6552728" cy="5177316"/>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sz="4000" dirty="0" smtClean="0">
                <a:latin typeface="Cambria Math" pitchFamily="18" charset="0"/>
                <a:ea typeface="Cambria Math" pitchFamily="18" charset="0"/>
              </a:rPr>
              <a:t>Private manpower company </a:t>
            </a:r>
            <a:br>
              <a:rPr lang="en-US" altLang="ko-KR" sz="4000" dirty="0" smtClean="0">
                <a:latin typeface="Cambria Math" pitchFamily="18" charset="0"/>
                <a:ea typeface="Cambria Math" pitchFamily="18" charset="0"/>
              </a:rPr>
            </a:br>
            <a:r>
              <a:rPr lang="en-US" altLang="ko-KR" sz="4000" dirty="0" smtClean="0">
                <a:latin typeface="Cambria Math" pitchFamily="18" charset="0"/>
                <a:ea typeface="Cambria Math" pitchFamily="18" charset="0"/>
              </a:rPr>
              <a:t>to kill union strike</a:t>
            </a:r>
            <a:endParaRPr lang="ko-KR" altLang="en-US" sz="4000" dirty="0">
              <a:latin typeface="Cambria Math" pitchFamily="18" charset="0"/>
            </a:endParaRPr>
          </a:p>
        </p:txBody>
      </p:sp>
      <p:sp>
        <p:nvSpPr>
          <p:cNvPr id="3" name="내용 개체 틀 2"/>
          <p:cNvSpPr>
            <a:spLocks noGrp="1"/>
          </p:cNvSpPr>
          <p:nvPr>
            <p:ph idx="1"/>
          </p:nvPr>
        </p:nvSpPr>
        <p:spPr/>
        <p:txBody>
          <a:bodyPr/>
          <a:lstStyle/>
          <a:p>
            <a:endParaRPr lang="ko-KR" altLang="en-US"/>
          </a:p>
        </p:txBody>
      </p:sp>
      <p:sp>
        <p:nvSpPr>
          <p:cNvPr id="121858"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ko-KR" altLang="en-US"/>
          </a:p>
        </p:txBody>
      </p:sp>
      <p:pic>
        <p:nvPicPr>
          <p:cNvPr id="121857" name="_x177745664" descr="EMB000026e4055d"/>
          <p:cNvPicPr>
            <a:picLocks noChangeAspect="1" noChangeArrowheads="1"/>
          </p:cNvPicPr>
          <p:nvPr/>
        </p:nvPicPr>
        <p:blipFill>
          <a:blip r:embed="rId2" cstate="print"/>
          <a:srcRect/>
          <a:stretch>
            <a:fillRect/>
          </a:stretch>
        </p:blipFill>
        <p:spPr bwMode="auto">
          <a:xfrm>
            <a:off x="251520" y="1628800"/>
            <a:ext cx="5040560" cy="4340483"/>
          </a:xfrm>
          <a:prstGeom prst="rect">
            <a:avLst/>
          </a:prstGeom>
          <a:noFill/>
        </p:spPr>
      </p:pic>
      <p:pic>
        <p:nvPicPr>
          <p:cNvPr id="121860" name="Picture 4" descr="http://i.ytimg.com/vi/Iy2tNF4FhIU/0.jpg"/>
          <p:cNvPicPr>
            <a:picLocks noChangeAspect="1" noChangeArrowheads="1"/>
          </p:cNvPicPr>
          <p:nvPr/>
        </p:nvPicPr>
        <p:blipFill>
          <a:blip r:embed="rId3" cstate="print"/>
          <a:srcRect/>
          <a:stretch>
            <a:fillRect/>
          </a:stretch>
        </p:blipFill>
        <p:spPr bwMode="auto">
          <a:xfrm>
            <a:off x="5220072" y="1772816"/>
            <a:ext cx="3456384" cy="2592289"/>
          </a:xfrm>
          <a:prstGeom prst="rect">
            <a:avLst/>
          </a:prstGeom>
          <a:noFill/>
        </p:spPr>
      </p:pic>
      <p:pic>
        <p:nvPicPr>
          <p:cNvPr id="121862" name="Picture 6" descr="http://pds25.egloos.com/pds/201207/31/50/b0072450_50177471c814e.jpg"/>
          <p:cNvPicPr>
            <a:picLocks noChangeAspect="1" noChangeArrowheads="1"/>
          </p:cNvPicPr>
          <p:nvPr/>
        </p:nvPicPr>
        <p:blipFill>
          <a:blip r:embed="rId4" cstate="print"/>
          <a:srcRect/>
          <a:stretch>
            <a:fillRect/>
          </a:stretch>
        </p:blipFill>
        <p:spPr bwMode="auto">
          <a:xfrm>
            <a:off x="5436096" y="4509120"/>
            <a:ext cx="2880320" cy="1916920"/>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latin typeface="Cambria Math" pitchFamily="18" charset="0"/>
                <a:ea typeface="Cambria Math" pitchFamily="18" charset="0"/>
              </a:rPr>
              <a:t>What police chief is doing?</a:t>
            </a:r>
            <a:endParaRPr lang="ko-KR" altLang="en-US" dirty="0">
              <a:latin typeface="Cambria Math" pitchFamily="18" charset="0"/>
            </a:endParaRPr>
          </a:p>
        </p:txBody>
      </p:sp>
      <p:sp>
        <p:nvSpPr>
          <p:cNvPr id="3" name="내용 개체 틀 2"/>
          <p:cNvSpPr>
            <a:spLocks noGrp="1"/>
          </p:cNvSpPr>
          <p:nvPr>
            <p:ph idx="1"/>
          </p:nvPr>
        </p:nvSpPr>
        <p:spPr/>
        <p:txBody>
          <a:bodyPr/>
          <a:lstStyle/>
          <a:p>
            <a:endParaRPr lang="ko-KR" altLang="en-US"/>
          </a:p>
        </p:txBody>
      </p:sp>
      <p:pic>
        <p:nvPicPr>
          <p:cNvPr id="123906" name="Picture 2" descr="http://blogimg.ohmynews.com/attach/24715/1030148473.jpg"/>
          <p:cNvPicPr>
            <a:picLocks noChangeAspect="1" noChangeArrowheads="1"/>
          </p:cNvPicPr>
          <p:nvPr/>
        </p:nvPicPr>
        <p:blipFill>
          <a:blip r:embed="rId2" cstate="print"/>
          <a:srcRect/>
          <a:stretch>
            <a:fillRect/>
          </a:stretch>
        </p:blipFill>
        <p:spPr bwMode="auto">
          <a:xfrm>
            <a:off x="1331640" y="1615155"/>
            <a:ext cx="6264696" cy="4550149"/>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2007/4</a:t>
            </a:r>
            <a:endParaRPr lang="ko-KR" altLang="en-US" dirty="0"/>
          </a:p>
        </p:txBody>
      </p:sp>
      <p:sp>
        <p:nvSpPr>
          <p:cNvPr id="3" name="내용 개체 틀 2"/>
          <p:cNvSpPr>
            <a:spLocks noGrp="1"/>
          </p:cNvSpPr>
          <p:nvPr>
            <p:ph idx="1"/>
          </p:nvPr>
        </p:nvSpPr>
        <p:spPr/>
        <p:txBody>
          <a:bodyPr/>
          <a:lstStyle/>
          <a:p>
            <a:endParaRPr lang="ko-KR" altLang="en-US"/>
          </a:p>
        </p:txBody>
      </p:sp>
      <p:pic>
        <p:nvPicPr>
          <p:cNvPr id="122882" name="Picture 2"/>
          <p:cNvPicPr>
            <a:picLocks noChangeAspect="1" noChangeArrowheads="1"/>
          </p:cNvPicPr>
          <p:nvPr/>
        </p:nvPicPr>
        <p:blipFill>
          <a:blip r:embed="rId2" cstate="print"/>
          <a:srcRect/>
          <a:stretch>
            <a:fillRect/>
          </a:stretch>
        </p:blipFill>
        <p:spPr bwMode="auto">
          <a:xfrm>
            <a:off x="1331640" y="908720"/>
            <a:ext cx="6480720" cy="561964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pPr>
              <a:defRPr/>
            </a:pPr>
            <a:r>
              <a:rPr lang="en-GB" b="1" smtClean="0">
                <a:latin typeface="Arial" pitchFamily="34" charset="0"/>
                <a:cs typeface="Arial" pitchFamily="34" charset="0"/>
              </a:rPr>
              <a:t>Riot </a:t>
            </a:r>
            <a:r>
              <a:rPr lang="en-GB" b="1" dirty="0" smtClean="0">
                <a:latin typeface="Arial" pitchFamily="34" charset="0"/>
                <a:cs typeface="Arial" pitchFamily="34" charset="0"/>
              </a:rPr>
              <a:t>police in Korea</a:t>
            </a:r>
            <a:br>
              <a:rPr lang="en-GB" b="1" dirty="0" smtClean="0">
                <a:latin typeface="Arial" pitchFamily="34" charset="0"/>
                <a:cs typeface="Arial" pitchFamily="34" charset="0"/>
              </a:rPr>
            </a:br>
            <a:endParaRPr lang="en-GB" b="1" dirty="0">
              <a:latin typeface="Arial" pitchFamily="34" charset="0"/>
              <a:cs typeface="Arial" pitchFamily="34" charset="0"/>
            </a:endParaRPr>
          </a:p>
        </p:txBody>
      </p:sp>
      <p:sp>
        <p:nvSpPr>
          <p:cNvPr id="21507" name="내용 개체 틀 3"/>
          <p:cNvSpPr>
            <a:spLocks noGrp="1"/>
          </p:cNvSpPr>
          <p:nvPr>
            <p:ph idx="1"/>
          </p:nvPr>
        </p:nvSpPr>
        <p:spPr/>
        <p:txBody>
          <a:bodyPr/>
          <a:lstStyle/>
          <a:p>
            <a:endParaRPr lang="en-GB" altLang="ko-KR" smtClean="0"/>
          </a:p>
        </p:txBody>
      </p:sp>
      <p:pic>
        <p:nvPicPr>
          <p:cNvPr id="21508" name="Picture 2" descr="http://cfs9.tistory.com/image/22/tistory/2008/07/08/07/00/487292048710b"/>
          <p:cNvPicPr>
            <a:picLocks noChangeAspect="1" noChangeArrowheads="1"/>
          </p:cNvPicPr>
          <p:nvPr/>
        </p:nvPicPr>
        <p:blipFill>
          <a:blip r:embed="rId2" cstate="print"/>
          <a:srcRect/>
          <a:stretch>
            <a:fillRect/>
          </a:stretch>
        </p:blipFill>
        <p:spPr bwMode="auto">
          <a:xfrm>
            <a:off x="142875" y="831850"/>
            <a:ext cx="4143375" cy="2740025"/>
          </a:xfrm>
          <a:prstGeom prst="rect">
            <a:avLst/>
          </a:prstGeom>
          <a:noFill/>
          <a:ln w="9525">
            <a:noFill/>
            <a:miter lim="800000"/>
            <a:headEnd/>
            <a:tailEnd/>
          </a:ln>
        </p:spPr>
      </p:pic>
      <p:pic>
        <p:nvPicPr>
          <p:cNvPr id="21509" name="Picture 4" descr="http://www.newscham.net/data/news/photo/9/43289/IMG_0031.jpg"/>
          <p:cNvPicPr>
            <a:picLocks noChangeAspect="1" noChangeArrowheads="1"/>
          </p:cNvPicPr>
          <p:nvPr/>
        </p:nvPicPr>
        <p:blipFill>
          <a:blip r:embed="rId3" cstate="print"/>
          <a:srcRect/>
          <a:stretch>
            <a:fillRect/>
          </a:stretch>
        </p:blipFill>
        <p:spPr bwMode="auto">
          <a:xfrm>
            <a:off x="4357688" y="3810000"/>
            <a:ext cx="4572000" cy="3048000"/>
          </a:xfrm>
          <a:prstGeom prst="rect">
            <a:avLst/>
          </a:prstGeom>
          <a:noFill/>
          <a:ln w="9525">
            <a:noFill/>
            <a:miter lim="800000"/>
            <a:headEnd/>
            <a:tailEnd/>
          </a:ln>
        </p:spPr>
      </p:pic>
      <p:pic>
        <p:nvPicPr>
          <p:cNvPr id="21510" name="Picture 6" descr="http://archivesb.vop.co.kr/images/2005-07/26558-22643524_mm.jpg"/>
          <p:cNvPicPr>
            <a:picLocks noChangeAspect="1" noChangeArrowheads="1"/>
          </p:cNvPicPr>
          <p:nvPr/>
        </p:nvPicPr>
        <p:blipFill>
          <a:blip r:embed="rId4" cstate="print"/>
          <a:srcRect/>
          <a:stretch>
            <a:fillRect/>
          </a:stretch>
        </p:blipFill>
        <p:spPr bwMode="auto">
          <a:xfrm>
            <a:off x="4357688" y="785813"/>
            <a:ext cx="4595812" cy="2949575"/>
          </a:xfrm>
          <a:prstGeom prst="rect">
            <a:avLst/>
          </a:prstGeom>
          <a:noFill/>
          <a:ln w="9525">
            <a:noFill/>
            <a:miter lim="800000"/>
            <a:headEnd/>
            <a:tailEnd/>
          </a:ln>
        </p:spPr>
      </p:pic>
      <p:pic>
        <p:nvPicPr>
          <p:cNvPr id="21511" name="Picture 8" descr="http://pic.pressian.com/images/2009/05/14/60090514172045(0).JPG"/>
          <p:cNvPicPr>
            <a:picLocks noChangeAspect="1" noChangeArrowheads="1"/>
          </p:cNvPicPr>
          <p:nvPr/>
        </p:nvPicPr>
        <p:blipFill>
          <a:blip r:embed="rId5" cstate="print"/>
          <a:srcRect/>
          <a:stretch>
            <a:fillRect/>
          </a:stretch>
        </p:blipFill>
        <p:spPr bwMode="auto">
          <a:xfrm>
            <a:off x="71438" y="3659188"/>
            <a:ext cx="4214812" cy="3127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pPr>
              <a:defRPr/>
            </a:pPr>
            <a:r>
              <a:rPr lang="en-GB" b="1" smtClean="0">
                <a:latin typeface="Arial" pitchFamily="34" charset="0"/>
                <a:cs typeface="Arial" pitchFamily="34" charset="0"/>
              </a:rPr>
              <a:t>Go together</a:t>
            </a:r>
            <a:endParaRPr lang="en-GB" b="1" dirty="0">
              <a:latin typeface="Arial" pitchFamily="34" charset="0"/>
              <a:cs typeface="Arial" pitchFamily="34" charset="0"/>
            </a:endParaRPr>
          </a:p>
        </p:txBody>
      </p:sp>
      <p:pic>
        <p:nvPicPr>
          <p:cNvPr id="23555" name="내용 개체 틀 3" descr="walking together.jpg"/>
          <p:cNvPicPr>
            <a:picLocks noGrp="1" noChangeAspect="1"/>
          </p:cNvPicPr>
          <p:nvPr>
            <p:ph idx="1"/>
          </p:nvPr>
        </p:nvPicPr>
        <p:blipFill>
          <a:blip r:embed="rId2" cstate="print"/>
          <a:srcRect/>
          <a:stretch>
            <a:fillRect/>
          </a:stretch>
        </p:blipFill>
        <p:spPr>
          <a:xfrm>
            <a:off x="1214438" y="1587500"/>
            <a:ext cx="6715125" cy="4913313"/>
          </a:xfr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57200" y="2203464"/>
            <a:ext cx="3043230" cy="1725602"/>
          </a:xfrm>
        </p:spPr>
        <p:txBody>
          <a:bodyPr/>
          <a:lstStyle/>
          <a:p>
            <a:pPr latinLnBrk="0"/>
            <a:r>
              <a:rPr lang="en-US" dirty="0" smtClean="0">
                <a:latin typeface="Arial Black" pitchFamily="34" charset="0"/>
              </a:rPr>
              <a:t>Chartism</a:t>
            </a:r>
            <a:br>
              <a:rPr lang="en-US" dirty="0" smtClean="0">
                <a:latin typeface="Arial Black" pitchFamily="34" charset="0"/>
              </a:rPr>
            </a:br>
            <a:r>
              <a:rPr lang="en-US" dirty="0" smtClean="0">
                <a:latin typeface="Arial Black" pitchFamily="34" charset="0"/>
              </a:rPr>
              <a:t>1839</a:t>
            </a:r>
            <a:br>
              <a:rPr lang="en-US" dirty="0" smtClean="0">
                <a:latin typeface="Arial Black" pitchFamily="34" charset="0"/>
              </a:rPr>
            </a:br>
            <a:r>
              <a:rPr lang="en-US" dirty="0" smtClean="0">
                <a:latin typeface="Arial Black" pitchFamily="34" charset="0"/>
              </a:rPr>
              <a:t>in UK</a:t>
            </a:r>
            <a:endParaRPr lang="en-GB" dirty="0">
              <a:latin typeface="Arial Black" pitchFamily="34" charset="0"/>
            </a:endParaRPr>
          </a:p>
        </p:txBody>
      </p:sp>
      <p:pic>
        <p:nvPicPr>
          <p:cNvPr id="4" name="내용 개체 틀 3" descr="chartist.jpg"/>
          <p:cNvPicPr>
            <a:picLocks noGrp="1" noChangeAspect="1"/>
          </p:cNvPicPr>
          <p:nvPr>
            <p:ph idx="1"/>
          </p:nvPr>
        </p:nvPicPr>
        <p:blipFill>
          <a:blip r:embed="rId2" cstate="print"/>
          <a:stretch>
            <a:fillRect/>
          </a:stretch>
        </p:blipFill>
        <p:spPr>
          <a:xfrm>
            <a:off x="3786182" y="338592"/>
            <a:ext cx="5000660" cy="6090804"/>
          </a:xfr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내용 개체 틀 3" descr="harry partimer.jpg"/>
          <p:cNvPicPr>
            <a:picLocks noGrp="1" noChangeAspect="1"/>
          </p:cNvPicPr>
          <p:nvPr>
            <p:ph idx="1"/>
          </p:nvPr>
        </p:nvPicPr>
        <p:blipFill>
          <a:blip r:embed="rId2" cstate="print"/>
          <a:stretch>
            <a:fillRect/>
          </a:stretch>
        </p:blipFill>
        <p:spPr>
          <a:xfrm>
            <a:off x="4071934" y="525938"/>
            <a:ext cx="4071966" cy="5405535"/>
          </a:xfrm>
        </p:spPr>
      </p:pic>
      <p:sp>
        <p:nvSpPr>
          <p:cNvPr id="5" name="제목 1"/>
          <p:cNvSpPr txBox="1">
            <a:spLocks/>
          </p:cNvSpPr>
          <p:nvPr/>
        </p:nvSpPr>
        <p:spPr bwMode="auto">
          <a:xfrm>
            <a:off x="457200" y="2203464"/>
            <a:ext cx="3043230" cy="236854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sz="4400" b="0" i="0" u="none" strike="noStrike" kern="0" cap="none" spc="0" normalizeH="0" baseline="0" noProof="0" dirty="0" smtClean="0">
                <a:ln>
                  <a:noFill/>
                </a:ln>
                <a:solidFill>
                  <a:schemeClr val="tx2"/>
                </a:solidFill>
                <a:effectLst/>
                <a:uLnTx/>
                <a:uFillTx/>
                <a:latin typeface="Arial Black" pitchFamily="34" charset="0"/>
                <a:ea typeface="+mj-ea"/>
                <a:cs typeface="+mj-cs"/>
              </a:rPr>
              <a:t>Part-time union officer, </a:t>
            </a:r>
            <a:r>
              <a:rPr lang="en-US" sz="4400" kern="0" dirty="0" smtClean="0">
                <a:solidFill>
                  <a:schemeClr val="tx2"/>
                </a:solidFill>
                <a:latin typeface="Arial Black" pitchFamily="34" charset="0"/>
                <a:ea typeface="+mj-ea"/>
                <a:cs typeface="+mj-cs"/>
              </a:rPr>
              <a:t> Harry</a:t>
            </a:r>
            <a:endParaRPr kumimoji="1" lang="en-GB" sz="4400" b="0" i="0" u="none" strike="noStrike" kern="0" cap="none" spc="0" normalizeH="0" baseline="0" noProof="0" dirty="0">
              <a:ln>
                <a:noFill/>
              </a:ln>
              <a:solidFill>
                <a:schemeClr val="tx2"/>
              </a:solidFill>
              <a:effectLst/>
              <a:uLnTx/>
              <a:uFillTx/>
              <a:latin typeface="Arial Black" pitchFamily="34" charset="0"/>
              <a:ea typeface="+mj-ea"/>
              <a:cs typeface="+mj-cs"/>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b="1" dirty="0" smtClean="0">
                <a:latin typeface="Arial Unicode MS" pitchFamily="50" charset="-127"/>
                <a:ea typeface="Arial Unicode MS" pitchFamily="50" charset="-127"/>
                <a:cs typeface="Arial Unicode MS" pitchFamily="50" charset="-127"/>
              </a:rPr>
              <a:t>Paid Union Leader in Korea</a:t>
            </a:r>
            <a:endParaRPr lang="en-GB" b="1" dirty="0">
              <a:latin typeface="Arial Unicode MS" pitchFamily="50" charset="-127"/>
              <a:ea typeface="Arial Unicode MS" pitchFamily="50" charset="-127"/>
              <a:cs typeface="Arial Unicode MS" pitchFamily="50" charset="-127"/>
            </a:endParaRPr>
          </a:p>
        </p:txBody>
      </p:sp>
      <p:sp>
        <p:nvSpPr>
          <p:cNvPr id="3" name="내용 개체 틀 2"/>
          <p:cNvSpPr>
            <a:spLocks noGrp="1"/>
          </p:cNvSpPr>
          <p:nvPr>
            <p:ph idx="1"/>
          </p:nvPr>
        </p:nvSpPr>
        <p:spPr/>
        <p:txBody>
          <a:bodyPr>
            <a:normAutofit fontScale="92500" lnSpcReduction="10000"/>
          </a:bodyPr>
          <a:lstStyle/>
          <a:p>
            <a:pPr latinLnBrk="0"/>
            <a:r>
              <a:rPr lang="en-US" dirty="0" smtClean="0">
                <a:latin typeface="Arial Unicode MS" pitchFamily="50" charset="-127"/>
                <a:ea typeface="Arial Unicode MS" pitchFamily="50" charset="-127"/>
                <a:cs typeface="Arial Unicode MS" pitchFamily="50" charset="-127"/>
              </a:rPr>
              <a:t>Hyundai Motor (Metal Union Branch) has 225 full-time union officers paid by management, as of 7 April, 2011. </a:t>
            </a:r>
          </a:p>
          <a:p>
            <a:pPr latinLnBrk="0"/>
            <a:r>
              <a:rPr lang="en-US" dirty="0" smtClean="0">
                <a:latin typeface="Arial Unicode MS" pitchFamily="50" charset="-127"/>
                <a:ea typeface="Arial Unicode MS" pitchFamily="50" charset="-127"/>
                <a:cs typeface="Arial Unicode MS" pitchFamily="50" charset="-127"/>
              </a:rPr>
              <a:t>According to the government decree, the number of the full-time union leaders paid by the management must be 24 persons. (in case of part-time union leaders, the number can be 48). </a:t>
            </a:r>
          </a:p>
          <a:p>
            <a:pPr latinLnBrk="0"/>
            <a:r>
              <a:rPr lang="en-US" dirty="0" smtClean="0">
                <a:latin typeface="Arial Unicode MS" pitchFamily="50" charset="-127"/>
                <a:ea typeface="Arial Unicode MS" pitchFamily="50" charset="-127"/>
                <a:cs typeface="Arial Unicode MS" pitchFamily="50" charset="-127"/>
              </a:rPr>
              <a:t>The changed labor law has been effective from 2011. </a:t>
            </a:r>
            <a:endParaRPr lang="en-GB" dirty="0">
              <a:latin typeface="Arial Unicode MS" pitchFamily="50" charset="-127"/>
              <a:ea typeface="Arial Unicode MS" pitchFamily="50" charset="-127"/>
              <a:cs typeface="Arial Unicode MS" pitchFamily="50" charset="-127"/>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sz="4000" b="1" dirty="0" smtClean="0">
                <a:latin typeface="Arial Unicode MS" pitchFamily="50" charset="-127"/>
                <a:ea typeface="Arial Unicode MS" pitchFamily="50" charset="-127"/>
                <a:cs typeface="Arial Unicode MS" pitchFamily="50" charset="-127"/>
              </a:rPr>
              <a:t>Union Representatives in Norway</a:t>
            </a:r>
            <a:endParaRPr lang="ko-KR" altLang="en-US" sz="4000" b="1" dirty="0">
              <a:latin typeface="Arial Unicode MS" pitchFamily="50" charset="-127"/>
              <a:ea typeface="Arial Unicode MS" pitchFamily="50" charset="-127"/>
              <a:cs typeface="Arial Unicode MS" pitchFamily="50" charset="-127"/>
            </a:endParaRPr>
          </a:p>
        </p:txBody>
      </p:sp>
      <p:sp>
        <p:nvSpPr>
          <p:cNvPr id="3" name="내용 개체 틀 2"/>
          <p:cNvSpPr>
            <a:spLocks noGrp="1"/>
          </p:cNvSpPr>
          <p:nvPr>
            <p:ph sz="half" idx="1"/>
          </p:nvPr>
        </p:nvSpPr>
        <p:spPr>
          <a:xfrm>
            <a:off x="457200" y="1600200"/>
            <a:ext cx="3829048" cy="4525963"/>
          </a:xfrm>
        </p:spPr>
        <p:txBody>
          <a:bodyPr>
            <a:normAutofit/>
          </a:bodyPr>
          <a:lstStyle/>
          <a:p>
            <a:pPr>
              <a:buNone/>
            </a:pPr>
            <a:r>
              <a:rPr lang="en-US" altLang="ko-KR" dirty="0" smtClean="0">
                <a:latin typeface="Arial Unicode MS" pitchFamily="50" charset="-127"/>
                <a:ea typeface="Arial Unicode MS" pitchFamily="50" charset="-127"/>
                <a:cs typeface="Arial Unicode MS" pitchFamily="50" charset="-127"/>
              </a:rPr>
              <a:t>Up to 25 	 2 reps.</a:t>
            </a:r>
            <a:endParaRPr lang="ko-KR" altLang="en-US" dirty="0" smtClean="0">
              <a:latin typeface="Arial Unicode MS" pitchFamily="50" charset="-127"/>
              <a:ea typeface="Arial Unicode MS" pitchFamily="50" charset="-127"/>
              <a:cs typeface="Arial Unicode MS" pitchFamily="50" charset="-127"/>
            </a:endParaRPr>
          </a:p>
          <a:p>
            <a:pPr>
              <a:buNone/>
            </a:pPr>
            <a:r>
              <a:rPr lang="en-US" altLang="ko-KR" dirty="0" smtClean="0">
                <a:latin typeface="Arial Unicode MS" pitchFamily="50" charset="-127"/>
                <a:ea typeface="Arial Unicode MS" pitchFamily="50" charset="-127"/>
                <a:cs typeface="Arial Unicode MS" pitchFamily="50" charset="-127"/>
              </a:rPr>
              <a:t>26~50</a:t>
            </a:r>
            <a:r>
              <a:rPr lang="ko-KR" altLang="en-US" dirty="0" smtClean="0">
                <a:latin typeface="Arial Unicode MS" pitchFamily="50" charset="-127"/>
                <a:ea typeface="Arial Unicode MS" pitchFamily="50" charset="-127"/>
                <a:cs typeface="Arial Unicode MS" pitchFamily="50" charset="-127"/>
              </a:rPr>
              <a:t> </a:t>
            </a:r>
            <a:r>
              <a:rPr lang="en-US" altLang="ko-KR" dirty="0" smtClean="0">
                <a:latin typeface="Arial Unicode MS" pitchFamily="50" charset="-127"/>
                <a:ea typeface="Arial Unicode MS" pitchFamily="50" charset="-127"/>
                <a:cs typeface="Arial Unicode MS" pitchFamily="50" charset="-127"/>
              </a:rPr>
              <a:t>	3 reps.</a:t>
            </a:r>
            <a:endParaRPr lang="ko-KR" altLang="en-US" dirty="0" smtClean="0">
              <a:latin typeface="Arial Unicode MS" pitchFamily="50" charset="-127"/>
              <a:ea typeface="Arial Unicode MS" pitchFamily="50" charset="-127"/>
              <a:cs typeface="Arial Unicode MS" pitchFamily="50" charset="-127"/>
            </a:endParaRPr>
          </a:p>
          <a:p>
            <a:pPr>
              <a:buNone/>
            </a:pPr>
            <a:r>
              <a:rPr lang="en-US" altLang="ko-KR" dirty="0" smtClean="0">
                <a:latin typeface="Arial Unicode MS" pitchFamily="50" charset="-127"/>
                <a:ea typeface="Arial Unicode MS" pitchFamily="50" charset="-127"/>
                <a:cs typeface="Arial Unicode MS" pitchFamily="50" charset="-127"/>
              </a:rPr>
              <a:t>51~150	4</a:t>
            </a:r>
            <a:r>
              <a:rPr lang="ko-KR" altLang="en-US" dirty="0" smtClean="0">
                <a:latin typeface="Arial Unicode MS" pitchFamily="50" charset="-127"/>
                <a:ea typeface="Arial Unicode MS" pitchFamily="50" charset="-127"/>
                <a:cs typeface="Arial Unicode MS" pitchFamily="50" charset="-127"/>
              </a:rPr>
              <a:t> </a:t>
            </a:r>
            <a:r>
              <a:rPr lang="en-US" altLang="ko-KR" dirty="0" smtClean="0">
                <a:latin typeface="Arial Unicode MS" pitchFamily="50" charset="-127"/>
                <a:ea typeface="Arial Unicode MS" pitchFamily="50" charset="-127"/>
                <a:cs typeface="Arial Unicode MS" pitchFamily="50" charset="-127"/>
              </a:rPr>
              <a:t>reps.</a:t>
            </a:r>
            <a:endParaRPr lang="ko-KR" altLang="en-US" dirty="0" smtClean="0">
              <a:latin typeface="Arial Unicode MS" pitchFamily="50" charset="-127"/>
              <a:ea typeface="Arial Unicode MS" pitchFamily="50" charset="-127"/>
              <a:cs typeface="Arial Unicode MS" pitchFamily="50" charset="-127"/>
            </a:endParaRPr>
          </a:p>
          <a:p>
            <a:pPr>
              <a:buNone/>
            </a:pPr>
            <a:r>
              <a:rPr lang="en-US" altLang="ko-KR" dirty="0" smtClean="0">
                <a:latin typeface="Arial Unicode MS" pitchFamily="50" charset="-127"/>
                <a:ea typeface="Arial Unicode MS" pitchFamily="50" charset="-127"/>
                <a:cs typeface="Arial Unicode MS" pitchFamily="50" charset="-127"/>
              </a:rPr>
              <a:t>151~300	6 reps.</a:t>
            </a:r>
            <a:endParaRPr lang="ko-KR" altLang="en-US" dirty="0" smtClean="0">
              <a:latin typeface="Arial Unicode MS" pitchFamily="50" charset="-127"/>
              <a:ea typeface="Arial Unicode MS" pitchFamily="50" charset="-127"/>
              <a:cs typeface="Arial Unicode MS" pitchFamily="50" charset="-127"/>
            </a:endParaRPr>
          </a:p>
          <a:p>
            <a:pPr>
              <a:buNone/>
            </a:pPr>
            <a:r>
              <a:rPr lang="en-US" altLang="ko-KR" dirty="0" smtClean="0">
                <a:latin typeface="Arial Unicode MS" pitchFamily="50" charset="-127"/>
                <a:ea typeface="Arial Unicode MS" pitchFamily="50" charset="-127"/>
                <a:cs typeface="Arial Unicode MS" pitchFamily="50" charset="-127"/>
              </a:rPr>
              <a:t>301~500	8</a:t>
            </a:r>
            <a:r>
              <a:rPr lang="ko-KR" altLang="en-US" dirty="0" smtClean="0">
                <a:latin typeface="Arial Unicode MS" pitchFamily="50" charset="-127"/>
                <a:ea typeface="Arial Unicode MS" pitchFamily="50" charset="-127"/>
                <a:cs typeface="Arial Unicode MS" pitchFamily="50" charset="-127"/>
              </a:rPr>
              <a:t> </a:t>
            </a:r>
            <a:r>
              <a:rPr lang="en-US" altLang="ko-KR" dirty="0" smtClean="0">
                <a:latin typeface="Arial Unicode MS" pitchFamily="50" charset="-127"/>
                <a:ea typeface="Arial Unicode MS" pitchFamily="50" charset="-127"/>
                <a:cs typeface="Arial Unicode MS" pitchFamily="50" charset="-127"/>
              </a:rPr>
              <a:t>reps.</a:t>
            </a:r>
            <a:endParaRPr lang="ko-KR" altLang="en-US" dirty="0" smtClean="0">
              <a:latin typeface="Arial Unicode MS" pitchFamily="50" charset="-127"/>
              <a:ea typeface="Arial Unicode MS" pitchFamily="50" charset="-127"/>
              <a:cs typeface="Arial Unicode MS" pitchFamily="50" charset="-127"/>
            </a:endParaRPr>
          </a:p>
          <a:p>
            <a:pPr>
              <a:buNone/>
            </a:pPr>
            <a:r>
              <a:rPr lang="en-US" altLang="ko-KR" dirty="0" smtClean="0">
                <a:latin typeface="Arial Unicode MS" pitchFamily="50" charset="-127"/>
                <a:ea typeface="Arial Unicode MS" pitchFamily="50" charset="-127"/>
                <a:cs typeface="Arial Unicode MS" pitchFamily="50" charset="-127"/>
              </a:rPr>
              <a:t>501~750	10 reps.</a:t>
            </a:r>
            <a:endParaRPr lang="ko-KR" altLang="en-US" dirty="0" smtClean="0">
              <a:latin typeface="Arial Unicode MS" pitchFamily="50" charset="-127"/>
              <a:ea typeface="Arial Unicode MS" pitchFamily="50" charset="-127"/>
              <a:cs typeface="Arial Unicode MS" pitchFamily="50" charset="-127"/>
            </a:endParaRPr>
          </a:p>
          <a:p>
            <a:pPr>
              <a:buNone/>
            </a:pPr>
            <a:r>
              <a:rPr lang="en-US" altLang="ko-KR" dirty="0" smtClean="0">
                <a:latin typeface="Arial Unicode MS" pitchFamily="50" charset="-127"/>
                <a:ea typeface="Arial Unicode MS" pitchFamily="50" charset="-127"/>
                <a:cs typeface="Arial Unicode MS" pitchFamily="50" charset="-127"/>
              </a:rPr>
              <a:t>Over 750	12 reps.</a:t>
            </a:r>
            <a:endParaRPr lang="ko-KR" altLang="en-US" dirty="0" smtClean="0">
              <a:latin typeface="Arial Unicode MS" pitchFamily="50" charset="-127"/>
              <a:ea typeface="Arial Unicode MS" pitchFamily="50" charset="-127"/>
              <a:cs typeface="Arial Unicode MS" pitchFamily="50" charset="-127"/>
            </a:endParaRPr>
          </a:p>
          <a:p>
            <a:pPr>
              <a:buNone/>
            </a:pPr>
            <a:endParaRPr lang="ko-KR" altLang="en-US" dirty="0">
              <a:latin typeface="Arial Unicode MS" pitchFamily="50" charset="-127"/>
              <a:ea typeface="Arial Unicode MS" pitchFamily="50" charset="-127"/>
              <a:cs typeface="Arial Unicode MS" pitchFamily="50" charset="-127"/>
            </a:endParaRPr>
          </a:p>
        </p:txBody>
      </p:sp>
      <p:sp>
        <p:nvSpPr>
          <p:cNvPr id="4" name="내용 개체 틀 3"/>
          <p:cNvSpPr>
            <a:spLocks noGrp="1"/>
          </p:cNvSpPr>
          <p:nvPr>
            <p:ph sz="half" idx="2"/>
          </p:nvPr>
        </p:nvSpPr>
        <p:spPr>
          <a:xfrm>
            <a:off x="4429124" y="1600200"/>
            <a:ext cx="4257676" cy="4525963"/>
          </a:xfrm>
        </p:spPr>
        <p:txBody>
          <a:bodyPr/>
          <a:lstStyle/>
          <a:p>
            <a:pPr marL="514350" indent="-514350">
              <a:buFont typeface="+mj-lt"/>
              <a:buAutoNum type="arabicPeriod"/>
            </a:pPr>
            <a:r>
              <a:rPr lang="en-US" altLang="ko-KR" dirty="0" smtClean="0">
                <a:solidFill>
                  <a:srgbClr val="FF0000"/>
                </a:solidFill>
                <a:latin typeface="Arial Unicode MS" pitchFamily="50" charset="-127"/>
                <a:ea typeface="Arial Unicode MS" pitchFamily="50" charset="-127"/>
                <a:cs typeface="Arial Unicode MS" pitchFamily="50" charset="-127"/>
              </a:rPr>
              <a:t>Information</a:t>
            </a:r>
          </a:p>
          <a:p>
            <a:pPr marL="514350" indent="-514350">
              <a:buFont typeface="+mj-lt"/>
              <a:buAutoNum type="arabicPeriod"/>
            </a:pPr>
            <a:r>
              <a:rPr lang="en-US" altLang="ko-KR" dirty="0" smtClean="0">
                <a:solidFill>
                  <a:srgbClr val="FF0000"/>
                </a:solidFill>
                <a:latin typeface="Arial Unicode MS" pitchFamily="50" charset="-127"/>
                <a:ea typeface="Arial Unicode MS" pitchFamily="50" charset="-127"/>
                <a:cs typeface="Arial Unicode MS" pitchFamily="50" charset="-127"/>
              </a:rPr>
              <a:t>Consultation</a:t>
            </a:r>
          </a:p>
          <a:p>
            <a:pPr marL="514350" indent="-514350">
              <a:buFont typeface="+mj-lt"/>
              <a:buAutoNum type="arabicPeriod"/>
            </a:pPr>
            <a:r>
              <a:rPr lang="en-US" altLang="ko-KR" dirty="0" smtClean="0">
                <a:solidFill>
                  <a:srgbClr val="FF0000"/>
                </a:solidFill>
                <a:latin typeface="Arial Unicode MS" pitchFamily="50" charset="-127"/>
                <a:ea typeface="Arial Unicode MS" pitchFamily="50" charset="-127"/>
                <a:cs typeface="Arial Unicode MS" pitchFamily="50" charset="-127"/>
              </a:rPr>
              <a:t>Negotiation</a:t>
            </a:r>
          </a:p>
          <a:p>
            <a:pPr marL="514350" indent="-514350">
              <a:buFont typeface="+mj-lt"/>
              <a:buAutoNum type="arabicPeriod"/>
            </a:pPr>
            <a:r>
              <a:rPr lang="en-US" altLang="ko-KR" dirty="0" smtClean="0">
                <a:solidFill>
                  <a:srgbClr val="FF0000"/>
                </a:solidFill>
                <a:latin typeface="Arial Unicode MS" pitchFamily="50" charset="-127"/>
                <a:ea typeface="Arial Unicode MS" pitchFamily="50" charset="-127"/>
                <a:cs typeface="Arial Unicode MS" pitchFamily="50" charset="-127"/>
              </a:rPr>
              <a:t>Recruitment</a:t>
            </a:r>
          </a:p>
          <a:p>
            <a:pPr marL="514350" indent="-514350">
              <a:buFont typeface="+mj-lt"/>
              <a:buAutoNum type="arabicPeriod"/>
            </a:pPr>
            <a:r>
              <a:rPr lang="en-US" altLang="ko-KR" dirty="0" smtClean="0">
                <a:solidFill>
                  <a:srgbClr val="FF0000"/>
                </a:solidFill>
                <a:latin typeface="Arial Unicode MS" pitchFamily="50" charset="-127"/>
                <a:ea typeface="Arial Unicode MS" pitchFamily="50" charset="-127"/>
                <a:cs typeface="Arial Unicode MS" pitchFamily="50" charset="-127"/>
              </a:rPr>
              <a:t>Monthly meeting with management</a:t>
            </a:r>
          </a:p>
          <a:p>
            <a:pPr marL="514350" indent="-514350">
              <a:buFont typeface="+mj-lt"/>
              <a:buAutoNum type="arabicPeriod"/>
            </a:pPr>
            <a:r>
              <a:rPr lang="en-US" altLang="ko-KR" dirty="0" smtClean="0">
                <a:solidFill>
                  <a:srgbClr val="FF0000"/>
                </a:solidFill>
                <a:latin typeface="Arial Unicode MS" pitchFamily="50" charset="-127"/>
                <a:ea typeface="Arial Unicode MS" pitchFamily="50" charset="-127"/>
                <a:cs typeface="Arial Unicode MS" pitchFamily="50" charset="-127"/>
              </a:rPr>
              <a:t>Monitor CBA</a:t>
            </a:r>
          </a:p>
          <a:p>
            <a:pPr marL="514350" indent="-514350">
              <a:buFont typeface="+mj-lt"/>
              <a:buAutoNum type="arabicPeriod"/>
            </a:pPr>
            <a:r>
              <a:rPr lang="en-US" altLang="ko-KR" dirty="0" smtClean="0">
                <a:solidFill>
                  <a:srgbClr val="FF0000"/>
                </a:solidFill>
                <a:latin typeface="Arial Unicode MS" pitchFamily="50" charset="-127"/>
                <a:ea typeface="Arial Unicode MS" pitchFamily="50" charset="-127"/>
                <a:cs typeface="Arial Unicode MS" pitchFamily="50" charset="-127"/>
              </a:rPr>
              <a:t>Time-off (paid)</a:t>
            </a:r>
          </a:p>
          <a:p>
            <a:pPr marL="514350" indent="-514350">
              <a:buFont typeface="+mj-lt"/>
              <a:buAutoNum type="arabicPeriod"/>
            </a:pPr>
            <a:r>
              <a:rPr lang="en-US" altLang="ko-KR" dirty="0" smtClean="0">
                <a:solidFill>
                  <a:srgbClr val="FF0000"/>
                </a:solidFill>
                <a:latin typeface="Arial Unicode MS" pitchFamily="50" charset="-127"/>
                <a:ea typeface="Arial Unicode MS" pitchFamily="50" charset="-127"/>
                <a:cs typeface="Arial Unicode MS" pitchFamily="50" charset="-127"/>
              </a:rPr>
              <a:t>Facilities</a:t>
            </a:r>
          </a:p>
          <a:p>
            <a:endParaRPr lang="ko-KR"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 calcmode="lin" valueType="num">
                                      <p:cBhvr additive="base">
                                        <p:cTn id="37"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anim calcmode="lin" valueType="num">
                                      <p:cBhvr additive="base">
                                        <p:cTn id="43"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 calcmode="lin" valueType="num">
                                      <p:cBhvr additive="base">
                                        <p:cTn id="49"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dirty="0" smtClean="0">
                <a:latin typeface="Arial Unicode MS" pitchFamily="50" charset="-127"/>
                <a:ea typeface="Arial Unicode MS" pitchFamily="50" charset="-127"/>
                <a:cs typeface="Arial Unicode MS" pitchFamily="50" charset="-127"/>
              </a:rPr>
              <a:t>Union office of </a:t>
            </a:r>
            <a:r>
              <a:rPr lang="en-US" dirty="0" err="1" smtClean="0">
                <a:latin typeface="Arial Unicode MS" pitchFamily="50" charset="-127"/>
                <a:ea typeface="Arial Unicode MS" pitchFamily="50" charset="-127"/>
                <a:cs typeface="Arial Unicode MS" pitchFamily="50" charset="-127"/>
              </a:rPr>
              <a:t>Kumho</a:t>
            </a:r>
            <a:r>
              <a:rPr lang="en-US" dirty="0" smtClean="0">
                <a:latin typeface="Arial Unicode MS" pitchFamily="50" charset="-127"/>
                <a:ea typeface="Arial Unicode MS" pitchFamily="50" charset="-127"/>
                <a:cs typeface="Arial Unicode MS" pitchFamily="50" charset="-127"/>
              </a:rPr>
              <a:t> Tire </a:t>
            </a:r>
            <a:endParaRPr lang="en-GB" dirty="0">
              <a:latin typeface="Arial Unicode MS" pitchFamily="50" charset="-127"/>
              <a:ea typeface="Arial Unicode MS" pitchFamily="50" charset="-127"/>
              <a:cs typeface="Arial Unicode MS" pitchFamily="50" charset="-127"/>
            </a:endParaRPr>
          </a:p>
        </p:txBody>
      </p:sp>
      <p:sp>
        <p:nvSpPr>
          <p:cNvPr id="3" name="내용 개체 틀 2"/>
          <p:cNvSpPr>
            <a:spLocks noGrp="1"/>
          </p:cNvSpPr>
          <p:nvPr>
            <p:ph idx="1"/>
          </p:nvPr>
        </p:nvSpPr>
        <p:spPr/>
        <p:txBody>
          <a:bodyPr/>
          <a:lstStyle/>
          <a:p>
            <a:endParaRPr lang="en-GB" dirty="0"/>
          </a:p>
        </p:txBody>
      </p:sp>
      <p:pic>
        <p:nvPicPr>
          <p:cNvPr id="1027" name="Picture 3" descr="C:\Users\윤효원\Pictures\100CANON\IMG_2373.JPG"/>
          <p:cNvPicPr>
            <a:picLocks noChangeAspect="1" noChangeArrowheads="1"/>
          </p:cNvPicPr>
          <p:nvPr/>
        </p:nvPicPr>
        <p:blipFill>
          <a:blip r:embed="rId2" cstate="print"/>
          <a:srcRect/>
          <a:stretch>
            <a:fillRect/>
          </a:stretch>
        </p:blipFill>
        <p:spPr bwMode="auto">
          <a:xfrm>
            <a:off x="395536" y="1412776"/>
            <a:ext cx="4392488" cy="3083965"/>
          </a:xfrm>
          <a:prstGeom prst="rect">
            <a:avLst/>
          </a:prstGeom>
          <a:noFill/>
        </p:spPr>
      </p:pic>
      <p:pic>
        <p:nvPicPr>
          <p:cNvPr id="1028" name="Picture 4" descr="C:\Users\윤효원\Pictures\100CANON\IMG_2374.JPG"/>
          <p:cNvPicPr>
            <a:picLocks noChangeAspect="1" noChangeArrowheads="1"/>
          </p:cNvPicPr>
          <p:nvPr/>
        </p:nvPicPr>
        <p:blipFill>
          <a:blip r:embed="rId3" cstate="print"/>
          <a:srcRect/>
          <a:stretch>
            <a:fillRect/>
          </a:stretch>
        </p:blipFill>
        <p:spPr bwMode="auto">
          <a:xfrm>
            <a:off x="4219823" y="3284984"/>
            <a:ext cx="4456633" cy="3111055"/>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dirty="0" smtClean="0">
                <a:latin typeface="Arial Unicode MS" pitchFamily="50" charset="-127"/>
                <a:ea typeface="Arial Unicode MS" pitchFamily="50" charset="-127"/>
                <a:cs typeface="Arial Unicode MS" pitchFamily="50" charset="-127"/>
              </a:rPr>
              <a:t>Union board of </a:t>
            </a:r>
            <a:r>
              <a:rPr lang="en-US" dirty="0" err="1" smtClean="0">
                <a:latin typeface="Arial Unicode MS" pitchFamily="50" charset="-127"/>
                <a:ea typeface="Arial Unicode MS" pitchFamily="50" charset="-127"/>
                <a:cs typeface="Arial Unicode MS" pitchFamily="50" charset="-127"/>
              </a:rPr>
              <a:t>Kumho</a:t>
            </a:r>
            <a:r>
              <a:rPr lang="en-US" dirty="0" smtClean="0">
                <a:latin typeface="Arial Unicode MS" pitchFamily="50" charset="-127"/>
                <a:ea typeface="Arial Unicode MS" pitchFamily="50" charset="-127"/>
                <a:cs typeface="Arial Unicode MS" pitchFamily="50" charset="-127"/>
              </a:rPr>
              <a:t> Tire</a:t>
            </a:r>
            <a:endParaRPr lang="en-GB" dirty="0">
              <a:latin typeface="Arial Unicode MS" pitchFamily="50" charset="-127"/>
              <a:ea typeface="Arial Unicode MS" pitchFamily="50" charset="-127"/>
              <a:cs typeface="Arial Unicode MS" pitchFamily="50" charset="-127"/>
            </a:endParaRPr>
          </a:p>
        </p:txBody>
      </p:sp>
      <p:sp>
        <p:nvSpPr>
          <p:cNvPr id="3" name="내용 개체 틀 2"/>
          <p:cNvSpPr>
            <a:spLocks noGrp="1"/>
          </p:cNvSpPr>
          <p:nvPr>
            <p:ph idx="1"/>
          </p:nvPr>
        </p:nvSpPr>
        <p:spPr/>
        <p:txBody>
          <a:bodyPr/>
          <a:lstStyle/>
          <a:p>
            <a:endParaRPr lang="en-GB"/>
          </a:p>
        </p:txBody>
      </p:sp>
      <p:pic>
        <p:nvPicPr>
          <p:cNvPr id="2050" name="Picture 2" descr="C:\Users\윤효원\Pictures\100CANON\IMG_2375.JPG"/>
          <p:cNvPicPr>
            <a:picLocks noChangeAspect="1" noChangeArrowheads="1"/>
          </p:cNvPicPr>
          <p:nvPr/>
        </p:nvPicPr>
        <p:blipFill>
          <a:blip r:embed="rId2" cstate="print"/>
          <a:srcRect/>
          <a:stretch>
            <a:fillRect/>
          </a:stretch>
        </p:blipFill>
        <p:spPr bwMode="auto">
          <a:xfrm>
            <a:off x="1403648" y="1628800"/>
            <a:ext cx="6440264" cy="4830198"/>
          </a:xfrm>
          <a:prstGeom prst="rect">
            <a:avLst/>
          </a:prstGeom>
          <a:noFill/>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제목 1"/>
          <p:cNvSpPr txBox="1">
            <a:spLocks/>
          </p:cNvSpPr>
          <p:nvPr/>
        </p:nvSpPr>
        <p:spPr bwMode="auto">
          <a:xfrm>
            <a:off x="457200" y="1285860"/>
            <a:ext cx="3043230" cy="464347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sz="4400" b="0" i="0" u="none" strike="noStrike" kern="0" cap="none" spc="0" normalizeH="0" baseline="0" noProof="0" dirty="0" smtClean="0">
                <a:ln>
                  <a:noFill/>
                </a:ln>
                <a:solidFill>
                  <a:schemeClr val="tx2"/>
                </a:solidFill>
                <a:effectLst/>
                <a:uLnTx/>
                <a:uFillTx/>
                <a:latin typeface="Arial Black" pitchFamily="34" charset="0"/>
                <a:ea typeface="+mj-ea"/>
                <a:cs typeface="+mj-cs"/>
              </a:rPr>
              <a:t>Union office inside factory</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4000" i="1" kern="0" noProof="0" dirty="0" smtClean="0">
                <a:solidFill>
                  <a:schemeClr val="tx2"/>
                </a:solidFill>
                <a:latin typeface="Arial Black" pitchFamily="34" charset="0"/>
                <a:ea typeface="+mj-ea"/>
                <a:cs typeface="+mj-cs"/>
              </a:rPr>
              <a:t>(Norske Skog</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sz="4000" i="1" u="none" strike="noStrike" kern="0" cap="none" spc="0" normalizeH="0" baseline="0" dirty="0" smtClean="0">
                <a:ln>
                  <a:noFill/>
                </a:ln>
                <a:solidFill>
                  <a:schemeClr val="tx2"/>
                </a:solidFill>
                <a:effectLst/>
                <a:uLnTx/>
                <a:uFillTx/>
                <a:latin typeface="Arial Black" pitchFamily="34" charset="0"/>
                <a:ea typeface="+mj-ea"/>
                <a:cs typeface="+mj-cs"/>
              </a:rPr>
              <a:t>Thailand)</a:t>
            </a:r>
            <a:endParaRPr kumimoji="1" lang="en-GB" sz="4000" i="1" u="none" strike="noStrike" kern="0" cap="none" spc="0" normalizeH="0" baseline="0" noProof="0" dirty="0">
              <a:ln>
                <a:noFill/>
              </a:ln>
              <a:solidFill>
                <a:schemeClr val="tx2"/>
              </a:solidFill>
              <a:effectLst/>
              <a:uLnTx/>
              <a:uFillTx/>
              <a:latin typeface="Arial Black" pitchFamily="34" charset="0"/>
              <a:ea typeface="+mj-ea"/>
              <a:cs typeface="+mj-cs"/>
            </a:endParaRPr>
          </a:p>
        </p:txBody>
      </p:sp>
      <p:pic>
        <p:nvPicPr>
          <p:cNvPr id="3" name="그림 5" descr="norske Skog thai union office.jpg"/>
          <p:cNvPicPr>
            <a:picLocks noChangeAspect="1"/>
          </p:cNvPicPr>
          <p:nvPr/>
        </p:nvPicPr>
        <p:blipFill>
          <a:blip r:embed="rId2" cstate="print"/>
          <a:srcRect/>
          <a:stretch>
            <a:fillRect/>
          </a:stretch>
        </p:blipFill>
        <p:spPr bwMode="auto">
          <a:xfrm>
            <a:off x="3643306" y="1142984"/>
            <a:ext cx="4643470" cy="459806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814536" y="142875"/>
            <a:ext cx="6115050" cy="939800"/>
          </a:xfrm>
        </p:spPr>
        <p:txBody>
          <a:bodyPr/>
          <a:lstStyle/>
          <a:p>
            <a:pPr eaLnBrk="1" hangingPunct="1"/>
            <a:r>
              <a:rPr lang="en-US" altLang="ko-KR" sz="3600" b="1" dirty="0" smtClean="0">
                <a:latin typeface="Arial" charset="0"/>
              </a:rPr>
              <a:t>Morning Exam</a:t>
            </a:r>
          </a:p>
        </p:txBody>
      </p:sp>
      <p:sp>
        <p:nvSpPr>
          <p:cNvPr id="17411" name="Rectangle 3"/>
          <p:cNvSpPr>
            <a:spLocks noGrp="1" noChangeArrowheads="1"/>
          </p:cNvSpPr>
          <p:nvPr>
            <p:ph type="body" idx="1"/>
          </p:nvPr>
        </p:nvSpPr>
        <p:spPr>
          <a:xfrm>
            <a:off x="457200" y="1214423"/>
            <a:ext cx="7472386" cy="4643470"/>
          </a:xfrm>
        </p:spPr>
        <p:txBody>
          <a:bodyPr/>
          <a:lstStyle/>
          <a:p>
            <a:pPr marL="514350" indent="-514350" eaLnBrk="1" hangingPunct="1">
              <a:buFont typeface="+mj-lt"/>
              <a:buAutoNum type="arabicPeriod"/>
            </a:pPr>
            <a:r>
              <a:rPr lang="en-US" altLang="ko-KR" sz="2800" dirty="0" smtClean="0">
                <a:latin typeface="Arial" charset="0"/>
              </a:rPr>
              <a:t>What is the full name of ILO?</a:t>
            </a:r>
          </a:p>
          <a:p>
            <a:pPr marL="514350" indent="-514350" eaLnBrk="1" hangingPunct="1">
              <a:buFont typeface="+mj-lt"/>
              <a:buAutoNum type="arabicPeriod"/>
            </a:pPr>
            <a:r>
              <a:rPr lang="en-US" altLang="ko-KR" sz="2800" dirty="0" smtClean="0">
                <a:latin typeface="Arial" charset="0"/>
              </a:rPr>
              <a:t>When was ILO established?</a:t>
            </a:r>
          </a:p>
          <a:p>
            <a:pPr marL="514350" indent="-514350" eaLnBrk="1" hangingPunct="1">
              <a:buFont typeface="+mj-lt"/>
              <a:buAutoNum type="arabicPeriod"/>
            </a:pPr>
            <a:r>
              <a:rPr lang="en-US" altLang="ko-KR" sz="2800" dirty="0" smtClean="0">
                <a:latin typeface="Arial" charset="0"/>
              </a:rPr>
              <a:t>What is the role of ILO?</a:t>
            </a:r>
          </a:p>
          <a:p>
            <a:pPr marL="514350" indent="-514350" eaLnBrk="1" hangingPunct="1">
              <a:buFont typeface="+mj-lt"/>
              <a:buAutoNum type="arabicPeriod"/>
            </a:pPr>
            <a:r>
              <a:rPr lang="en-US" altLang="ko-KR" sz="2800" dirty="0" smtClean="0">
                <a:latin typeface="Arial" charset="0"/>
              </a:rPr>
              <a:t>How many member countries in ILO?</a:t>
            </a:r>
          </a:p>
          <a:p>
            <a:pPr marL="514350" indent="-514350" eaLnBrk="1" hangingPunct="1">
              <a:buFont typeface="+mj-lt"/>
              <a:buAutoNum type="arabicPeriod"/>
            </a:pPr>
            <a:r>
              <a:rPr lang="en-US" altLang="ko-KR" sz="2800" dirty="0" smtClean="0">
                <a:latin typeface="Arial" charset="0"/>
              </a:rPr>
              <a:t>How many ILO Conventions totally?</a:t>
            </a:r>
          </a:p>
          <a:p>
            <a:pPr marL="514350" indent="-514350" eaLnBrk="1" hangingPunct="1">
              <a:buFont typeface="+mj-lt"/>
              <a:buAutoNum type="arabicPeriod"/>
            </a:pPr>
            <a:r>
              <a:rPr lang="en-US" altLang="ko-KR" sz="2800" dirty="0" smtClean="0">
                <a:latin typeface="Arial" charset="0"/>
              </a:rPr>
              <a:t>How many ILO Core Conventions? </a:t>
            </a:r>
          </a:p>
          <a:p>
            <a:pPr marL="514350" indent="-514350" eaLnBrk="1" hangingPunct="1">
              <a:buFont typeface="+mj-lt"/>
              <a:buAutoNum type="arabicPeriod"/>
            </a:pPr>
            <a:r>
              <a:rPr lang="en-US" altLang="ko-KR" sz="2800" dirty="0" smtClean="0">
                <a:latin typeface="Arial" charset="0"/>
              </a:rPr>
              <a:t>Please explain about the contents of each ILO Core Convention. </a:t>
            </a:r>
          </a:p>
          <a:p>
            <a:pPr marL="514350" indent="-514350" eaLnBrk="1" hangingPunct="1">
              <a:buFont typeface="+mj-lt"/>
              <a:buAutoNum type="arabicPeriod"/>
            </a:pPr>
            <a:r>
              <a:rPr lang="en-GB" altLang="ko-KR" sz="2800" dirty="0" smtClean="0">
                <a:latin typeface="Arial" charset="0"/>
              </a:rPr>
              <a:t>How</a:t>
            </a:r>
            <a:r>
              <a:rPr lang="ko-KR" altLang="en-US" sz="2800" dirty="0" smtClean="0">
                <a:latin typeface="Arial" charset="0"/>
              </a:rPr>
              <a:t> </a:t>
            </a:r>
            <a:r>
              <a:rPr lang="en-US" altLang="ko-KR" sz="2800" dirty="0" smtClean="0">
                <a:latin typeface="Arial" charset="0"/>
              </a:rPr>
              <a:t>many ILO Core Conventions ratified by your country?</a:t>
            </a:r>
          </a:p>
          <a:p>
            <a:pPr marL="514350" indent="-514350" eaLnBrk="1" hangingPunct="1">
              <a:buFont typeface="+mj-lt"/>
              <a:buAutoNum type="arabicPeriod"/>
            </a:pPr>
            <a:endParaRPr lang="en-US" altLang="ko-KR" sz="2800" dirty="0" smtClean="0">
              <a:latin typeface="Arial" charset="0"/>
            </a:endParaRPr>
          </a:p>
          <a:p>
            <a:pPr eaLnBrk="1" hangingPunct="1"/>
            <a:endParaRPr lang="en-US" altLang="ko-KR" sz="2800" dirty="0" smtClean="0">
              <a:latin typeface="Arial"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814536" y="142875"/>
            <a:ext cx="6115050" cy="939800"/>
          </a:xfrm>
        </p:spPr>
        <p:txBody>
          <a:bodyPr/>
          <a:lstStyle/>
          <a:p>
            <a:pPr eaLnBrk="1" hangingPunct="1"/>
            <a:r>
              <a:rPr lang="en-US" altLang="ko-KR" sz="3600" b="1" dirty="0" smtClean="0">
                <a:latin typeface="Arial" charset="0"/>
              </a:rPr>
              <a:t>What we will do</a:t>
            </a:r>
          </a:p>
        </p:txBody>
      </p:sp>
      <p:sp>
        <p:nvSpPr>
          <p:cNvPr id="17411" name="Rectangle 3"/>
          <p:cNvSpPr>
            <a:spLocks noGrp="1" noChangeArrowheads="1"/>
          </p:cNvSpPr>
          <p:nvPr>
            <p:ph type="body" idx="1"/>
          </p:nvPr>
        </p:nvSpPr>
        <p:spPr>
          <a:xfrm>
            <a:off x="457200" y="1214423"/>
            <a:ext cx="7472386" cy="4643470"/>
          </a:xfrm>
        </p:spPr>
        <p:txBody>
          <a:bodyPr/>
          <a:lstStyle/>
          <a:p>
            <a:pPr marL="514350" indent="-514350" eaLnBrk="1" hangingPunct="1">
              <a:buFont typeface="+mj-lt"/>
              <a:buAutoNum type="arabicPeriod"/>
            </a:pPr>
            <a:r>
              <a:rPr lang="en-US" altLang="ko-KR" sz="2800" dirty="0" smtClean="0">
                <a:latin typeface="Arial" charset="0"/>
              </a:rPr>
              <a:t>Compare collective agreement with international standards</a:t>
            </a:r>
          </a:p>
          <a:p>
            <a:pPr marL="514350" indent="-514350" eaLnBrk="1" hangingPunct="1">
              <a:buFont typeface="+mj-lt"/>
              <a:buAutoNum type="arabicPeriod"/>
            </a:pPr>
            <a:r>
              <a:rPr lang="en-US" altLang="ko-KR" sz="2800" dirty="0" smtClean="0">
                <a:latin typeface="Arial" charset="0"/>
              </a:rPr>
              <a:t>Report back to our members</a:t>
            </a:r>
          </a:p>
          <a:p>
            <a:pPr marL="514350" indent="-514350" eaLnBrk="1" hangingPunct="1">
              <a:buFont typeface="+mj-lt"/>
              <a:buAutoNum type="arabicPeriod"/>
            </a:pPr>
            <a:r>
              <a:rPr lang="en-US" altLang="ko-KR" sz="2800" dirty="0" smtClean="0">
                <a:latin typeface="Arial" charset="0"/>
              </a:rPr>
              <a:t>Educate members about international standards</a:t>
            </a:r>
          </a:p>
          <a:p>
            <a:pPr marL="514350" indent="-514350" eaLnBrk="1" hangingPunct="1">
              <a:buFont typeface="+mj-lt"/>
              <a:buAutoNum type="arabicPeriod"/>
            </a:pPr>
            <a:r>
              <a:rPr lang="en-US" altLang="ko-KR" sz="2800" dirty="0" smtClean="0">
                <a:latin typeface="Arial" charset="0"/>
              </a:rPr>
              <a:t>Study about labor laws with members</a:t>
            </a:r>
          </a:p>
          <a:p>
            <a:pPr marL="514350" indent="-514350" eaLnBrk="1" hangingPunct="1">
              <a:buFont typeface="+mj-lt"/>
              <a:buAutoNum type="arabicPeriod"/>
            </a:pPr>
            <a:r>
              <a:rPr lang="en-US" altLang="ko-KR" sz="2800" dirty="0" smtClean="0">
                <a:latin typeface="Arial" charset="0"/>
              </a:rPr>
              <a:t>Learn how to use internet and email</a:t>
            </a:r>
          </a:p>
          <a:p>
            <a:pPr marL="514350" indent="-514350" eaLnBrk="1" hangingPunct="1">
              <a:buFont typeface="+mj-lt"/>
              <a:buAutoNum type="arabicPeriod"/>
            </a:pPr>
            <a:r>
              <a:rPr lang="en-US" altLang="ko-KR" sz="2800" dirty="0" smtClean="0">
                <a:latin typeface="Arial" charset="0"/>
              </a:rPr>
              <a:t>Phone and email seminar participants</a:t>
            </a:r>
          </a:p>
          <a:p>
            <a:pPr marL="514350" indent="-514350" eaLnBrk="1" hangingPunct="1">
              <a:buFont typeface="+mj-lt"/>
              <a:buAutoNum type="arabicPeriod"/>
            </a:pPr>
            <a:r>
              <a:rPr lang="en-US" altLang="ko-KR" sz="2800" dirty="0" smtClean="0">
                <a:latin typeface="Arial" charset="0"/>
              </a:rPr>
              <a:t>Email to us</a:t>
            </a:r>
          </a:p>
          <a:p>
            <a:pPr marL="514350" indent="-514350" eaLnBrk="1" hangingPunct="1">
              <a:buFont typeface="+mj-lt"/>
              <a:buAutoNum type="arabicPeriod"/>
            </a:pPr>
            <a:r>
              <a:rPr lang="en-US" altLang="ko-KR" sz="2800" dirty="0" smtClean="0">
                <a:latin typeface="Arial" charset="0"/>
              </a:rPr>
              <a:t>Making our network </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en-GB"/>
          </a:p>
        </p:txBody>
      </p:sp>
      <p:sp>
        <p:nvSpPr>
          <p:cNvPr id="3" name="내용 개체 틀 2"/>
          <p:cNvSpPr>
            <a:spLocks noGrp="1"/>
          </p:cNvSpPr>
          <p:nvPr>
            <p:ph idx="1"/>
          </p:nvPr>
        </p:nvSpPr>
        <p:spPr/>
        <p:txBody>
          <a:bodyPr/>
          <a:lstStyle/>
          <a:p>
            <a:r>
              <a:rPr lang="en-US" dirty="0" smtClean="0">
                <a:hlinkClick r:id="rId2"/>
              </a:rPr>
              <a:t>www.ilo.org</a:t>
            </a:r>
            <a:endParaRPr lang="en-US" dirty="0" smtClean="0"/>
          </a:p>
          <a:p>
            <a:r>
              <a:rPr lang="en-US" dirty="0" smtClean="0">
                <a:hlinkClick r:id="rId3"/>
              </a:rPr>
              <a:t>www.icem.org</a:t>
            </a:r>
            <a:endParaRPr lang="en-US" dirty="0" smtClean="0"/>
          </a:p>
          <a:p>
            <a:r>
              <a:rPr lang="en-US" dirty="0" smtClean="0">
                <a:hlinkClick r:id="rId4"/>
              </a:rPr>
              <a:t>www.unglobalcompact.org</a:t>
            </a:r>
            <a:endParaRPr lang="en-US" dirty="0" smtClean="0"/>
          </a:p>
          <a:p>
            <a:r>
              <a:rPr lang="en-US" dirty="0" smtClean="0">
                <a:hlinkClick r:id="rId5"/>
              </a:rPr>
              <a:t>www.oecd.org</a:t>
            </a:r>
            <a:endParaRPr lang="en-US" dirty="0" smtClean="0"/>
          </a:p>
          <a:p>
            <a:endParaRPr lang="en-GB"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en-GB"/>
          </a:p>
        </p:txBody>
      </p:sp>
      <p:sp>
        <p:nvSpPr>
          <p:cNvPr id="3" name="내용 개체 틀 2"/>
          <p:cNvSpPr>
            <a:spLocks noGrp="1"/>
          </p:cNvSpPr>
          <p:nvPr>
            <p:ph idx="1"/>
          </p:nvPr>
        </p:nvSpPr>
        <p:spPr/>
        <p:txBody>
          <a:bodyPr/>
          <a:lstStyle/>
          <a:p>
            <a:r>
              <a:rPr lang="en-GB" dirty="0" smtClean="0"/>
              <a:t>Mobile phone</a:t>
            </a:r>
          </a:p>
          <a:p>
            <a:r>
              <a:rPr lang="en-GB" dirty="0" smtClean="0"/>
              <a:t>Email</a:t>
            </a:r>
          </a:p>
          <a:p>
            <a:r>
              <a:rPr lang="en-GB" dirty="0" smtClean="0"/>
              <a:t>Internet (</a:t>
            </a:r>
            <a:r>
              <a:rPr lang="en-GB" dirty="0" err="1" smtClean="0"/>
              <a:t>Facebook</a:t>
            </a:r>
            <a:r>
              <a:rPr lang="en-GB" smtClean="0"/>
              <a:t>)</a:t>
            </a:r>
            <a:endParaRPr lang="en-GB" dirty="0" smtClean="0"/>
          </a:p>
          <a:p>
            <a:endParaRPr lang="en-GB"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GB" dirty="0" smtClean="0">
                <a:latin typeface="Arial Unicode MS" pitchFamily="50" charset="-127"/>
                <a:ea typeface="Arial Unicode MS" pitchFamily="50" charset="-127"/>
                <a:cs typeface="Arial Unicode MS" pitchFamily="50" charset="-127"/>
              </a:rPr>
              <a:t>Individual evaluation</a:t>
            </a:r>
            <a:endParaRPr lang="en-GB" dirty="0">
              <a:latin typeface="Arial Unicode MS" pitchFamily="50" charset="-127"/>
              <a:ea typeface="Arial Unicode MS" pitchFamily="50" charset="-127"/>
              <a:cs typeface="Arial Unicode MS" pitchFamily="50" charset="-127"/>
            </a:endParaRPr>
          </a:p>
        </p:txBody>
      </p:sp>
      <p:sp>
        <p:nvSpPr>
          <p:cNvPr id="3" name="내용 개체 틀 2"/>
          <p:cNvSpPr>
            <a:spLocks noGrp="1"/>
          </p:cNvSpPr>
          <p:nvPr>
            <p:ph idx="1"/>
          </p:nvPr>
        </p:nvSpPr>
        <p:spPr/>
        <p:txBody>
          <a:bodyPr/>
          <a:lstStyle/>
          <a:p>
            <a:pPr latinLnBrk="0"/>
            <a:r>
              <a:rPr lang="en-US" dirty="0" smtClean="0">
                <a:latin typeface="Arial Unicode MS" pitchFamily="50" charset="-127"/>
                <a:ea typeface="Arial Unicode MS" pitchFamily="50" charset="-127"/>
                <a:cs typeface="Arial Unicode MS" pitchFamily="50" charset="-127"/>
              </a:rPr>
              <a:t>What was the most interesting and helpful </a:t>
            </a:r>
            <a:r>
              <a:rPr lang="en-US" altLang="ko-KR" dirty="0" smtClean="0">
                <a:latin typeface="Arial Unicode MS" pitchFamily="50" charset="-127"/>
                <a:ea typeface="Arial Unicode MS" pitchFamily="50" charset="-127"/>
                <a:cs typeface="Arial Unicode MS" pitchFamily="50" charset="-127"/>
              </a:rPr>
              <a:t>to you in the seminar?</a:t>
            </a:r>
            <a:endParaRPr lang="en-GB" dirty="0">
              <a:latin typeface="Arial Unicode MS" pitchFamily="50" charset="-127"/>
              <a:ea typeface="Arial Unicode MS" pitchFamily="50" charset="-127"/>
              <a:cs typeface="Arial Unicode MS" pitchFamily="50" charset="-127"/>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dirty="0" smtClean="0"/>
              <a:t>ICEM</a:t>
            </a:r>
            <a:endParaRPr lang="en-GB" dirty="0"/>
          </a:p>
        </p:txBody>
      </p:sp>
      <p:sp>
        <p:nvSpPr>
          <p:cNvPr id="3" name="내용 개체 틀 2"/>
          <p:cNvSpPr>
            <a:spLocks noGrp="1"/>
          </p:cNvSpPr>
          <p:nvPr>
            <p:ph idx="1"/>
          </p:nvPr>
        </p:nvSpPr>
        <p:spPr/>
        <p:txBody>
          <a:bodyPr/>
          <a:lstStyle/>
          <a:p>
            <a:pPr latinLnBrk="0"/>
            <a:r>
              <a:rPr lang="en-US" dirty="0" smtClean="0"/>
              <a:t>Yoon Hyowon </a:t>
            </a:r>
            <a:r>
              <a:rPr lang="en-US" dirty="0" smtClean="0">
                <a:hlinkClick r:id="rId2"/>
              </a:rPr>
              <a:t>icem.asia.mnc@gmail.com</a:t>
            </a:r>
            <a:endParaRPr lang="en-US" dirty="0" smtClean="0"/>
          </a:p>
          <a:p>
            <a:pPr latinLnBrk="0"/>
            <a:r>
              <a:rPr lang="en-US" dirty="0" smtClean="0"/>
              <a:t>Din</a:t>
            </a:r>
          </a:p>
          <a:p>
            <a:pPr latinLnBrk="0"/>
            <a:r>
              <a:rPr lang="en-US" smtClean="0">
                <a:hlinkClick r:id="rId3"/>
              </a:rPr>
              <a:t>chikdin@gmail.com</a:t>
            </a:r>
            <a:endParaRPr lang="en-US" smtClean="0"/>
          </a:p>
          <a:p>
            <a:pPr latinLnBrk="0"/>
            <a:endParaRPr lang="en-US" dirty="0" smtClean="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dirty="0" smtClean="0"/>
              <a:t>Self introduction</a:t>
            </a:r>
            <a:endParaRPr lang="en-GB" dirty="0"/>
          </a:p>
        </p:txBody>
      </p:sp>
      <p:sp>
        <p:nvSpPr>
          <p:cNvPr id="3" name="내용 개체 틀 2"/>
          <p:cNvSpPr>
            <a:spLocks noGrp="1"/>
          </p:cNvSpPr>
          <p:nvPr>
            <p:ph idx="1"/>
          </p:nvPr>
        </p:nvSpPr>
        <p:spPr/>
        <p:txBody>
          <a:bodyPr/>
          <a:lstStyle/>
          <a:p>
            <a:r>
              <a:rPr lang="en-US" dirty="0" smtClean="0"/>
              <a:t>Name</a:t>
            </a:r>
          </a:p>
          <a:p>
            <a:r>
              <a:rPr lang="en-US" dirty="0" smtClean="0"/>
              <a:t>Company </a:t>
            </a:r>
            <a:r>
              <a:rPr lang="en-US" smtClean="0"/>
              <a:t>&amp; position </a:t>
            </a:r>
            <a:endParaRPr lang="en-US" dirty="0" smtClean="0"/>
          </a:p>
          <a:p>
            <a:r>
              <a:rPr lang="en-US" dirty="0" smtClean="0"/>
              <a:t>Union &amp; position</a:t>
            </a:r>
          </a:p>
          <a:p>
            <a:r>
              <a:rPr lang="en-US" dirty="0" smtClean="0"/>
              <a:t>Family</a:t>
            </a:r>
          </a:p>
          <a:p>
            <a:r>
              <a:rPr lang="en-US" dirty="0" smtClean="0"/>
              <a:t>Dream 10 years later</a:t>
            </a:r>
            <a:endParaRPr lang="en-GB"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en-GB" dirty="0"/>
          </a:p>
        </p:txBody>
      </p:sp>
      <p:sp>
        <p:nvSpPr>
          <p:cNvPr id="7" name="내용 개체 틀 6"/>
          <p:cNvSpPr>
            <a:spLocks noGrp="1"/>
          </p:cNvSpPr>
          <p:nvPr>
            <p:ph idx="1"/>
          </p:nvPr>
        </p:nvSpPr>
        <p:spPr/>
        <p:txBody>
          <a:bodyPr/>
          <a:lstStyle/>
          <a:p>
            <a:endParaRPr lang="ko-KR" altLang="en-US" dirty="0" smtClean="0"/>
          </a:p>
          <a:p>
            <a:endParaRPr lang="en-GB" dirty="0"/>
          </a:p>
        </p:txBody>
      </p:sp>
      <p:pic>
        <p:nvPicPr>
          <p:cNvPr id="1026" name="Picture 2" descr="http://photo-media.daum-img.net/201011/04/akn/20101104133615022.jpg"/>
          <p:cNvPicPr>
            <a:picLocks noChangeAspect="1" noChangeArrowheads="1"/>
          </p:cNvPicPr>
          <p:nvPr/>
        </p:nvPicPr>
        <p:blipFill>
          <a:blip r:embed="rId2" cstate="print"/>
          <a:srcRect/>
          <a:stretch>
            <a:fillRect/>
          </a:stretch>
        </p:blipFill>
        <p:spPr bwMode="auto">
          <a:xfrm>
            <a:off x="323528" y="1628800"/>
            <a:ext cx="4221242" cy="2664296"/>
          </a:xfrm>
          <a:prstGeom prst="rect">
            <a:avLst/>
          </a:prstGeom>
          <a:noFill/>
        </p:spPr>
      </p:pic>
      <p:pic>
        <p:nvPicPr>
          <p:cNvPr id="1028" name="Picture 4" descr="http://photo-media.daum-img.net/201011/04/akn/20101104133615075.jpg"/>
          <p:cNvPicPr>
            <a:picLocks noChangeAspect="1" noChangeArrowheads="1"/>
          </p:cNvPicPr>
          <p:nvPr/>
        </p:nvPicPr>
        <p:blipFill>
          <a:blip r:embed="rId3" cstate="print"/>
          <a:srcRect/>
          <a:stretch>
            <a:fillRect/>
          </a:stretch>
        </p:blipFill>
        <p:spPr bwMode="auto">
          <a:xfrm>
            <a:off x="4644008" y="3717032"/>
            <a:ext cx="3995936" cy="2963455"/>
          </a:xfrm>
          <a:prstGeom prst="rect">
            <a:avLst/>
          </a:prstGeom>
          <a:noFill/>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pPr latinLnBrk="0"/>
            <a:r>
              <a:rPr lang="en-GB" dirty="0" smtClean="0">
                <a:latin typeface="Arial Unicode MS" pitchFamily="50" charset="-127"/>
                <a:ea typeface="Arial Unicode MS" pitchFamily="50" charset="-127"/>
                <a:cs typeface="Arial Unicode MS" pitchFamily="50" charset="-127"/>
              </a:rPr>
              <a:t>Lafarge </a:t>
            </a:r>
            <a:r>
              <a:rPr lang="en-GB" dirty="0" err="1" smtClean="0">
                <a:latin typeface="Arial Unicode MS" pitchFamily="50" charset="-127"/>
                <a:ea typeface="Arial Unicode MS" pitchFamily="50" charset="-127"/>
                <a:cs typeface="Arial Unicode MS" pitchFamily="50" charset="-127"/>
              </a:rPr>
              <a:t>Belawan</a:t>
            </a:r>
            <a:r>
              <a:rPr lang="en-GB" dirty="0" smtClean="0">
                <a:latin typeface="Arial Unicode MS" pitchFamily="50" charset="-127"/>
                <a:ea typeface="Arial Unicode MS" pitchFamily="50" charset="-127"/>
                <a:cs typeface="Arial Unicode MS" pitchFamily="50" charset="-127"/>
              </a:rPr>
              <a:t> plant, Indonesia</a:t>
            </a:r>
            <a:endParaRPr lang="en-GB" dirty="0">
              <a:latin typeface="Arial Unicode MS" pitchFamily="50" charset="-127"/>
              <a:ea typeface="Arial Unicode MS" pitchFamily="50" charset="-127"/>
              <a:cs typeface="Arial Unicode MS" pitchFamily="50" charset="-127"/>
            </a:endParaRPr>
          </a:p>
        </p:txBody>
      </p:sp>
      <p:sp>
        <p:nvSpPr>
          <p:cNvPr id="3" name="내용 개체 틀 2"/>
          <p:cNvSpPr>
            <a:spLocks noGrp="1"/>
          </p:cNvSpPr>
          <p:nvPr>
            <p:ph idx="1"/>
          </p:nvPr>
        </p:nvSpPr>
        <p:spPr/>
        <p:txBody>
          <a:bodyPr/>
          <a:lstStyle/>
          <a:p>
            <a:endParaRPr lang="en-GB" dirty="0"/>
          </a:p>
        </p:txBody>
      </p:sp>
      <p:pic>
        <p:nvPicPr>
          <p:cNvPr id="1026" name="Picture 2" descr="IMG_3136"/>
          <p:cNvPicPr>
            <a:picLocks noChangeAspect="1" noChangeArrowheads="1"/>
          </p:cNvPicPr>
          <p:nvPr/>
        </p:nvPicPr>
        <p:blipFill>
          <a:blip r:embed="rId2" cstate="print"/>
          <a:srcRect/>
          <a:stretch>
            <a:fillRect/>
          </a:stretch>
        </p:blipFill>
        <p:spPr bwMode="auto">
          <a:xfrm>
            <a:off x="5652120" y="2132856"/>
            <a:ext cx="2376264" cy="3174689"/>
          </a:xfrm>
          <a:prstGeom prst="rect">
            <a:avLst/>
          </a:prstGeom>
          <a:noFill/>
          <a:ln w="9525">
            <a:noFill/>
            <a:miter lim="800000"/>
            <a:headEnd/>
            <a:tailEnd/>
          </a:ln>
        </p:spPr>
      </p:pic>
      <p:pic>
        <p:nvPicPr>
          <p:cNvPr id="1027" name="Picture 3" descr="IMG_3144"/>
          <p:cNvPicPr>
            <a:picLocks noChangeAspect="1" noChangeArrowheads="1"/>
          </p:cNvPicPr>
          <p:nvPr/>
        </p:nvPicPr>
        <p:blipFill>
          <a:blip r:embed="rId3" cstate="print"/>
          <a:srcRect/>
          <a:stretch>
            <a:fillRect/>
          </a:stretch>
        </p:blipFill>
        <p:spPr bwMode="auto">
          <a:xfrm>
            <a:off x="611560" y="2348880"/>
            <a:ext cx="3751905" cy="28083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dirty="0" smtClean="0">
                <a:latin typeface="Arial Unicode MS" pitchFamily="50" charset="-127"/>
                <a:ea typeface="Arial Unicode MS" pitchFamily="50" charset="-127"/>
                <a:cs typeface="Arial Unicode MS" pitchFamily="50" charset="-127"/>
              </a:rPr>
              <a:t>Who makes </a:t>
            </a:r>
            <a:r>
              <a:rPr lang="en-US" b="1" dirty="0" smtClean="0">
                <a:latin typeface="Arial Unicode MS" pitchFamily="50" charset="-127"/>
                <a:ea typeface="Arial Unicode MS" pitchFamily="50" charset="-127"/>
                <a:cs typeface="Arial Unicode MS" pitchFamily="50" charset="-127"/>
              </a:rPr>
              <a:t>KIA Morning</a:t>
            </a:r>
            <a:endParaRPr lang="en-GB" b="1" dirty="0">
              <a:latin typeface="Arial Unicode MS" pitchFamily="50" charset="-127"/>
              <a:ea typeface="Arial Unicode MS" pitchFamily="50" charset="-127"/>
              <a:cs typeface="Arial Unicode MS" pitchFamily="50" charset="-127"/>
            </a:endParaRPr>
          </a:p>
        </p:txBody>
      </p:sp>
      <p:sp>
        <p:nvSpPr>
          <p:cNvPr id="3" name="내용 개체 틀 2"/>
          <p:cNvSpPr>
            <a:spLocks noGrp="1"/>
          </p:cNvSpPr>
          <p:nvPr>
            <p:ph idx="1"/>
          </p:nvPr>
        </p:nvSpPr>
        <p:spPr>
          <a:xfrm>
            <a:off x="457200" y="1600201"/>
            <a:ext cx="7715200" cy="2332856"/>
          </a:xfrm>
        </p:spPr>
        <p:txBody>
          <a:bodyPr/>
          <a:lstStyle/>
          <a:p>
            <a:r>
              <a:rPr lang="en-US" dirty="0" smtClean="0">
                <a:latin typeface="Arial Unicode MS" pitchFamily="50" charset="-127"/>
                <a:ea typeface="Arial Unicode MS" pitchFamily="50" charset="-127"/>
                <a:cs typeface="Arial Unicode MS" pitchFamily="50" charset="-127"/>
              </a:rPr>
              <a:t>KIA workers?</a:t>
            </a:r>
          </a:p>
          <a:p>
            <a:r>
              <a:rPr lang="en-US" b="1" dirty="0" err="1" smtClean="0">
                <a:latin typeface="Arial Unicode MS" pitchFamily="50" charset="-127"/>
                <a:ea typeface="Arial Unicode MS" pitchFamily="50" charset="-127"/>
                <a:cs typeface="Arial Unicode MS" pitchFamily="50" charset="-127"/>
              </a:rPr>
              <a:t>Donghee</a:t>
            </a:r>
            <a:r>
              <a:rPr lang="en-US" b="1" dirty="0" smtClean="0">
                <a:latin typeface="Arial Unicode MS" pitchFamily="50" charset="-127"/>
                <a:ea typeface="Arial Unicode MS" pitchFamily="50" charset="-127"/>
                <a:cs typeface="Arial Unicode MS" pitchFamily="50" charset="-127"/>
              </a:rPr>
              <a:t> Auto</a:t>
            </a:r>
          </a:p>
          <a:p>
            <a:r>
              <a:rPr lang="en-US" dirty="0" smtClean="0">
                <a:latin typeface="Arial Unicode MS" pitchFamily="50" charset="-127"/>
                <a:ea typeface="Arial Unicode MS" pitchFamily="50" charset="-127"/>
                <a:cs typeface="Arial Unicode MS" pitchFamily="50" charset="-127"/>
              </a:rPr>
              <a:t>So, </a:t>
            </a:r>
            <a:r>
              <a:rPr lang="en-US" dirty="0" err="1" smtClean="0">
                <a:latin typeface="Arial Unicode MS" pitchFamily="50" charset="-127"/>
                <a:ea typeface="Arial Unicode MS" pitchFamily="50" charset="-127"/>
                <a:cs typeface="Arial Unicode MS" pitchFamily="50" charset="-127"/>
              </a:rPr>
              <a:t>Donghee</a:t>
            </a:r>
            <a:r>
              <a:rPr lang="en-US" dirty="0" smtClean="0">
                <a:latin typeface="Arial Unicode MS" pitchFamily="50" charset="-127"/>
                <a:ea typeface="Arial Unicode MS" pitchFamily="50" charset="-127"/>
                <a:cs typeface="Arial Unicode MS" pitchFamily="50" charset="-127"/>
              </a:rPr>
              <a:t> Auto workers?</a:t>
            </a:r>
          </a:p>
          <a:p>
            <a:endParaRPr lang="en-US" dirty="0" smtClean="0"/>
          </a:p>
          <a:p>
            <a:endParaRPr lang="en-GB" dirty="0"/>
          </a:p>
        </p:txBody>
      </p:sp>
      <p:pic>
        <p:nvPicPr>
          <p:cNvPr id="32772" name="Picture 4" descr="http://www.privatefleet.com.au/images/upload/Image/new-cars/Kia/kia_logo.jpg"/>
          <p:cNvPicPr>
            <a:picLocks noChangeAspect="1" noChangeArrowheads="1"/>
          </p:cNvPicPr>
          <p:nvPr/>
        </p:nvPicPr>
        <p:blipFill>
          <a:blip r:embed="rId2" cstate="print"/>
          <a:srcRect/>
          <a:stretch>
            <a:fillRect/>
          </a:stretch>
        </p:blipFill>
        <p:spPr bwMode="auto">
          <a:xfrm>
            <a:off x="755576" y="3933056"/>
            <a:ext cx="3381375" cy="1743076"/>
          </a:xfrm>
          <a:prstGeom prst="rect">
            <a:avLst/>
          </a:prstGeom>
          <a:noFill/>
        </p:spPr>
      </p:pic>
      <p:pic>
        <p:nvPicPr>
          <p:cNvPr id="32774" name="Picture 6" descr="http://media2.paultan.org/i/kia-morning-2010-2.jpg"/>
          <p:cNvPicPr>
            <a:picLocks noChangeAspect="1" noChangeArrowheads="1"/>
          </p:cNvPicPr>
          <p:nvPr/>
        </p:nvPicPr>
        <p:blipFill>
          <a:blip r:embed="rId3" cstate="print"/>
          <a:srcRect/>
          <a:stretch>
            <a:fillRect/>
          </a:stretch>
        </p:blipFill>
        <p:spPr bwMode="auto">
          <a:xfrm>
            <a:off x="4355976" y="3573016"/>
            <a:ext cx="4239691" cy="2448272"/>
          </a:xfrm>
          <a:prstGeom prst="rect">
            <a:avLst/>
          </a:prstGeom>
          <a:noFill/>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en-GB" dirty="0"/>
          </a:p>
        </p:txBody>
      </p:sp>
      <p:sp>
        <p:nvSpPr>
          <p:cNvPr id="3" name="내용 개체 틀 2"/>
          <p:cNvSpPr>
            <a:spLocks noGrp="1"/>
          </p:cNvSpPr>
          <p:nvPr>
            <p:ph idx="1"/>
          </p:nvPr>
        </p:nvSpPr>
        <p:spPr>
          <a:xfrm>
            <a:off x="457200" y="2420888"/>
            <a:ext cx="8229600" cy="3705275"/>
          </a:xfrm>
        </p:spPr>
        <p:txBody>
          <a:bodyPr>
            <a:normAutofit fontScale="85000" lnSpcReduction="10000"/>
          </a:bodyPr>
          <a:lstStyle/>
          <a:p>
            <a:pPr latinLnBrk="0"/>
            <a:r>
              <a:rPr lang="en-US" b="1" dirty="0" smtClean="0">
                <a:latin typeface="Arial Unicode MS" pitchFamily="50" charset="-127"/>
                <a:ea typeface="Arial Unicode MS" pitchFamily="50" charset="-127"/>
                <a:cs typeface="Arial Unicode MS" pitchFamily="50" charset="-127"/>
              </a:rPr>
              <a:t>KIA Morning</a:t>
            </a:r>
          </a:p>
          <a:p>
            <a:pPr latinLnBrk="0"/>
            <a:r>
              <a:rPr lang="en-US" b="1" dirty="0" smtClean="0">
                <a:latin typeface="Arial Unicode MS" pitchFamily="50" charset="-127"/>
                <a:ea typeface="Arial Unicode MS" pitchFamily="50" charset="-127"/>
                <a:cs typeface="Arial Unicode MS" pitchFamily="50" charset="-127"/>
              </a:rPr>
              <a:t>KIA’s contractor, </a:t>
            </a:r>
            <a:r>
              <a:rPr lang="en-US" b="1" dirty="0" err="1" smtClean="0">
                <a:latin typeface="Arial Unicode MS" pitchFamily="50" charset="-127"/>
                <a:ea typeface="Arial Unicode MS" pitchFamily="50" charset="-127"/>
                <a:cs typeface="Arial Unicode MS" pitchFamily="50" charset="-127"/>
              </a:rPr>
              <a:t>Donghee</a:t>
            </a:r>
            <a:r>
              <a:rPr lang="en-US" b="1" dirty="0" smtClean="0">
                <a:latin typeface="Arial Unicode MS" pitchFamily="50" charset="-127"/>
                <a:ea typeface="Arial Unicode MS" pitchFamily="50" charset="-127"/>
                <a:cs typeface="Arial Unicode MS" pitchFamily="50" charset="-127"/>
              </a:rPr>
              <a:t> Auto</a:t>
            </a:r>
          </a:p>
          <a:p>
            <a:pPr latinLnBrk="0"/>
            <a:r>
              <a:rPr lang="en-US" dirty="0" smtClean="0">
                <a:latin typeface="Arial Unicode MS" pitchFamily="50" charset="-127"/>
                <a:ea typeface="Arial Unicode MS" pitchFamily="50" charset="-127"/>
                <a:cs typeface="Arial Unicode MS" pitchFamily="50" charset="-127"/>
              </a:rPr>
              <a:t>17 subcontractors of </a:t>
            </a:r>
            <a:r>
              <a:rPr lang="en-US" b="1" dirty="0" err="1" smtClean="0">
                <a:latin typeface="Arial Unicode MS" pitchFamily="50" charset="-127"/>
                <a:ea typeface="Arial Unicode MS" pitchFamily="50" charset="-127"/>
                <a:cs typeface="Arial Unicode MS" pitchFamily="50" charset="-127"/>
              </a:rPr>
              <a:t>Donghee</a:t>
            </a:r>
            <a:r>
              <a:rPr lang="en-US" b="1" dirty="0" smtClean="0">
                <a:latin typeface="Arial Unicode MS" pitchFamily="50" charset="-127"/>
                <a:ea typeface="Arial Unicode MS" pitchFamily="50" charset="-127"/>
                <a:cs typeface="Arial Unicode MS" pitchFamily="50" charset="-127"/>
              </a:rPr>
              <a:t> Auto</a:t>
            </a:r>
          </a:p>
          <a:p>
            <a:pPr latinLnBrk="0"/>
            <a:r>
              <a:rPr lang="en-US" dirty="0" smtClean="0">
                <a:latin typeface="Arial Unicode MS" pitchFamily="50" charset="-127"/>
                <a:ea typeface="Arial Unicode MS" pitchFamily="50" charset="-127"/>
                <a:cs typeface="Arial Unicode MS" pitchFamily="50" charset="-127"/>
              </a:rPr>
              <a:t>900 subcontract workers of 17 subcontractors</a:t>
            </a:r>
          </a:p>
          <a:p>
            <a:pPr latinLnBrk="0"/>
            <a:r>
              <a:rPr lang="en-US" dirty="0" smtClean="0">
                <a:latin typeface="Arial Unicode MS" pitchFamily="50" charset="-127"/>
                <a:ea typeface="Arial Unicode MS" pitchFamily="50" charset="-127"/>
                <a:cs typeface="Arial Unicode MS" pitchFamily="50" charset="-127"/>
              </a:rPr>
              <a:t>1-year contract and 4110 KRW an hour, but 44 cars an hour (highest productivity)</a:t>
            </a:r>
          </a:p>
          <a:p>
            <a:pPr latinLnBrk="0"/>
            <a:r>
              <a:rPr lang="en-US" b="1" dirty="0" smtClean="0">
                <a:solidFill>
                  <a:srgbClr val="FF0000"/>
                </a:solidFill>
                <a:latin typeface="Arial Unicode MS" pitchFamily="50" charset="-127"/>
                <a:ea typeface="Arial Unicode MS" pitchFamily="50" charset="-127"/>
                <a:cs typeface="Arial Unicode MS" pitchFamily="50" charset="-127"/>
              </a:rPr>
              <a:t>900 workers of 17 subcontractors of </a:t>
            </a:r>
            <a:r>
              <a:rPr lang="en-US" b="1" dirty="0" err="1" smtClean="0">
                <a:solidFill>
                  <a:srgbClr val="FF0000"/>
                </a:solidFill>
                <a:latin typeface="Arial Unicode MS" pitchFamily="50" charset="-127"/>
                <a:ea typeface="Arial Unicode MS" pitchFamily="50" charset="-127"/>
                <a:cs typeface="Arial Unicode MS" pitchFamily="50" charset="-127"/>
              </a:rPr>
              <a:t>Donghee</a:t>
            </a:r>
            <a:r>
              <a:rPr lang="en-US" b="1" dirty="0" smtClean="0">
                <a:solidFill>
                  <a:srgbClr val="FF0000"/>
                </a:solidFill>
                <a:latin typeface="Arial Unicode MS" pitchFamily="50" charset="-127"/>
                <a:ea typeface="Arial Unicode MS" pitchFamily="50" charset="-127"/>
                <a:cs typeface="Arial Unicode MS" pitchFamily="50" charset="-127"/>
              </a:rPr>
              <a:t> Auto contractor of KIA </a:t>
            </a:r>
            <a:r>
              <a:rPr lang="en-US" b="1" i="1" u="sng" dirty="0" smtClean="0">
                <a:solidFill>
                  <a:srgbClr val="FF0000"/>
                </a:solidFill>
                <a:latin typeface="Arial Unicode MS" pitchFamily="50" charset="-127"/>
                <a:ea typeface="Arial Unicode MS" pitchFamily="50" charset="-127"/>
                <a:cs typeface="Arial Unicode MS" pitchFamily="50" charset="-127"/>
              </a:rPr>
              <a:t>MAKE</a:t>
            </a:r>
            <a:r>
              <a:rPr lang="en-US" b="1" u="sng" dirty="0" smtClean="0">
                <a:solidFill>
                  <a:srgbClr val="FF0000"/>
                </a:solidFill>
                <a:latin typeface="Arial Unicode MS" pitchFamily="50" charset="-127"/>
                <a:ea typeface="Arial Unicode MS" pitchFamily="50" charset="-127"/>
                <a:cs typeface="Arial Unicode MS" pitchFamily="50" charset="-127"/>
              </a:rPr>
              <a:t> </a:t>
            </a:r>
            <a:r>
              <a:rPr lang="en-US" b="1" dirty="0" smtClean="0">
                <a:solidFill>
                  <a:srgbClr val="FF0000"/>
                </a:solidFill>
                <a:latin typeface="Arial Unicode MS" pitchFamily="50" charset="-127"/>
                <a:ea typeface="Arial Unicode MS" pitchFamily="50" charset="-127"/>
                <a:cs typeface="Arial Unicode MS" pitchFamily="50" charset="-127"/>
              </a:rPr>
              <a:t> KIA Motor !!!!</a:t>
            </a:r>
            <a:endParaRPr lang="en-GB" b="1" dirty="0">
              <a:solidFill>
                <a:srgbClr val="FF0000"/>
              </a:solidFill>
              <a:latin typeface="Arial Unicode MS" pitchFamily="50" charset="-127"/>
              <a:ea typeface="Arial Unicode MS" pitchFamily="50" charset="-127"/>
              <a:cs typeface="Arial Unicode MS" pitchFamily="50" charset="-127"/>
            </a:endParaRPr>
          </a:p>
        </p:txBody>
      </p:sp>
      <p:pic>
        <p:nvPicPr>
          <p:cNvPr id="4" name="Picture 4" descr="http://www.privatefleet.com.au/images/upload/Image/new-cars/Kia/kia_logo.jpg"/>
          <p:cNvPicPr>
            <a:picLocks noChangeAspect="1" noChangeArrowheads="1"/>
          </p:cNvPicPr>
          <p:nvPr/>
        </p:nvPicPr>
        <p:blipFill>
          <a:blip r:embed="rId2" cstate="print"/>
          <a:srcRect/>
          <a:stretch>
            <a:fillRect/>
          </a:stretch>
        </p:blipFill>
        <p:spPr bwMode="auto">
          <a:xfrm>
            <a:off x="5367089" y="332656"/>
            <a:ext cx="3381375" cy="1743076"/>
          </a:xfrm>
          <a:prstGeom prst="rect">
            <a:avLst/>
          </a:prstGeom>
          <a:noFill/>
        </p:spPr>
      </p:pic>
      <p:pic>
        <p:nvPicPr>
          <p:cNvPr id="33794" name="Picture 2" descr="http://media2.paultan.org/i/kia-morning-2010-1.jpg"/>
          <p:cNvPicPr>
            <a:picLocks noChangeAspect="1" noChangeArrowheads="1"/>
          </p:cNvPicPr>
          <p:nvPr/>
        </p:nvPicPr>
        <p:blipFill>
          <a:blip r:embed="rId3" cstate="print"/>
          <a:srcRect/>
          <a:stretch>
            <a:fillRect/>
          </a:stretch>
        </p:blipFill>
        <p:spPr bwMode="auto">
          <a:xfrm>
            <a:off x="539552" y="172987"/>
            <a:ext cx="3990975" cy="2247901"/>
          </a:xfrm>
          <a:prstGeom prst="rect">
            <a:avLst/>
          </a:prstGeom>
          <a:noFill/>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dirty="0" smtClean="0">
                <a:latin typeface="Arial Unicode MS" pitchFamily="50" charset="-127"/>
                <a:ea typeface="Arial Unicode MS" pitchFamily="50" charset="-127"/>
                <a:cs typeface="Arial Unicode MS" pitchFamily="50" charset="-127"/>
              </a:rPr>
              <a:t>We want to meet our employer</a:t>
            </a:r>
            <a:endParaRPr lang="en-GB" dirty="0">
              <a:latin typeface="Arial Unicode MS" pitchFamily="50" charset="-127"/>
              <a:ea typeface="Arial Unicode MS" pitchFamily="50" charset="-127"/>
              <a:cs typeface="Arial Unicode MS" pitchFamily="50" charset="-127"/>
            </a:endParaRPr>
          </a:p>
        </p:txBody>
      </p:sp>
      <p:pic>
        <p:nvPicPr>
          <p:cNvPr id="35842" name="Picture 2" descr="http://www.newscham.net/data/news/photo/15/49519/dd2.jpg"/>
          <p:cNvPicPr>
            <a:picLocks noChangeAspect="1" noChangeArrowheads="1"/>
          </p:cNvPicPr>
          <p:nvPr/>
        </p:nvPicPr>
        <p:blipFill>
          <a:blip r:embed="rId2" cstate="print"/>
          <a:srcRect/>
          <a:stretch>
            <a:fillRect/>
          </a:stretch>
        </p:blipFill>
        <p:spPr bwMode="auto">
          <a:xfrm>
            <a:off x="3563888" y="1844824"/>
            <a:ext cx="5280587" cy="3600400"/>
          </a:xfrm>
          <a:prstGeom prst="rect">
            <a:avLst/>
          </a:prstGeom>
          <a:noFill/>
        </p:spPr>
      </p:pic>
      <p:sp>
        <p:nvSpPr>
          <p:cNvPr id="6" name="내용 개체 틀 5"/>
          <p:cNvSpPr>
            <a:spLocks noGrp="1"/>
          </p:cNvSpPr>
          <p:nvPr>
            <p:ph idx="1"/>
          </p:nvPr>
        </p:nvSpPr>
        <p:spPr/>
        <p:txBody>
          <a:bodyPr/>
          <a:lstStyle/>
          <a:p>
            <a:endParaRPr lang="en-GB" dirty="0"/>
          </a:p>
        </p:txBody>
      </p:sp>
      <p:pic>
        <p:nvPicPr>
          <p:cNvPr id="35846" name="Picture 6" descr="http://www.chosun.com/media/photo/news/200602/200602210455_00.jpg"/>
          <p:cNvPicPr>
            <a:picLocks noChangeAspect="1" noChangeArrowheads="1"/>
          </p:cNvPicPr>
          <p:nvPr/>
        </p:nvPicPr>
        <p:blipFill>
          <a:blip r:embed="rId3" cstate="print"/>
          <a:srcRect/>
          <a:stretch>
            <a:fillRect/>
          </a:stretch>
        </p:blipFill>
        <p:spPr bwMode="auto">
          <a:xfrm>
            <a:off x="827584" y="1844824"/>
            <a:ext cx="2520280" cy="3654406"/>
          </a:xfrm>
          <a:prstGeom prst="rect">
            <a:avLst/>
          </a:prstGeom>
          <a:noFill/>
        </p:spPr>
      </p:pic>
      <p:pic>
        <p:nvPicPr>
          <p:cNvPr id="8" name="Picture 4" descr="http://www.privatefleet.com.au/images/upload/Image/new-cars/Kia/kia_logo.jpg"/>
          <p:cNvPicPr>
            <a:picLocks noChangeAspect="1" noChangeArrowheads="1"/>
          </p:cNvPicPr>
          <p:nvPr/>
        </p:nvPicPr>
        <p:blipFill>
          <a:blip r:embed="rId4" cstate="print"/>
          <a:srcRect/>
          <a:stretch>
            <a:fillRect/>
          </a:stretch>
        </p:blipFill>
        <p:spPr bwMode="auto">
          <a:xfrm>
            <a:off x="1691680" y="4725144"/>
            <a:ext cx="3381375" cy="1743076"/>
          </a:xfrm>
          <a:prstGeom prst="rect">
            <a:avLst/>
          </a:prstGeom>
          <a:noFill/>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sp>
        <p:nvSpPr>
          <p:cNvPr id="3" name="내용 개체 틀 2"/>
          <p:cNvSpPr>
            <a:spLocks noGrp="1"/>
          </p:cNvSpPr>
          <p:nvPr>
            <p:ph idx="1"/>
          </p:nvPr>
        </p:nvSpPr>
        <p:spPr/>
        <p:txBody>
          <a:bodyPr/>
          <a:lstStyle/>
          <a:p>
            <a:endParaRPr lang="ko-KR" altLang="en-US"/>
          </a:p>
        </p:txBody>
      </p:sp>
      <p:pic>
        <p:nvPicPr>
          <p:cNvPr id="1026" name="Picture 2" descr="C:\Users\윤호원\Pictures\2011 05\IMG_2966.JPG"/>
          <p:cNvPicPr>
            <a:picLocks noChangeAspect="1" noChangeArrowheads="1"/>
          </p:cNvPicPr>
          <p:nvPr/>
        </p:nvPicPr>
        <p:blipFill>
          <a:blip r:embed="rId2" cstate="print"/>
          <a:srcRect/>
          <a:stretch>
            <a:fillRect/>
          </a:stretch>
        </p:blipFill>
        <p:spPr bwMode="auto">
          <a:xfrm>
            <a:off x="508000" y="381000"/>
            <a:ext cx="8128000" cy="6096000"/>
          </a:xfrm>
          <a:prstGeom prst="rect">
            <a:avLst/>
          </a:prstGeom>
          <a:noFill/>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en-GB" dirty="0"/>
          </a:p>
        </p:txBody>
      </p:sp>
      <p:sp>
        <p:nvSpPr>
          <p:cNvPr id="3" name="내용 개체 틀 2"/>
          <p:cNvSpPr>
            <a:spLocks noGrp="1"/>
          </p:cNvSpPr>
          <p:nvPr>
            <p:ph idx="1"/>
          </p:nvPr>
        </p:nvSpPr>
        <p:spPr/>
        <p:txBody>
          <a:bodyPr/>
          <a:lstStyle/>
          <a:p>
            <a:r>
              <a:rPr lang="en-GB" dirty="0" smtClean="0"/>
              <a:t>bam_binice@yahoo.com</a:t>
            </a:r>
          </a:p>
          <a:p>
            <a:r>
              <a:rPr lang="en-GB" dirty="0" smtClean="0"/>
              <a:t>0935134890</a:t>
            </a:r>
          </a:p>
          <a:p>
            <a:endParaRPr lang="en-GB" dirty="0" smtClean="0"/>
          </a:p>
          <a:p>
            <a:r>
              <a:rPr lang="en-GB" dirty="0" smtClean="0"/>
              <a:t>icem.asia.mnc@gmail.com</a:t>
            </a:r>
          </a:p>
          <a:p>
            <a:endParaRPr lang="en-GB"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en-GB"/>
          </a:p>
        </p:txBody>
      </p:sp>
      <p:sp>
        <p:nvSpPr>
          <p:cNvPr id="3" name="내용 개체 틀 2"/>
          <p:cNvSpPr>
            <a:spLocks noGrp="1"/>
          </p:cNvSpPr>
          <p:nvPr>
            <p:ph idx="1"/>
          </p:nvPr>
        </p:nvSpPr>
        <p:spPr/>
        <p:txBody>
          <a:bodyPr/>
          <a:lstStyle/>
          <a:p>
            <a:endParaRPr lang="en-GB"/>
          </a:p>
        </p:txBody>
      </p:sp>
      <p:pic>
        <p:nvPicPr>
          <p:cNvPr id="1026" name="Picture 2" descr="http://allisonkilkenny.com/wp-content/uploads/2010/07/solidarity.jpeg"/>
          <p:cNvPicPr>
            <a:picLocks noChangeAspect="1" noChangeArrowheads="1"/>
          </p:cNvPicPr>
          <p:nvPr/>
        </p:nvPicPr>
        <p:blipFill>
          <a:blip r:embed="rId2" cstate="print"/>
          <a:srcRect/>
          <a:stretch>
            <a:fillRect/>
          </a:stretch>
        </p:blipFill>
        <p:spPr bwMode="auto">
          <a:xfrm>
            <a:off x="1259632" y="1484784"/>
            <a:ext cx="6336704" cy="5069363"/>
          </a:xfrm>
          <a:prstGeom prst="rect">
            <a:avLst/>
          </a:prstGeom>
          <a:noFill/>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en-GB"/>
          </a:p>
        </p:txBody>
      </p:sp>
      <p:sp>
        <p:nvSpPr>
          <p:cNvPr id="3" name="내용 개체 틀 2"/>
          <p:cNvSpPr>
            <a:spLocks noGrp="1"/>
          </p:cNvSpPr>
          <p:nvPr>
            <p:ph idx="1"/>
          </p:nvPr>
        </p:nvSpPr>
        <p:spPr/>
        <p:txBody>
          <a:bodyPr/>
          <a:lstStyle/>
          <a:p>
            <a:endParaRPr lang="en-GB" dirty="0"/>
          </a:p>
        </p:txBody>
      </p:sp>
      <p:pic>
        <p:nvPicPr>
          <p:cNvPr id="1026" name="Picture 2"/>
          <p:cNvPicPr>
            <a:picLocks noChangeAspect="1" noChangeArrowheads="1"/>
          </p:cNvPicPr>
          <p:nvPr/>
        </p:nvPicPr>
        <p:blipFill>
          <a:blip r:embed="rId2" cstate="print"/>
          <a:srcRect/>
          <a:stretch>
            <a:fillRect/>
          </a:stretch>
        </p:blipFill>
        <p:spPr bwMode="auto">
          <a:xfrm>
            <a:off x="539552" y="332656"/>
            <a:ext cx="5976664" cy="630997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sp>
        <p:nvSpPr>
          <p:cNvPr id="3" name="내용 개체 틀 2"/>
          <p:cNvSpPr>
            <a:spLocks noGrp="1"/>
          </p:cNvSpPr>
          <p:nvPr>
            <p:ph idx="1"/>
          </p:nvPr>
        </p:nvSpPr>
        <p:spPr/>
        <p:txBody>
          <a:bodyPr/>
          <a:lstStyle/>
          <a:p>
            <a:endParaRPr lang="ko-KR" altLang="en-US"/>
          </a:p>
        </p:txBody>
      </p:sp>
      <p:pic>
        <p:nvPicPr>
          <p:cNvPr id="2050" name="Picture 2" descr="C:\Users\윤호원\Pictures\2011 05\IMG_2893.JPG"/>
          <p:cNvPicPr>
            <a:picLocks noChangeAspect="1" noChangeArrowheads="1"/>
          </p:cNvPicPr>
          <p:nvPr/>
        </p:nvPicPr>
        <p:blipFill>
          <a:blip r:embed="rId2" cstate="print"/>
          <a:srcRect/>
          <a:stretch>
            <a:fillRect/>
          </a:stretch>
        </p:blipFill>
        <p:spPr bwMode="auto">
          <a:xfrm>
            <a:off x="508000" y="381000"/>
            <a:ext cx="8128000" cy="6096000"/>
          </a:xfrm>
          <a:prstGeom prst="rect">
            <a:avLst/>
          </a:prstGeom>
          <a:noFill/>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sp>
        <p:nvSpPr>
          <p:cNvPr id="3" name="내용 개체 틀 2"/>
          <p:cNvSpPr>
            <a:spLocks noGrp="1"/>
          </p:cNvSpPr>
          <p:nvPr>
            <p:ph idx="1"/>
          </p:nvPr>
        </p:nvSpPr>
        <p:spPr/>
        <p:txBody>
          <a:bodyPr/>
          <a:lstStyle/>
          <a:p>
            <a:endParaRPr lang="ko-KR" altLang="en-US"/>
          </a:p>
        </p:txBody>
      </p:sp>
      <p:pic>
        <p:nvPicPr>
          <p:cNvPr id="3074" name="Picture 2" descr="C:\Users\윤호원\Pictures\2011 05\IMG_2925.JPG"/>
          <p:cNvPicPr>
            <a:picLocks noChangeAspect="1" noChangeArrowheads="1"/>
          </p:cNvPicPr>
          <p:nvPr/>
        </p:nvPicPr>
        <p:blipFill>
          <a:blip r:embed="rId2" cstate="print"/>
          <a:srcRect/>
          <a:stretch>
            <a:fillRect/>
          </a:stretch>
        </p:blipFill>
        <p:spPr bwMode="auto">
          <a:xfrm>
            <a:off x="508000" y="381000"/>
            <a:ext cx="8128000" cy="6096000"/>
          </a:xfrm>
          <a:prstGeom prst="rect">
            <a:avLst/>
          </a:prstGeom>
          <a:noFill/>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dirty="0" smtClean="0">
                <a:latin typeface="Arial Unicode MS" pitchFamily="50" charset="-127"/>
                <a:ea typeface="Arial Unicode MS" pitchFamily="50" charset="-127"/>
                <a:cs typeface="Arial Unicode MS" pitchFamily="50" charset="-127"/>
              </a:rPr>
              <a:t>EATON and EIWU</a:t>
            </a:r>
            <a:endParaRPr lang="en-GB" dirty="0">
              <a:latin typeface="Arial Unicode MS" pitchFamily="50" charset="-127"/>
              <a:ea typeface="Arial Unicode MS" pitchFamily="50" charset="-127"/>
              <a:cs typeface="Arial Unicode MS" pitchFamily="50" charset="-127"/>
            </a:endParaRPr>
          </a:p>
        </p:txBody>
      </p:sp>
      <p:sp>
        <p:nvSpPr>
          <p:cNvPr id="3" name="내용 개체 틀 2"/>
          <p:cNvSpPr>
            <a:spLocks noGrp="1"/>
          </p:cNvSpPr>
          <p:nvPr>
            <p:ph idx="1"/>
          </p:nvPr>
        </p:nvSpPr>
        <p:spPr/>
        <p:txBody>
          <a:bodyPr>
            <a:normAutofit fontScale="70000" lnSpcReduction="20000"/>
          </a:bodyPr>
          <a:lstStyle/>
          <a:p>
            <a:pPr latinLnBrk="0">
              <a:buNone/>
            </a:pPr>
            <a:r>
              <a:rPr lang="en-US" b="1" dirty="0" smtClean="0">
                <a:latin typeface="Arial Unicode MS" pitchFamily="50" charset="-127"/>
                <a:ea typeface="Arial Unicode MS" pitchFamily="50" charset="-127"/>
                <a:cs typeface="Arial Unicode MS" pitchFamily="50" charset="-127"/>
              </a:rPr>
              <a:t>Recognition of the company</a:t>
            </a:r>
          </a:p>
          <a:p>
            <a:pPr latinLnBrk="0"/>
            <a:r>
              <a:rPr lang="en-US" dirty="0" smtClean="0">
                <a:latin typeface="Arial Unicode MS" pitchFamily="50" charset="-127"/>
                <a:ea typeface="Arial Unicode MS" pitchFamily="50" charset="-127"/>
                <a:cs typeface="Arial Unicode MS" pitchFamily="50" charset="-127"/>
              </a:rPr>
              <a:t>The Union recognizes the right of the company to operate and manage its business in all aspects, and, in particular, without derogating from the generality of the foregoing, to determine the </a:t>
            </a:r>
            <a:r>
              <a:rPr lang="en-US" b="1" dirty="0" smtClean="0">
                <a:latin typeface="Arial Unicode MS" pitchFamily="50" charset="-127"/>
                <a:ea typeface="Arial Unicode MS" pitchFamily="50" charset="-127"/>
                <a:cs typeface="Arial Unicode MS" pitchFamily="50" charset="-127"/>
              </a:rPr>
              <a:t>numbers and deployment of the workforce </a:t>
            </a:r>
            <a:r>
              <a:rPr lang="en-US" dirty="0" smtClean="0">
                <a:latin typeface="Arial Unicode MS" pitchFamily="50" charset="-127"/>
                <a:ea typeface="Arial Unicode MS" pitchFamily="50" charset="-127"/>
                <a:cs typeface="Arial Unicode MS" pitchFamily="50" charset="-127"/>
              </a:rPr>
              <a:t>and the </a:t>
            </a:r>
            <a:r>
              <a:rPr lang="en-US" b="1" dirty="0" smtClean="0">
                <a:latin typeface="Arial Unicode MS" pitchFamily="50" charset="-127"/>
                <a:ea typeface="Arial Unicode MS" pitchFamily="50" charset="-127"/>
                <a:cs typeface="Arial Unicode MS" pitchFamily="50" charset="-127"/>
              </a:rPr>
              <a:t>content of jobs</a:t>
            </a:r>
            <a:r>
              <a:rPr lang="en-US" dirty="0" smtClean="0">
                <a:latin typeface="Arial Unicode MS" pitchFamily="50" charset="-127"/>
                <a:ea typeface="Arial Unicode MS" pitchFamily="50" charset="-127"/>
                <a:cs typeface="Arial Unicode MS" pitchFamily="50" charset="-127"/>
              </a:rPr>
              <a:t>, to establish rules and regulations on operations and safety, to determine the </a:t>
            </a:r>
            <a:r>
              <a:rPr lang="en-US" b="1" dirty="0" smtClean="0">
                <a:latin typeface="Arial Unicode MS" pitchFamily="50" charset="-127"/>
                <a:ea typeface="Arial Unicode MS" pitchFamily="50" charset="-127"/>
                <a:cs typeface="Arial Unicode MS" pitchFamily="50" charset="-127"/>
              </a:rPr>
              <a:t>efficient utilization of the force, tools and equipment, the means, methods, processes, materials, procedures of production</a:t>
            </a:r>
            <a:r>
              <a:rPr lang="en-US" dirty="0" smtClean="0">
                <a:latin typeface="Arial Unicode MS" pitchFamily="50" charset="-127"/>
                <a:ea typeface="Arial Unicode MS" pitchFamily="50" charset="-127"/>
                <a:cs typeface="Arial Unicode MS" pitchFamily="50" charset="-127"/>
              </a:rPr>
              <a:t>, to </a:t>
            </a:r>
            <a:r>
              <a:rPr lang="en-US" b="1" dirty="0" smtClean="0">
                <a:latin typeface="Arial Unicode MS" pitchFamily="50" charset="-127"/>
                <a:ea typeface="Arial Unicode MS" pitchFamily="50" charset="-127"/>
                <a:cs typeface="Arial Unicode MS" pitchFamily="50" charset="-127"/>
              </a:rPr>
              <a:t>engage, promote, retrench, transfer, discharge, suspend or otherwise discipline any employee </a:t>
            </a:r>
            <a:r>
              <a:rPr lang="en-US" dirty="0" smtClean="0">
                <a:latin typeface="Arial Unicode MS" pitchFamily="50" charset="-127"/>
                <a:ea typeface="Arial Unicode MS" pitchFamily="50" charset="-127"/>
                <a:cs typeface="Arial Unicode MS" pitchFamily="50" charset="-127"/>
              </a:rPr>
              <a:t>for cause subject to the provisions of any law for the time being in force. In exercise of its management functions, the company shall not breach any of its obligations under the terms of this Agreement. </a:t>
            </a:r>
            <a:endParaRPr lang="en-GB" dirty="0">
              <a:latin typeface="Arial Unicode MS" pitchFamily="50" charset="-127"/>
              <a:ea typeface="Arial Unicode MS" pitchFamily="50" charset="-127"/>
              <a:cs typeface="Arial Unicode MS" pitchFamily="50" charset="-127"/>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dirty="0" smtClean="0">
                <a:latin typeface="Arial Unicode MS" pitchFamily="50" charset="-127"/>
                <a:ea typeface="Arial Unicode MS" pitchFamily="50" charset="-127"/>
                <a:cs typeface="Arial Unicode MS" pitchFamily="50" charset="-127"/>
              </a:rPr>
              <a:t>LINATEX and NEUCMRP</a:t>
            </a:r>
            <a:endParaRPr lang="en-GB" dirty="0">
              <a:latin typeface="Arial Unicode MS" pitchFamily="50" charset="-127"/>
              <a:ea typeface="Arial Unicode MS" pitchFamily="50" charset="-127"/>
              <a:cs typeface="Arial Unicode MS" pitchFamily="50" charset="-127"/>
            </a:endParaRPr>
          </a:p>
        </p:txBody>
      </p:sp>
      <p:sp>
        <p:nvSpPr>
          <p:cNvPr id="3" name="내용 개체 틀 2"/>
          <p:cNvSpPr>
            <a:spLocks noGrp="1"/>
          </p:cNvSpPr>
          <p:nvPr>
            <p:ph idx="1"/>
          </p:nvPr>
        </p:nvSpPr>
        <p:spPr/>
        <p:txBody>
          <a:bodyPr>
            <a:normAutofit fontScale="85000" lnSpcReduction="20000"/>
          </a:bodyPr>
          <a:lstStyle/>
          <a:p>
            <a:pPr latinLnBrk="0">
              <a:buNone/>
            </a:pPr>
            <a:r>
              <a:rPr lang="en-US" b="1" dirty="0" smtClean="0">
                <a:latin typeface="Arial Unicode MS" pitchFamily="50" charset="-127"/>
                <a:ea typeface="Arial Unicode MS" pitchFamily="50" charset="-127"/>
                <a:cs typeface="Arial Unicode MS" pitchFamily="50" charset="-127"/>
              </a:rPr>
              <a:t>Recognition of the union</a:t>
            </a:r>
          </a:p>
          <a:p>
            <a:pPr latinLnBrk="0"/>
            <a:r>
              <a:rPr lang="en-US" dirty="0" smtClean="0">
                <a:latin typeface="Arial Unicode MS" pitchFamily="50" charset="-127"/>
                <a:ea typeface="Arial Unicode MS" pitchFamily="50" charset="-127"/>
                <a:cs typeface="Arial Unicode MS" pitchFamily="50" charset="-127"/>
              </a:rPr>
              <a:t>The company recognizes the union as the exclusive bargaining agency in respect of and on behalf of all employees who are eligible for membership, with the exception of the following categories. </a:t>
            </a:r>
          </a:p>
          <a:p>
            <a:pPr lvl="1" latinLnBrk="0"/>
            <a:r>
              <a:rPr lang="en-US" b="1" dirty="0" smtClean="0">
                <a:latin typeface="Arial Unicode MS" pitchFamily="50" charset="-127"/>
                <a:ea typeface="Arial Unicode MS" pitchFamily="50" charset="-127"/>
                <a:cs typeface="Arial Unicode MS" pitchFamily="50" charset="-127"/>
              </a:rPr>
              <a:t>Managerial capacity</a:t>
            </a:r>
          </a:p>
          <a:p>
            <a:pPr lvl="1" latinLnBrk="0"/>
            <a:r>
              <a:rPr lang="en-US" b="1" dirty="0" smtClean="0">
                <a:latin typeface="Arial Unicode MS" pitchFamily="50" charset="-127"/>
                <a:ea typeface="Arial Unicode MS" pitchFamily="50" charset="-127"/>
                <a:cs typeface="Arial Unicode MS" pitchFamily="50" charset="-127"/>
              </a:rPr>
              <a:t>Executive capacity</a:t>
            </a:r>
          </a:p>
          <a:p>
            <a:pPr lvl="1" latinLnBrk="0"/>
            <a:r>
              <a:rPr lang="en-US" b="1" dirty="0" smtClean="0">
                <a:latin typeface="Arial Unicode MS" pitchFamily="50" charset="-127"/>
                <a:ea typeface="Arial Unicode MS" pitchFamily="50" charset="-127"/>
                <a:cs typeface="Arial Unicode MS" pitchFamily="50" charset="-127"/>
              </a:rPr>
              <a:t>Confidential capacity</a:t>
            </a:r>
          </a:p>
          <a:p>
            <a:pPr lvl="1" latinLnBrk="0"/>
            <a:r>
              <a:rPr lang="en-US" b="1" dirty="0" smtClean="0">
                <a:latin typeface="Arial Unicode MS" pitchFamily="50" charset="-127"/>
                <a:ea typeface="Arial Unicode MS" pitchFamily="50" charset="-127"/>
                <a:cs typeface="Arial Unicode MS" pitchFamily="50" charset="-127"/>
              </a:rPr>
              <a:t>Security capacity</a:t>
            </a:r>
          </a:p>
          <a:p>
            <a:pPr lvl="1" latinLnBrk="0"/>
            <a:r>
              <a:rPr lang="en-US" b="1" dirty="0" smtClean="0">
                <a:latin typeface="Arial Unicode MS" pitchFamily="50" charset="-127"/>
                <a:ea typeface="Arial Unicode MS" pitchFamily="50" charset="-127"/>
                <a:cs typeface="Arial Unicode MS" pitchFamily="50" charset="-127"/>
              </a:rPr>
              <a:t>Temporary employees </a:t>
            </a:r>
            <a:r>
              <a:rPr lang="en-US" dirty="0" smtClean="0">
                <a:latin typeface="Arial Unicode MS" pitchFamily="50" charset="-127"/>
                <a:ea typeface="Arial Unicode MS" pitchFamily="50" charset="-127"/>
                <a:cs typeface="Arial Unicode MS" pitchFamily="50" charset="-127"/>
              </a:rPr>
              <a:t>employed, for a period of up to 6 months only. </a:t>
            </a:r>
            <a:endParaRPr lang="en-GB" dirty="0">
              <a:latin typeface="Arial Unicode MS" pitchFamily="50" charset="-127"/>
              <a:ea typeface="Arial Unicode MS" pitchFamily="50" charset="-127"/>
              <a:cs typeface="Arial Unicode MS" pitchFamily="50" charset="-127"/>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dirty="0" smtClean="0">
                <a:latin typeface="Arial Unicode MS" pitchFamily="50" charset="-127"/>
                <a:ea typeface="Arial Unicode MS" pitchFamily="50" charset="-127"/>
                <a:cs typeface="Arial Unicode MS" pitchFamily="50" charset="-127"/>
              </a:rPr>
              <a:t>Lafarge Indonesia</a:t>
            </a:r>
            <a:endParaRPr lang="en-GB" dirty="0">
              <a:latin typeface="Arial Unicode MS" pitchFamily="50" charset="-127"/>
              <a:ea typeface="Arial Unicode MS" pitchFamily="50" charset="-127"/>
              <a:cs typeface="Arial Unicode MS" pitchFamily="50" charset="-127"/>
            </a:endParaRPr>
          </a:p>
        </p:txBody>
      </p:sp>
      <p:sp>
        <p:nvSpPr>
          <p:cNvPr id="3" name="내용 개체 틀 2"/>
          <p:cNvSpPr>
            <a:spLocks noGrp="1"/>
          </p:cNvSpPr>
          <p:nvPr>
            <p:ph idx="1"/>
          </p:nvPr>
        </p:nvSpPr>
        <p:spPr/>
        <p:txBody>
          <a:bodyPr/>
          <a:lstStyle/>
          <a:p>
            <a:pPr latinLnBrk="0"/>
            <a:r>
              <a:rPr lang="en-GB" dirty="0" smtClean="0">
                <a:latin typeface="Arial Unicode MS" pitchFamily="50" charset="-127"/>
                <a:ea typeface="Arial Unicode MS" pitchFamily="50" charset="-127"/>
                <a:cs typeface="Arial Unicode MS" pitchFamily="50" charset="-127"/>
              </a:rPr>
              <a:t>If workers lost the safety equipment by themselves, they are provided with the equipment by Lafarge, but their salary is cut with the amount of the equipment cost. </a:t>
            </a:r>
            <a:endParaRPr lang="en-GB" dirty="0">
              <a:latin typeface="Arial Unicode MS" pitchFamily="50" charset="-127"/>
              <a:ea typeface="Arial Unicode MS" pitchFamily="50" charset="-127"/>
              <a:cs typeface="Arial Unicode MS" pitchFamily="50" charset="-127"/>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439718"/>
          </a:xfrm>
        </p:spPr>
        <p:txBody>
          <a:bodyPr/>
          <a:lstStyle/>
          <a:p>
            <a:pPr algn="l"/>
            <a:r>
              <a:rPr lang="en-US" altLang="ko-KR" sz="2800" dirty="0" err="1" smtClean="0">
                <a:latin typeface="Arial Unicode MS" pitchFamily="50" charset="-127"/>
                <a:ea typeface="Arial Unicode MS" pitchFamily="50" charset="-127"/>
                <a:cs typeface="Arial Unicode MS" pitchFamily="50" charset="-127"/>
              </a:rPr>
              <a:t>Holcim</a:t>
            </a:r>
            <a:r>
              <a:rPr lang="en-US" altLang="ko-KR" sz="2800" dirty="0" smtClean="0">
                <a:latin typeface="Arial Unicode MS" pitchFamily="50" charset="-127"/>
                <a:ea typeface="Arial Unicode MS" pitchFamily="50" charset="-127"/>
                <a:cs typeface="Arial Unicode MS" pitchFamily="50" charset="-127"/>
              </a:rPr>
              <a:t> India, Coimbatore 2011.5.11</a:t>
            </a:r>
            <a:endParaRPr lang="ko-KR" altLang="en-US" sz="2800" dirty="0">
              <a:latin typeface="Arial Unicode MS" pitchFamily="50" charset="-127"/>
              <a:ea typeface="Arial Unicode MS" pitchFamily="50" charset="-127"/>
              <a:cs typeface="Arial Unicode MS" pitchFamily="50" charset="-127"/>
            </a:endParaRPr>
          </a:p>
        </p:txBody>
      </p:sp>
      <p:sp>
        <p:nvSpPr>
          <p:cNvPr id="3" name="내용 개체 틀 2"/>
          <p:cNvSpPr>
            <a:spLocks noGrp="1"/>
          </p:cNvSpPr>
          <p:nvPr>
            <p:ph idx="1"/>
          </p:nvPr>
        </p:nvSpPr>
        <p:spPr/>
        <p:txBody>
          <a:bodyPr/>
          <a:lstStyle/>
          <a:p>
            <a:endParaRPr lang="ko-KR" altLang="en-US" dirty="0"/>
          </a:p>
        </p:txBody>
      </p:sp>
      <p:pic>
        <p:nvPicPr>
          <p:cNvPr id="1027" name="Picture 3" descr="C:\Users\윤호원\Pictures\2011 05\IMG_3061.JPG"/>
          <p:cNvPicPr>
            <a:picLocks noChangeAspect="1" noChangeArrowheads="1"/>
          </p:cNvPicPr>
          <p:nvPr/>
        </p:nvPicPr>
        <p:blipFill>
          <a:blip r:embed="rId2" cstate="print"/>
          <a:srcRect/>
          <a:stretch>
            <a:fillRect/>
          </a:stretch>
        </p:blipFill>
        <p:spPr bwMode="auto">
          <a:xfrm>
            <a:off x="428596" y="803653"/>
            <a:ext cx="8358246" cy="5673347"/>
          </a:xfrm>
          <a:prstGeom prst="rect">
            <a:avLst/>
          </a:prstGeom>
          <a:noFill/>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439718"/>
          </a:xfrm>
        </p:spPr>
        <p:txBody>
          <a:bodyPr/>
          <a:lstStyle/>
          <a:p>
            <a:pPr algn="l"/>
            <a:r>
              <a:rPr lang="en-US" altLang="ko-KR" sz="2800" dirty="0" err="1" smtClean="0">
                <a:latin typeface="Arial Unicode MS" pitchFamily="50" charset="-127"/>
                <a:ea typeface="Arial Unicode MS" pitchFamily="50" charset="-127"/>
                <a:cs typeface="Arial Unicode MS" pitchFamily="50" charset="-127"/>
              </a:rPr>
              <a:t>Holcim</a:t>
            </a:r>
            <a:r>
              <a:rPr lang="en-US" altLang="ko-KR" sz="2800" dirty="0" smtClean="0">
                <a:latin typeface="Arial Unicode MS" pitchFamily="50" charset="-127"/>
                <a:ea typeface="Arial Unicode MS" pitchFamily="50" charset="-127"/>
                <a:cs typeface="Arial Unicode MS" pitchFamily="50" charset="-127"/>
              </a:rPr>
              <a:t> India, Coimbatore 2011.5.11</a:t>
            </a:r>
            <a:endParaRPr lang="ko-KR" altLang="en-US" sz="2800" dirty="0">
              <a:latin typeface="Arial Unicode MS" pitchFamily="50" charset="-127"/>
              <a:ea typeface="Arial Unicode MS" pitchFamily="50" charset="-127"/>
              <a:cs typeface="Arial Unicode MS" pitchFamily="50" charset="-127"/>
            </a:endParaRPr>
          </a:p>
        </p:txBody>
      </p:sp>
      <p:sp>
        <p:nvSpPr>
          <p:cNvPr id="3" name="내용 개체 틀 2"/>
          <p:cNvSpPr>
            <a:spLocks noGrp="1"/>
          </p:cNvSpPr>
          <p:nvPr>
            <p:ph idx="1"/>
          </p:nvPr>
        </p:nvSpPr>
        <p:spPr/>
        <p:txBody>
          <a:bodyPr/>
          <a:lstStyle/>
          <a:p>
            <a:endParaRPr lang="ko-KR" altLang="en-US" dirty="0"/>
          </a:p>
        </p:txBody>
      </p:sp>
      <p:pic>
        <p:nvPicPr>
          <p:cNvPr id="2050" name="Picture 2" descr="C:\Users\윤호원\Pictures\2011 05\IMG_3062.JPG"/>
          <p:cNvPicPr>
            <a:picLocks noChangeAspect="1" noChangeArrowheads="1"/>
          </p:cNvPicPr>
          <p:nvPr/>
        </p:nvPicPr>
        <p:blipFill>
          <a:blip r:embed="rId2" cstate="print"/>
          <a:srcRect/>
          <a:stretch>
            <a:fillRect/>
          </a:stretch>
        </p:blipFill>
        <p:spPr bwMode="auto">
          <a:xfrm>
            <a:off x="428596" y="803652"/>
            <a:ext cx="8215370" cy="5673347"/>
          </a:xfrm>
          <a:prstGeom prst="rect">
            <a:avLst/>
          </a:prstGeom>
          <a:noFill/>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439718"/>
          </a:xfrm>
        </p:spPr>
        <p:txBody>
          <a:bodyPr/>
          <a:lstStyle/>
          <a:p>
            <a:pPr algn="l"/>
            <a:r>
              <a:rPr lang="en-US" altLang="ko-KR" sz="2800" dirty="0" err="1" smtClean="0">
                <a:latin typeface="Arial Unicode MS" pitchFamily="50" charset="-127"/>
                <a:ea typeface="Arial Unicode MS" pitchFamily="50" charset="-127"/>
                <a:cs typeface="Arial Unicode MS" pitchFamily="50" charset="-127"/>
              </a:rPr>
              <a:t>Indocement</a:t>
            </a:r>
            <a:r>
              <a:rPr lang="en-US" altLang="ko-KR" sz="2800" dirty="0" smtClean="0">
                <a:latin typeface="Arial Unicode MS" pitchFamily="50" charset="-127"/>
                <a:ea typeface="Arial Unicode MS" pitchFamily="50" charset="-127"/>
                <a:cs typeface="Arial Unicode MS" pitchFamily="50" charset="-127"/>
              </a:rPr>
              <a:t> Indonesia, Samarinda2011.6.4 </a:t>
            </a:r>
            <a:endParaRPr lang="ko-KR" altLang="en-US" sz="2800" dirty="0">
              <a:latin typeface="Arial Unicode MS" pitchFamily="50" charset="-127"/>
              <a:ea typeface="Arial Unicode MS" pitchFamily="50" charset="-127"/>
              <a:cs typeface="Arial Unicode MS" pitchFamily="50" charset="-127"/>
            </a:endParaRPr>
          </a:p>
        </p:txBody>
      </p:sp>
      <p:sp>
        <p:nvSpPr>
          <p:cNvPr id="3" name="내용 개체 틀 2"/>
          <p:cNvSpPr>
            <a:spLocks noGrp="1"/>
          </p:cNvSpPr>
          <p:nvPr>
            <p:ph idx="1"/>
          </p:nvPr>
        </p:nvSpPr>
        <p:spPr/>
        <p:txBody>
          <a:bodyPr/>
          <a:lstStyle/>
          <a:p>
            <a:endParaRPr lang="ko-KR" altLang="en-US" dirty="0"/>
          </a:p>
        </p:txBody>
      </p:sp>
      <p:pic>
        <p:nvPicPr>
          <p:cNvPr id="1026" name="Picture 2" descr="C:\Users\윤호원\Pictures\2011 05\IMG_3060.JPG"/>
          <p:cNvPicPr>
            <a:picLocks noChangeAspect="1" noChangeArrowheads="1"/>
          </p:cNvPicPr>
          <p:nvPr/>
        </p:nvPicPr>
        <p:blipFill>
          <a:blip r:embed="rId2" cstate="print"/>
          <a:srcRect/>
          <a:stretch>
            <a:fillRect/>
          </a:stretch>
        </p:blipFill>
        <p:spPr bwMode="auto">
          <a:xfrm>
            <a:off x="500034" y="714356"/>
            <a:ext cx="8143932" cy="5887661"/>
          </a:xfrm>
          <a:prstGeom prst="rect">
            <a:avLst/>
          </a:prstGeom>
          <a:noFill/>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439718"/>
          </a:xfrm>
        </p:spPr>
        <p:txBody>
          <a:bodyPr/>
          <a:lstStyle/>
          <a:p>
            <a:pPr algn="l"/>
            <a:r>
              <a:rPr lang="en-US" altLang="ko-KR" sz="2800" dirty="0" smtClean="0">
                <a:latin typeface="Arial Unicode MS" pitchFamily="50" charset="-127"/>
                <a:ea typeface="Arial Unicode MS" pitchFamily="50" charset="-127"/>
                <a:cs typeface="Arial Unicode MS" pitchFamily="50" charset="-127"/>
              </a:rPr>
              <a:t>Thiess Contractors Indonesia, Samarinda2011.6.4 </a:t>
            </a:r>
            <a:endParaRPr lang="ko-KR" altLang="en-US" sz="2800" dirty="0">
              <a:latin typeface="Arial Unicode MS" pitchFamily="50" charset="-127"/>
              <a:ea typeface="Arial Unicode MS" pitchFamily="50" charset="-127"/>
              <a:cs typeface="Arial Unicode MS" pitchFamily="50" charset="-127"/>
            </a:endParaRPr>
          </a:p>
        </p:txBody>
      </p:sp>
      <p:sp>
        <p:nvSpPr>
          <p:cNvPr id="3" name="내용 개체 틀 2"/>
          <p:cNvSpPr>
            <a:spLocks noGrp="1"/>
          </p:cNvSpPr>
          <p:nvPr>
            <p:ph idx="1"/>
          </p:nvPr>
        </p:nvSpPr>
        <p:spPr/>
        <p:txBody>
          <a:bodyPr/>
          <a:lstStyle/>
          <a:p>
            <a:endParaRPr lang="ko-KR" altLang="en-US" dirty="0"/>
          </a:p>
        </p:txBody>
      </p:sp>
      <p:pic>
        <p:nvPicPr>
          <p:cNvPr id="3074" name="Picture 2" descr="C:\Users\윤호원\Pictures\2011 05\IMG_3064.JPG"/>
          <p:cNvPicPr>
            <a:picLocks noChangeAspect="1" noChangeArrowheads="1"/>
          </p:cNvPicPr>
          <p:nvPr/>
        </p:nvPicPr>
        <p:blipFill>
          <a:blip r:embed="rId2" cstate="print"/>
          <a:srcRect/>
          <a:stretch>
            <a:fillRect/>
          </a:stretch>
        </p:blipFill>
        <p:spPr bwMode="auto">
          <a:xfrm>
            <a:off x="508000" y="803652"/>
            <a:ext cx="7564462" cy="5673347"/>
          </a:xfrm>
          <a:prstGeom prst="rect">
            <a:avLst/>
          </a:prstGeom>
          <a:noFill/>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b="1" dirty="0" smtClean="0">
                <a:latin typeface="Arial Unicode MS" pitchFamily="50" charset="-127"/>
                <a:ea typeface="Arial Unicode MS" pitchFamily="50" charset="-127"/>
                <a:cs typeface="Arial Unicode MS" pitchFamily="50" charset="-127"/>
              </a:rPr>
              <a:t>Washington Post, 19 June 2011</a:t>
            </a:r>
            <a:endParaRPr lang="ko-KR" altLang="en-US" b="1" dirty="0">
              <a:latin typeface="Arial Unicode MS" pitchFamily="50" charset="-127"/>
              <a:ea typeface="Arial Unicode MS" pitchFamily="50" charset="-127"/>
              <a:cs typeface="Arial Unicode MS" pitchFamily="50" charset="-127"/>
            </a:endParaRPr>
          </a:p>
        </p:txBody>
      </p:sp>
      <p:sp>
        <p:nvSpPr>
          <p:cNvPr id="3" name="내용 개체 틀 2"/>
          <p:cNvSpPr>
            <a:spLocks noGrp="1"/>
          </p:cNvSpPr>
          <p:nvPr>
            <p:ph idx="1"/>
          </p:nvPr>
        </p:nvSpPr>
        <p:spPr/>
        <p:txBody>
          <a:bodyPr>
            <a:normAutofit fontScale="77500" lnSpcReduction="20000"/>
          </a:bodyPr>
          <a:lstStyle/>
          <a:p>
            <a:r>
              <a:rPr lang="en-US" altLang="ko-KR" dirty="0" smtClean="0">
                <a:latin typeface="Arial Unicode MS" pitchFamily="50" charset="-127"/>
                <a:ea typeface="Arial Unicode MS" pitchFamily="50" charset="-127"/>
                <a:cs typeface="Arial Unicode MS" pitchFamily="50" charset="-127"/>
              </a:rPr>
              <a:t>Top 0.1% (152,000 people) occupy 10.4% of national income in USA as of 2008, which was 2.6% in 1975. </a:t>
            </a:r>
          </a:p>
          <a:p>
            <a:r>
              <a:rPr lang="en-US" altLang="ko-KR" dirty="0" smtClean="0">
                <a:latin typeface="Arial Unicode MS" pitchFamily="50" charset="-127"/>
                <a:ea typeface="Arial Unicode MS" pitchFamily="50" charset="-127"/>
                <a:cs typeface="Arial Unicode MS" pitchFamily="50" charset="-127"/>
              </a:rPr>
              <a:t>Jobs of Top 0.1%: CEOs, lawyers, real estate investors, medical jobs</a:t>
            </a:r>
          </a:p>
          <a:p>
            <a:r>
              <a:rPr lang="en-US" altLang="ko-KR" dirty="0" smtClean="0">
                <a:latin typeface="Arial Unicode MS" pitchFamily="50" charset="-127"/>
                <a:ea typeface="Arial Unicode MS" pitchFamily="50" charset="-127"/>
                <a:cs typeface="Arial Unicode MS" pitchFamily="50" charset="-127"/>
              </a:rPr>
              <a:t>Yearly income is 5.5 million USD per a rich people, increased by 385%, compared with 1970. </a:t>
            </a:r>
          </a:p>
          <a:p>
            <a:r>
              <a:rPr lang="en-US" altLang="ko-KR" dirty="0" smtClean="0">
                <a:latin typeface="Arial Unicode MS" pitchFamily="50" charset="-127"/>
                <a:ea typeface="Arial Unicode MS" pitchFamily="50" charset="-127"/>
                <a:cs typeface="Arial Unicode MS" pitchFamily="50" charset="-127"/>
              </a:rPr>
              <a:t>Bottom 90% (137.2 million people): average income is 31,244 USD, decreased by 1%, compared with 1970.  </a:t>
            </a:r>
          </a:p>
          <a:p>
            <a:r>
              <a:rPr lang="en-US" altLang="ko-KR" dirty="0" smtClean="0">
                <a:latin typeface="Arial Unicode MS" pitchFamily="50" charset="-127"/>
                <a:ea typeface="Arial Unicode MS" pitchFamily="50" charset="-127"/>
                <a:cs typeface="Arial Unicode MS" pitchFamily="50" charset="-127"/>
              </a:rPr>
              <a:t>Remuneration for CEOs had increased by 430% between 1970 and 2005, while workers’ wage increased by 26% and company income did by 250%. </a:t>
            </a:r>
          </a:p>
          <a:p>
            <a:r>
              <a:rPr lang="en-US" altLang="ko-KR" dirty="0" smtClean="0">
                <a:latin typeface="Arial Unicode MS" pitchFamily="50" charset="-127"/>
                <a:ea typeface="Arial Unicode MS" pitchFamily="50" charset="-127"/>
                <a:cs typeface="Arial Unicode MS" pitchFamily="50" charset="-127"/>
              </a:rPr>
              <a:t>Top 0.1% occupy 4% of national income in UK, 2% in France and Japan. </a:t>
            </a:r>
            <a:endParaRPr lang="ko-KR" altLang="en-US"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b="1" dirty="0" smtClean="0">
                <a:latin typeface="Arial Unicode MS" pitchFamily="50" charset="-127"/>
                <a:ea typeface="Arial Unicode MS" pitchFamily="50" charset="-127"/>
                <a:cs typeface="Arial Unicode MS" pitchFamily="50" charset="-127"/>
              </a:rPr>
              <a:t>Star Educate, </a:t>
            </a:r>
            <a:r>
              <a:rPr lang="en-US" altLang="ko-KR" b="1" i="1" dirty="0" smtClean="0">
                <a:latin typeface="Arial Unicode MS" pitchFamily="50" charset="-127"/>
                <a:ea typeface="Arial Unicode MS" pitchFamily="50" charset="-127"/>
                <a:cs typeface="Arial Unicode MS" pitchFamily="50" charset="-127"/>
              </a:rPr>
              <a:t>9 June 2011</a:t>
            </a:r>
            <a:endParaRPr lang="ko-KR" altLang="en-US" b="1" i="1" dirty="0">
              <a:latin typeface="Arial Unicode MS" pitchFamily="50" charset="-127"/>
              <a:ea typeface="Arial Unicode MS" pitchFamily="50" charset="-127"/>
              <a:cs typeface="Arial Unicode MS" pitchFamily="50" charset="-127"/>
            </a:endParaRPr>
          </a:p>
        </p:txBody>
      </p:sp>
      <p:sp>
        <p:nvSpPr>
          <p:cNvPr id="3" name="내용 개체 틀 2"/>
          <p:cNvSpPr>
            <a:spLocks noGrp="1"/>
          </p:cNvSpPr>
          <p:nvPr>
            <p:ph idx="1"/>
          </p:nvPr>
        </p:nvSpPr>
        <p:spPr/>
        <p:txBody>
          <a:bodyPr>
            <a:normAutofit lnSpcReduction="10000"/>
          </a:bodyPr>
          <a:lstStyle/>
          <a:p>
            <a:r>
              <a:rPr lang="en-US" altLang="ko-KR" dirty="0" smtClean="0">
                <a:latin typeface="Arial Unicode MS" pitchFamily="50" charset="-127"/>
                <a:ea typeface="Arial Unicode MS" pitchFamily="50" charset="-127"/>
                <a:cs typeface="Arial Unicode MS" pitchFamily="50" charset="-127"/>
              </a:rPr>
              <a:t>Polls with 4000 workers in 14 countries</a:t>
            </a:r>
          </a:p>
          <a:p>
            <a:r>
              <a:rPr lang="en-US" altLang="ko-KR" dirty="0" smtClean="0">
                <a:latin typeface="Arial Unicode MS" pitchFamily="50" charset="-127"/>
                <a:ea typeface="Arial Unicode MS" pitchFamily="50" charset="-127"/>
                <a:cs typeface="Arial Unicode MS" pitchFamily="50" charset="-127"/>
              </a:rPr>
              <a:t>Do workers feel ?</a:t>
            </a:r>
          </a:p>
          <a:p>
            <a:pPr lvl="1"/>
            <a:r>
              <a:rPr lang="en-US" altLang="ko-KR" dirty="0" smtClean="0">
                <a:latin typeface="Arial Unicode MS" pitchFamily="50" charset="-127"/>
                <a:ea typeface="Arial Unicode MS" pitchFamily="50" charset="-127"/>
                <a:cs typeface="Arial Unicode MS" pitchFamily="50" charset="-127"/>
              </a:rPr>
              <a:t>skills are properly utilized</a:t>
            </a:r>
          </a:p>
          <a:p>
            <a:pPr lvl="1"/>
            <a:r>
              <a:rPr lang="en-US" altLang="ko-KR" dirty="0" smtClean="0">
                <a:latin typeface="Arial Unicode MS" pitchFamily="50" charset="-127"/>
                <a:ea typeface="Arial Unicode MS" pitchFamily="50" charset="-127"/>
                <a:cs typeface="Arial Unicode MS" pitchFamily="50" charset="-127"/>
              </a:rPr>
              <a:t>Career paths open to workers</a:t>
            </a:r>
          </a:p>
          <a:p>
            <a:pPr lvl="1"/>
            <a:r>
              <a:rPr lang="en-US" altLang="ko-KR" dirty="0" smtClean="0">
                <a:latin typeface="Arial Unicode MS" pitchFamily="50" charset="-127"/>
                <a:ea typeface="Arial Unicode MS" pitchFamily="50" charset="-127"/>
                <a:cs typeface="Arial Unicode MS" pitchFamily="50" charset="-127"/>
              </a:rPr>
              <a:t>Training and career development opportunities provided</a:t>
            </a:r>
          </a:p>
          <a:p>
            <a:r>
              <a:rPr lang="en-US" altLang="ko-KR" dirty="0" smtClean="0">
                <a:latin typeface="Arial Unicode MS" pitchFamily="50" charset="-127"/>
                <a:ea typeface="Arial Unicode MS" pitchFamily="50" charset="-127"/>
                <a:cs typeface="Arial Unicode MS" pitchFamily="50" charset="-127"/>
              </a:rPr>
              <a:t>Singapore was the last in </a:t>
            </a:r>
          </a:p>
          <a:p>
            <a:pPr lvl="1"/>
            <a:r>
              <a:rPr lang="en-US" altLang="ko-KR" dirty="0" smtClean="0">
                <a:latin typeface="Arial Unicode MS" pitchFamily="50" charset="-127"/>
                <a:ea typeface="Arial Unicode MS" pitchFamily="50" charset="-127"/>
                <a:cs typeface="Arial Unicode MS" pitchFamily="50" charset="-127"/>
              </a:rPr>
              <a:t>Workers enjoy going to work</a:t>
            </a:r>
          </a:p>
          <a:p>
            <a:pPr lvl="1"/>
            <a:r>
              <a:rPr lang="en-US" altLang="ko-KR" dirty="0" smtClean="0">
                <a:latin typeface="Arial Unicode MS" pitchFamily="50" charset="-127"/>
                <a:ea typeface="Arial Unicode MS" pitchFamily="50" charset="-127"/>
                <a:cs typeface="Arial Unicode MS" pitchFamily="50" charset="-127"/>
              </a:rPr>
              <a:t>Loyal and supportive workplaces</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b="1" dirty="0" smtClean="0">
                <a:latin typeface="Arial Unicode MS" pitchFamily="50" charset="-127"/>
                <a:ea typeface="Arial Unicode MS" pitchFamily="50" charset="-127"/>
                <a:cs typeface="Arial Unicode MS" pitchFamily="50" charset="-127"/>
              </a:rPr>
              <a:t>Star Educate, </a:t>
            </a:r>
            <a:r>
              <a:rPr lang="en-US" altLang="ko-KR" b="1" i="1" dirty="0" smtClean="0">
                <a:latin typeface="Arial Unicode MS" pitchFamily="50" charset="-127"/>
                <a:ea typeface="Arial Unicode MS" pitchFamily="50" charset="-127"/>
                <a:cs typeface="Arial Unicode MS" pitchFamily="50" charset="-127"/>
              </a:rPr>
              <a:t>9 June 2011</a:t>
            </a:r>
            <a:endParaRPr lang="ko-KR" altLang="en-US" b="1" i="1" dirty="0">
              <a:latin typeface="Arial Unicode MS" pitchFamily="50" charset="-127"/>
              <a:ea typeface="Arial Unicode MS" pitchFamily="50" charset="-127"/>
              <a:cs typeface="Arial Unicode MS" pitchFamily="50" charset="-127"/>
            </a:endParaRPr>
          </a:p>
        </p:txBody>
      </p:sp>
      <p:sp>
        <p:nvSpPr>
          <p:cNvPr id="3" name="내용 개체 틀 2"/>
          <p:cNvSpPr>
            <a:spLocks noGrp="1"/>
          </p:cNvSpPr>
          <p:nvPr>
            <p:ph idx="1"/>
          </p:nvPr>
        </p:nvSpPr>
        <p:spPr/>
        <p:txBody>
          <a:bodyPr>
            <a:normAutofit/>
          </a:bodyPr>
          <a:lstStyle/>
          <a:p>
            <a:r>
              <a:rPr lang="en-US" altLang="ko-KR" dirty="0" smtClean="0">
                <a:latin typeface="Arial Unicode MS" pitchFamily="50" charset="-127"/>
                <a:ea typeface="Arial Unicode MS" pitchFamily="50" charset="-127"/>
                <a:cs typeface="Arial Unicode MS" pitchFamily="50" charset="-127"/>
              </a:rPr>
              <a:t>Singaporean workers feel that</a:t>
            </a:r>
          </a:p>
          <a:p>
            <a:pPr lvl="1"/>
            <a:r>
              <a:rPr lang="en-US" altLang="ko-KR" dirty="0" smtClean="0">
                <a:latin typeface="Arial Unicode MS" pitchFamily="50" charset="-127"/>
                <a:ea typeface="Arial Unicode MS" pitchFamily="50" charset="-127"/>
                <a:cs typeface="Arial Unicode MS" pitchFamily="50" charset="-127"/>
              </a:rPr>
              <a:t>17% see themselves staying with their current employer forever (35% of global average)</a:t>
            </a:r>
          </a:p>
          <a:p>
            <a:pPr lvl="1"/>
            <a:r>
              <a:rPr lang="en-US" altLang="ko-KR" dirty="0" smtClean="0">
                <a:latin typeface="Arial Unicode MS" pitchFamily="50" charset="-127"/>
                <a:ea typeface="Arial Unicode MS" pitchFamily="50" charset="-127"/>
                <a:cs typeface="Arial Unicode MS" pitchFamily="50" charset="-127"/>
              </a:rPr>
              <a:t>19% look forward to their work each day (30% of global average)</a:t>
            </a:r>
          </a:p>
          <a:p>
            <a:pPr lvl="1"/>
            <a:r>
              <a:rPr lang="en-US" altLang="ko-KR" dirty="0" smtClean="0">
                <a:latin typeface="Arial Unicode MS" pitchFamily="50" charset="-127"/>
                <a:ea typeface="Arial Unicode MS" pitchFamily="50" charset="-127"/>
                <a:cs typeface="Arial Unicode MS" pitchFamily="50" charset="-127"/>
              </a:rPr>
              <a:t>12% feel workplace positive and supportive (20% of global average)</a:t>
            </a:r>
          </a:p>
          <a:p>
            <a:pPr lvl="1"/>
            <a:r>
              <a:rPr lang="en-US" altLang="ko-KR" dirty="0" smtClean="0">
                <a:latin typeface="Arial Unicode MS" pitchFamily="50" charset="-127"/>
                <a:ea typeface="Arial Unicode MS" pitchFamily="50" charset="-127"/>
                <a:cs typeface="Arial Unicode MS" pitchFamily="50" charset="-127"/>
              </a:rPr>
              <a:t>Lack of transparency and consistency</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latin typeface="Arial Unicode MS" pitchFamily="50" charset="-127"/>
                <a:ea typeface="Arial Unicode MS" pitchFamily="50" charset="-127"/>
                <a:cs typeface="Arial Unicode MS" pitchFamily="50" charset="-127"/>
              </a:rPr>
              <a:t>Group discussion</a:t>
            </a:r>
            <a:endParaRPr lang="ko-KR" altLang="en-US" dirty="0">
              <a:latin typeface="Arial Unicode MS" pitchFamily="50" charset="-127"/>
              <a:ea typeface="Arial Unicode MS" pitchFamily="50" charset="-127"/>
              <a:cs typeface="Arial Unicode MS" pitchFamily="50" charset="-127"/>
            </a:endParaRPr>
          </a:p>
        </p:txBody>
      </p:sp>
      <p:sp>
        <p:nvSpPr>
          <p:cNvPr id="3" name="내용 개체 틀 2"/>
          <p:cNvSpPr>
            <a:spLocks noGrp="1"/>
          </p:cNvSpPr>
          <p:nvPr>
            <p:ph idx="1"/>
          </p:nvPr>
        </p:nvSpPr>
        <p:spPr/>
        <p:txBody>
          <a:bodyPr>
            <a:normAutofit fontScale="92500" lnSpcReduction="10000"/>
          </a:bodyPr>
          <a:lstStyle/>
          <a:p>
            <a:r>
              <a:rPr lang="en-US" altLang="ko-KR" dirty="0" smtClean="0">
                <a:latin typeface="Arial Unicode MS" pitchFamily="50" charset="-127"/>
                <a:ea typeface="Arial Unicode MS" pitchFamily="50" charset="-127"/>
                <a:cs typeface="Arial Unicode MS" pitchFamily="50" charset="-127"/>
              </a:rPr>
              <a:t>2 groups at company level</a:t>
            </a:r>
          </a:p>
          <a:p>
            <a:r>
              <a:rPr lang="en-US" altLang="ko-KR" dirty="0" smtClean="0">
                <a:latin typeface="Arial Unicode MS" pitchFamily="50" charset="-127"/>
                <a:ea typeface="Arial Unicode MS" pitchFamily="50" charset="-127"/>
                <a:cs typeface="Arial Unicode MS" pitchFamily="50" charset="-127"/>
              </a:rPr>
              <a:t>1 group at provincial level</a:t>
            </a:r>
          </a:p>
          <a:p>
            <a:r>
              <a:rPr lang="en-US" altLang="ko-KR" dirty="0" smtClean="0">
                <a:latin typeface="Arial Unicode MS" pitchFamily="50" charset="-127"/>
                <a:ea typeface="Arial Unicode MS" pitchFamily="50" charset="-127"/>
                <a:cs typeface="Arial Unicode MS" pitchFamily="50" charset="-127"/>
              </a:rPr>
              <a:t>40 minutes</a:t>
            </a:r>
          </a:p>
          <a:p>
            <a:r>
              <a:rPr lang="en-US" altLang="ko-KR" dirty="0" smtClean="0">
                <a:latin typeface="Arial Unicode MS" pitchFamily="50" charset="-127"/>
                <a:ea typeface="Arial Unicode MS" pitchFamily="50" charset="-127"/>
                <a:cs typeface="Arial Unicode MS" pitchFamily="50" charset="-127"/>
              </a:rPr>
              <a:t>What are the</a:t>
            </a:r>
            <a:r>
              <a:rPr lang="en-US" altLang="ko-KR" b="1" dirty="0" smtClean="0">
                <a:latin typeface="Arial Unicode MS" pitchFamily="50" charset="-127"/>
                <a:ea typeface="Arial Unicode MS" pitchFamily="50" charset="-127"/>
                <a:cs typeface="Arial Unicode MS" pitchFamily="50" charset="-127"/>
              </a:rPr>
              <a:t> most serious and urgent issues</a:t>
            </a:r>
            <a:r>
              <a:rPr lang="en-US" altLang="ko-KR" dirty="0" smtClean="0">
                <a:latin typeface="Arial Unicode MS" pitchFamily="50" charset="-127"/>
                <a:ea typeface="Arial Unicode MS" pitchFamily="50" charset="-127"/>
                <a:cs typeface="Arial Unicode MS" pitchFamily="50" charset="-127"/>
              </a:rPr>
              <a:t> in our company?</a:t>
            </a:r>
          </a:p>
          <a:p>
            <a:r>
              <a:rPr lang="en-US" altLang="ko-KR" dirty="0" smtClean="0">
                <a:latin typeface="Arial Unicode MS" pitchFamily="50" charset="-127"/>
                <a:ea typeface="Arial Unicode MS" pitchFamily="50" charset="-127"/>
                <a:cs typeface="Arial Unicode MS" pitchFamily="50" charset="-127"/>
              </a:rPr>
              <a:t>What are the </a:t>
            </a:r>
            <a:r>
              <a:rPr lang="en-US" altLang="ko-KR" b="1" dirty="0" smtClean="0">
                <a:latin typeface="Arial Unicode MS" pitchFamily="50" charset="-127"/>
                <a:ea typeface="Arial Unicode MS" pitchFamily="50" charset="-127"/>
                <a:cs typeface="Arial Unicode MS" pitchFamily="50" charset="-127"/>
              </a:rPr>
              <a:t>most serious and urgent issues</a:t>
            </a:r>
            <a:r>
              <a:rPr lang="en-US" altLang="ko-KR" dirty="0" smtClean="0">
                <a:latin typeface="Arial Unicode MS" pitchFamily="50" charset="-127"/>
                <a:ea typeface="Arial Unicode MS" pitchFamily="50" charset="-127"/>
                <a:cs typeface="Arial Unicode MS" pitchFamily="50" charset="-127"/>
              </a:rPr>
              <a:t> in our province?</a:t>
            </a:r>
          </a:p>
          <a:p>
            <a:r>
              <a:rPr lang="en-US" altLang="ko-KR" dirty="0" smtClean="0">
                <a:latin typeface="Arial Unicode MS" pitchFamily="50" charset="-127"/>
                <a:ea typeface="Arial Unicode MS" pitchFamily="50" charset="-127"/>
                <a:cs typeface="Arial Unicode MS" pitchFamily="50" charset="-127"/>
              </a:rPr>
              <a:t>What should we do for improving the situation?</a:t>
            </a:r>
          </a:p>
          <a:p>
            <a:endParaRPr lang="en-US" altLang="ko-KR" dirty="0" smtClean="0">
              <a:latin typeface="Arial Unicode MS" pitchFamily="50" charset="-127"/>
              <a:ea typeface="Arial Unicode MS" pitchFamily="50" charset="-127"/>
              <a:cs typeface="Arial Unicode MS" pitchFamily="50" charset="-127"/>
            </a:endParaRPr>
          </a:p>
          <a:p>
            <a:endParaRPr lang="ko-KR" altLang="en-US" dirty="0">
              <a:latin typeface="Arial Unicode MS" pitchFamily="50" charset="-127"/>
              <a:ea typeface="Arial Unicode MS" pitchFamily="50" charset="-127"/>
              <a:cs typeface="Arial Unicode MS" pitchFamily="50" charset="-127"/>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latin typeface="Arial Unicode MS" pitchFamily="50" charset="-127"/>
                <a:ea typeface="Arial Unicode MS" pitchFamily="50" charset="-127"/>
                <a:cs typeface="Arial Unicode MS" pitchFamily="50" charset="-127"/>
              </a:rPr>
              <a:t>Introduction question </a:t>
            </a:r>
            <a:endParaRPr lang="ko-KR" altLang="en-US" dirty="0">
              <a:latin typeface="Arial Unicode MS" pitchFamily="50" charset="-127"/>
              <a:ea typeface="Arial Unicode MS" pitchFamily="50" charset="-127"/>
              <a:cs typeface="Arial Unicode MS" pitchFamily="50" charset="-127"/>
            </a:endParaRPr>
          </a:p>
        </p:txBody>
      </p:sp>
      <p:sp>
        <p:nvSpPr>
          <p:cNvPr id="3" name="내용 개체 틀 2"/>
          <p:cNvSpPr>
            <a:spLocks noGrp="1"/>
          </p:cNvSpPr>
          <p:nvPr>
            <p:ph idx="1"/>
          </p:nvPr>
        </p:nvSpPr>
        <p:spPr/>
        <p:txBody>
          <a:bodyPr>
            <a:normAutofit fontScale="92500" lnSpcReduction="10000"/>
          </a:bodyPr>
          <a:lstStyle/>
          <a:p>
            <a:r>
              <a:rPr lang="en-US" altLang="ko-KR" dirty="0" smtClean="0">
                <a:latin typeface="Arial Unicode MS" pitchFamily="50" charset="-127"/>
                <a:ea typeface="Arial Unicode MS" pitchFamily="50" charset="-127"/>
                <a:cs typeface="Arial Unicode MS" pitchFamily="50" charset="-127"/>
              </a:rPr>
              <a:t>Name:</a:t>
            </a:r>
          </a:p>
          <a:p>
            <a:r>
              <a:rPr lang="en-US" altLang="ko-KR" dirty="0" smtClean="0">
                <a:latin typeface="Arial Unicode MS" pitchFamily="50" charset="-127"/>
                <a:ea typeface="Arial Unicode MS" pitchFamily="50" charset="-127"/>
                <a:cs typeface="Arial Unicode MS" pitchFamily="50" charset="-127"/>
              </a:rPr>
              <a:t>Age:</a:t>
            </a:r>
          </a:p>
          <a:p>
            <a:r>
              <a:rPr lang="en-US" altLang="ko-KR" dirty="0" smtClean="0">
                <a:latin typeface="Arial Unicode MS" pitchFamily="50" charset="-127"/>
                <a:ea typeface="Arial Unicode MS" pitchFamily="50" charset="-127"/>
                <a:cs typeface="Arial Unicode MS" pitchFamily="50" charset="-127"/>
              </a:rPr>
              <a:t>Family:</a:t>
            </a:r>
          </a:p>
          <a:p>
            <a:r>
              <a:rPr lang="en-US" altLang="ko-KR" dirty="0" smtClean="0">
                <a:latin typeface="Arial Unicode MS" pitchFamily="50" charset="-127"/>
                <a:ea typeface="Arial Unicode MS" pitchFamily="50" charset="-127"/>
                <a:cs typeface="Arial Unicode MS" pitchFamily="50" charset="-127"/>
              </a:rPr>
              <a:t>Company / position</a:t>
            </a:r>
          </a:p>
          <a:p>
            <a:r>
              <a:rPr lang="en-US" altLang="ko-KR" dirty="0" smtClean="0">
                <a:latin typeface="Arial Unicode MS" pitchFamily="50" charset="-127"/>
                <a:ea typeface="Arial Unicode MS" pitchFamily="50" charset="-127"/>
                <a:cs typeface="Arial Unicode MS" pitchFamily="50" charset="-127"/>
              </a:rPr>
              <a:t>Union position</a:t>
            </a:r>
          </a:p>
          <a:p>
            <a:pPr marL="514350" indent="-514350">
              <a:buFont typeface="+mj-lt"/>
              <a:buAutoNum type="arabicPeriod"/>
            </a:pPr>
            <a:r>
              <a:rPr lang="en-US" altLang="ko-KR" dirty="0" smtClean="0">
                <a:solidFill>
                  <a:srgbClr val="FF0000"/>
                </a:solidFill>
                <a:latin typeface="Arial Unicode MS" pitchFamily="50" charset="-127"/>
                <a:ea typeface="Arial Unicode MS" pitchFamily="50" charset="-127"/>
                <a:cs typeface="Arial Unicode MS" pitchFamily="50" charset="-127"/>
              </a:rPr>
              <a:t>What discontents do you feel in your company?	</a:t>
            </a:r>
          </a:p>
          <a:p>
            <a:pPr marL="514350" indent="-514350">
              <a:buFont typeface="+mj-lt"/>
              <a:buAutoNum type="arabicPeriod"/>
            </a:pPr>
            <a:r>
              <a:rPr lang="en-US" altLang="ko-KR" dirty="0" smtClean="0">
                <a:solidFill>
                  <a:srgbClr val="FF0000"/>
                </a:solidFill>
                <a:latin typeface="Arial Unicode MS" pitchFamily="50" charset="-127"/>
                <a:ea typeface="Arial Unicode MS" pitchFamily="50" charset="-127"/>
                <a:cs typeface="Arial Unicode MS" pitchFamily="50" charset="-127"/>
              </a:rPr>
              <a:t>What anxiety do you feel in your life?</a:t>
            </a:r>
          </a:p>
          <a:p>
            <a:pPr marL="514350" indent="-514350">
              <a:buFont typeface="+mj-lt"/>
              <a:buAutoNum type="arabicPeriod"/>
            </a:pPr>
            <a:r>
              <a:rPr lang="en-US" altLang="ko-KR" dirty="0" smtClean="0">
                <a:solidFill>
                  <a:srgbClr val="FF0000"/>
                </a:solidFill>
                <a:latin typeface="Arial Unicode MS" pitchFamily="50" charset="-127"/>
                <a:ea typeface="Arial Unicode MS" pitchFamily="50" charset="-127"/>
                <a:cs typeface="Arial Unicode MS" pitchFamily="50" charset="-127"/>
              </a:rPr>
              <a:t>What is your dream in 10 year later?</a:t>
            </a:r>
            <a:endParaRPr lang="ko-KR" altLang="en-US" dirty="0">
              <a:solidFill>
                <a:srgbClr val="FF0000"/>
              </a:solidFill>
              <a:latin typeface="Arial Unicode MS" pitchFamily="50" charset="-127"/>
              <a:ea typeface="Arial Unicode MS" pitchFamily="50" charset="-127"/>
              <a:cs typeface="Arial Unicode MS" pitchFamily="50" charset="-127"/>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dirty="0"/>
          </a:p>
        </p:txBody>
      </p:sp>
      <p:sp>
        <p:nvSpPr>
          <p:cNvPr id="3" name="내용 개체 틀 2"/>
          <p:cNvSpPr>
            <a:spLocks noGrp="1"/>
          </p:cNvSpPr>
          <p:nvPr>
            <p:ph idx="1"/>
          </p:nvPr>
        </p:nvSpPr>
        <p:spPr/>
        <p:txBody>
          <a:bodyPr/>
          <a:lstStyle/>
          <a:p>
            <a:pPr marL="514350" indent="-514350">
              <a:buFont typeface="+mj-lt"/>
              <a:buAutoNum type="arabicPeriod"/>
            </a:pPr>
            <a:r>
              <a:rPr lang="en-US" altLang="ko-KR" dirty="0" smtClean="0">
                <a:latin typeface="Arial Unicode MS" pitchFamily="50" charset="-127"/>
                <a:ea typeface="Arial Unicode MS" pitchFamily="50" charset="-127"/>
                <a:cs typeface="Arial Unicode MS" pitchFamily="50" charset="-127"/>
              </a:rPr>
              <a:t>Demands for collective bargaining</a:t>
            </a:r>
          </a:p>
          <a:p>
            <a:pPr marL="514350" indent="-514350">
              <a:buFont typeface="+mj-lt"/>
              <a:buAutoNum type="arabicPeriod"/>
            </a:pPr>
            <a:endParaRPr lang="en-US" altLang="ko-KR" dirty="0" smtClean="0">
              <a:latin typeface="Arial Unicode MS" pitchFamily="50" charset="-127"/>
              <a:ea typeface="Arial Unicode MS" pitchFamily="50" charset="-127"/>
              <a:cs typeface="Arial Unicode MS" pitchFamily="50" charset="-127"/>
            </a:endParaRPr>
          </a:p>
          <a:p>
            <a:pPr marL="514350" indent="-514350">
              <a:buFont typeface="+mj-lt"/>
              <a:buAutoNum type="arabicPeriod"/>
            </a:pPr>
            <a:r>
              <a:rPr lang="en-US" altLang="ko-KR" dirty="0" smtClean="0">
                <a:latin typeface="Arial Unicode MS" pitchFamily="50" charset="-127"/>
                <a:ea typeface="Arial Unicode MS" pitchFamily="50" charset="-127"/>
                <a:cs typeface="Arial Unicode MS" pitchFamily="50" charset="-127"/>
              </a:rPr>
              <a:t>Program for 3-day strike </a:t>
            </a:r>
          </a:p>
          <a:p>
            <a:pPr marL="514350" indent="-514350">
              <a:buFont typeface="+mj-lt"/>
              <a:buAutoNum type="arabicPeriod"/>
            </a:pPr>
            <a:endParaRPr lang="en-US" altLang="ko-KR" dirty="0" smtClean="0">
              <a:latin typeface="Arial Unicode MS" pitchFamily="50" charset="-127"/>
              <a:ea typeface="Arial Unicode MS" pitchFamily="50" charset="-127"/>
              <a:cs typeface="Arial Unicode MS" pitchFamily="50" charset="-127"/>
            </a:endParaRPr>
          </a:p>
          <a:p>
            <a:pPr marL="514350" indent="-514350">
              <a:buFont typeface="+mj-lt"/>
              <a:buAutoNum type="arabicPeriod"/>
            </a:pPr>
            <a:r>
              <a:rPr lang="en-US" altLang="ko-KR" dirty="0" smtClean="0">
                <a:latin typeface="Arial Unicode MS" pitchFamily="50" charset="-127"/>
                <a:ea typeface="Arial Unicode MS" pitchFamily="50" charset="-127"/>
                <a:cs typeface="Arial Unicode MS" pitchFamily="50" charset="-127"/>
              </a:rPr>
              <a:t>What support we need from the federation and industrial zone union?</a:t>
            </a:r>
            <a:endParaRPr lang="ko-KR" altLang="en-US" dirty="0">
              <a:latin typeface="Arial Unicode MS" pitchFamily="50" charset="-127"/>
              <a:ea typeface="Arial Unicode MS" pitchFamily="50" charset="-127"/>
              <a:cs typeface="Arial Unicode MS" pitchFamily="50" charset="-127"/>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sp>
        <p:nvSpPr>
          <p:cNvPr id="3" name="내용 개체 틀 2"/>
          <p:cNvSpPr>
            <a:spLocks noGrp="1"/>
          </p:cNvSpPr>
          <p:nvPr>
            <p:ph idx="1"/>
          </p:nvPr>
        </p:nvSpPr>
        <p:spPr/>
        <p:txBody>
          <a:bodyPr/>
          <a:lstStyle/>
          <a:p>
            <a:endParaRPr lang="ko-KR" altLang="en-US" dirty="0"/>
          </a:p>
        </p:txBody>
      </p:sp>
      <p:pic>
        <p:nvPicPr>
          <p:cNvPr id="1026" name="Picture 2" descr="http://www.worldculturepictorial.com/images/content_2/greek_farmers_protest.jpg"/>
          <p:cNvPicPr>
            <a:picLocks noChangeAspect="1" noChangeArrowheads="1"/>
          </p:cNvPicPr>
          <p:nvPr/>
        </p:nvPicPr>
        <p:blipFill>
          <a:blip r:embed="rId2" cstate="print"/>
          <a:srcRect/>
          <a:stretch>
            <a:fillRect/>
          </a:stretch>
        </p:blipFill>
        <p:spPr bwMode="auto">
          <a:xfrm>
            <a:off x="428596" y="357166"/>
            <a:ext cx="4027623" cy="3119434"/>
          </a:xfrm>
          <a:prstGeom prst="rect">
            <a:avLst/>
          </a:prstGeom>
          <a:noFill/>
        </p:spPr>
      </p:pic>
      <p:pic>
        <p:nvPicPr>
          <p:cNvPr id="1028" name="Picture 4" descr="http://newsimg.bbc.co.uk/media/images/47454000/jpg/_47454335_greecemarch_afp.jpg"/>
          <p:cNvPicPr>
            <a:picLocks noChangeAspect="1" noChangeArrowheads="1"/>
          </p:cNvPicPr>
          <p:nvPr/>
        </p:nvPicPr>
        <p:blipFill>
          <a:blip r:embed="rId3" cstate="print"/>
          <a:srcRect/>
          <a:stretch>
            <a:fillRect/>
          </a:stretch>
        </p:blipFill>
        <p:spPr bwMode="auto">
          <a:xfrm>
            <a:off x="4714876" y="785794"/>
            <a:ext cx="4000500" cy="4867276"/>
          </a:xfrm>
          <a:prstGeom prst="rect">
            <a:avLst/>
          </a:prstGeom>
          <a:noFill/>
        </p:spPr>
      </p:pic>
      <p:pic>
        <p:nvPicPr>
          <p:cNvPr id="1030" name="Picture 6" descr="http://www.easydestination.net/blog/media/8/Greece_Latest_Strike.jpg"/>
          <p:cNvPicPr>
            <a:picLocks noChangeAspect="1" noChangeArrowheads="1"/>
          </p:cNvPicPr>
          <p:nvPr/>
        </p:nvPicPr>
        <p:blipFill>
          <a:blip r:embed="rId4" cstate="print"/>
          <a:srcRect/>
          <a:stretch>
            <a:fillRect/>
          </a:stretch>
        </p:blipFill>
        <p:spPr bwMode="auto">
          <a:xfrm>
            <a:off x="428596" y="3714751"/>
            <a:ext cx="4000528" cy="2713735"/>
          </a:xfrm>
          <a:prstGeom prst="rect">
            <a:avLst/>
          </a:prstGeom>
          <a:noFill/>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sp>
        <p:nvSpPr>
          <p:cNvPr id="3" name="내용 개체 틀 2"/>
          <p:cNvSpPr>
            <a:spLocks noGrp="1"/>
          </p:cNvSpPr>
          <p:nvPr>
            <p:ph idx="1"/>
          </p:nvPr>
        </p:nvSpPr>
        <p:spPr/>
        <p:txBody>
          <a:bodyPr/>
          <a:lstStyle/>
          <a:p>
            <a:pPr algn="ctr">
              <a:buNone/>
            </a:pPr>
            <a:r>
              <a:rPr lang="en-US" altLang="ko-KR" sz="11500" dirty="0" smtClean="0">
                <a:latin typeface="Impact" pitchFamily="34" charset="0"/>
                <a:ea typeface="돋움체" pitchFamily="49" charset="-127"/>
                <a:cs typeface="Miriam" pitchFamily="34" charset="-79"/>
              </a:rPr>
              <a:t>ll000000</a:t>
            </a:r>
            <a:endParaRPr lang="ko-KR" altLang="en-US" sz="11500" dirty="0">
              <a:latin typeface="Impact" pitchFamily="34" charset="0"/>
              <a:ea typeface="돋움체" pitchFamily="49" charset="-127"/>
              <a:cs typeface="Miriam" pitchFamily="34" charset="-79"/>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 </a:t>
            </a:r>
            <a:endParaRPr lang="ko-KR" altLang="en-US" dirty="0"/>
          </a:p>
        </p:txBody>
      </p:sp>
      <p:sp>
        <p:nvSpPr>
          <p:cNvPr id="3" name="내용 개체 틀 2"/>
          <p:cNvSpPr>
            <a:spLocks noGrp="1"/>
          </p:cNvSpPr>
          <p:nvPr>
            <p:ph idx="1"/>
          </p:nvPr>
        </p:nvSpPr>
        <p:spPr/>
        <p:txBody>
          <a:bodyPr/>
          <a:lstStyle/>
          <a:p>
            <a:pPr algn="ctr">
              <a:buNone/>
            </a:pPr>
            <a:r>
              <a:rPr lang="en-US" altLang="ko-KR" sz="11500" dirty="0" smtClean="0">
                <a:latin typeface="Impact" pitchFamily="34" charset="0"/>
                <a:ea typeface="돋움체" pitchFamily="49" charset="-127"/>
                <a:cs typeface="Miriam" pitchFamily="34" charset="-79"/>
              </a:rPr>
              <a:t>000000ll</a:t>
            </a:r>
            <a:endParaRPr lang="ko-KR" altLang="en-US" sz="11500" dirty="0">
              <a:latin typeface="Impact" pitchFamily="34" charset="0"/>
              <a:ea typeface="돋움체" pitchFamily="49" charset="-127"/>
              <a:cs typeface="Miriam" pitchFamily="34" charset="-79"/>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 </a:t>
            </a:r>
            <a:endParaRPr lang="ko-KR" altLang="en-US" dirty="0"/>
          </a:p>
        </p:txBody>
      </p:sp>
      <p:sp>
        <p:nvSpPr>
          <p:cNvPr id="3" name="내용 개체 틀 2"/>
          <p:cNvSpPr>
            <a:spLocks noGrp="1"/>
          </p:cNvSpPr>
          <p:nvPr>
            <p:ph idx="1"/>
          </p:nvPr>
        </p:nvSpPr>
        <p:spPr/>
        <p:txBody>
          <a:bodyPr/>
          <a:lstStyle/>
          <a:p>
            <a:pPr algn="ctr">
              <a:buNone/>
            </a:pPr>
            <a:r>
              <a:rPr lang="en-US" altLang="ko-KR" sz="11500" dirty="0" smtClean="0">
                <a:latin typeface="Impact" pitchFamily="34" charset="0"/>
                <a:ea typeface="돋움체" pitchFamily="49" charset="-127"/>
                <a:cs typeface="Miriam" pitchFamily="34" charset="-79"/>
              </a:rPr>
              <a:t>                   </a:t>
            </a:r>
            <a:r>
              <a:rPr lang="en-US" altLang="ko-KR" sz="11500" dirty="0" err="1" smtClean="0">
                <a:latin typeface="Impact" pitchFamily="34" charset="0"/>
                <a:ea typeface="돋움체" pitchFamily="49" charset="-127"/>
                <a:cs typeface="Miriam" pitchFamily="34" charset="-79"/>
              </a:rPr>
              <a:t>ll</a:t>
            </a:r>
            <a:endParaRPr lang="ko-KR" altLang="en-US" sz="11500" dirty="0">
              <a:latin typeface="Impact" pitchFamily="34" charset="0"/>
              <a:ea typeface="돋움체" pitchFamily="49" charset="-127"/>
              <a:cs typeface="Miriam" pitchFamily="34" charset="-79"/>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dirty="0"/>
          </a:p>
        </p:txBody>
      </p:sp>
      <p:sp>
        <p:nvSpPr>
          <p:cNvPr id="3" name="내용 개체 틀 2"/>
          <p:cNvSpPr>
            <a:spLocks noGrp="1"/>
          </p:cNvSpPr>
          <p:nvPr>
            <p:ph idx="1"/>
          </p:nvPr>
        </p:nvSpPr>
        <p:spPr/>
        <p:txBody>
          <a:bodyPr>
            <a:normAutofit fontScale="85000" lnSpcReduction="10000"/>
          </a:bodyPr>
          <a:lstStyle/>
          <a:p>
            <a:pPr marL="514350" indent="-514350">
              <a:buFont typeface="+mj-lt"/>
              <a:buAutoNum type="arabicPeriod"/>
            </a:pPr>
            <a:r>
              <a:rPr lang="en-US" altLang="ko-KR" dirty="0" smtClean="0">
                <a:latin typeface="Eras Bold ITC" pitchFamily="34" charset="0"/>
                <a:ea typeface="Arial Unicode MS" pitchFamily="50" charset="-127"/>
                <a:cs typeface="Mongolian Baiti" pitchFamily="66" charset="0"/>
              </a:rPr>
              <a:t>What is </a:t>
            </a:r>
            <a:r>
              <a:rPr lang="en-US" altLang="ko-KR" dirty="0" smtClean="0">
                <a:solidFill>
                  <a:srgbClr val="FF0000"/>
                </a:solidFill>
                <a:latin typeface="Eras Bold ITC" pitchFamily="34" charset="0"/>
                <a:ea typeface="Arial Unicode MS" pitchFamily="50" charset="-127"/>
                <a:cs typeface="Mongolian Baiti" pitchFamily="66" charset="0"/>
              </a:rPr>
              <a:t>the strong points </a:t>
            </a:r>
            <a:r>
              <a:rPr lang="en-US" altLang="ko-KR" dirty="0" smtClean="0">
                <a:latin typeface="Eras Bold ITC" pitchFamily="34" charset="0"/>
                <a:ea typeface="Arial Unicode MS" pitchFamily="50" charset="-127"/>
                <a:cs typeface="Mongolian Baiti" pitchFamily="66" charset="0"/>
              </a:rPr>
              <a:t>of industrial federations?</a:t>
            </a:r>
          </a:p>
          <a:p>
            <a:pPr marL="514350" indent="-514350">
              <a:buFont typeface="+mj-lt"/>
              <a:buAutoNum type="arabicPeriod"/>
            </a:pPr>
            <a:endParaRPr lang="en-US" altLang="ko-KR" dirty="0" smtClean="0">
              <a:latin typeface="Eras Bold ITC" pitchFamily="34" charset="0"/>
              <a:ea typeface="Arial Unicode MS" pitchFamily="50" charset="-127"/>
              <a:cs typeface="Mongolian Baiti" pitchFamily="66" charset="0"/>
            </a:endParaRPr>
          </a:p>
          <a:p>
            <a:pPr marL="514350" indent="-514350">
              <a:buFont typeface="+mj-lt"/>
              <a:buAutoNum type="arabicPeriod"/>
            </a:pPr>
            <a:r>
              <a:rPr lang="en-US" altLang="ko-KR" dirty="0" smtClean="0">
                <a:latin typeface="Eras Bold ITC" pitchFamily="34" charset="0"/>
                <a:ea typeface="Arial Unicode MS" pitchFamily="50" charset="-127"/>
                <a:cs typeface="Mongolian Baiti" pitchFamily="66" charset="0"/>
              </a:rPr>
              <a:t>What is </a:t>
            </a:r>
            <a:r>
              <a:rPr lang="en-US" altLang="ko-KR" dirty="0" smtClean="0">
                <a:solidFill>
                  <a:srgbClr val="FF0000"/>
                </a:solidFill>
                <a:latin typeface="Eras Bold ITC" pitchFamily="34" charset="0"/>
                <a:ea typeface="Arial Unicode MS" pitchFamily="50" charset="-127"/>
                <a:cs typeface="Mongolian Baiti" pitchFamily="66" charset="0"/>
              </a:rPr>
              <a:t>the weak points </a:t>
            </a:r>
            <a:r>
              <a:rPr lang="en-US" altLang="ko-KR" dirty="0" smtClean="0">
                <a:latin typeface="Eras Bold ITC" pitchFamily="34" charset="0"/>
                <a:ea typeface="Arial Unicode MS" pitchFamily="50" charset="-127"/>
                <a:cs typeface="Mongolian Baiti" pitchFamily="66" charset="0"/>
              </a:rPr>
              <a:t>of industrial federations</a:t>
            </a:r>
          </a:p>
          <a:p>
            <a:pPr marL="514350" indent="-514350">
              <a:buFont typeface="+mj-lt"/>
              <a:buAutoNum type="arabicPeriod"/>
            </a:pPr>
            <a:endParaRPr lang="en-US" altLang="ko-KR" dirty="0" smtClean="0">
              <a:latin typeface="Eras Bold ITC" pitchFamily="34" charset="0"/>
              <a:ea typeface="Arial Unicode MS" pitchFamily="50" charset="-127"/>
              <a:cs typeface="Mongolian Baiti" pitchFamily="66" charset="0"/>
            </a:endParaRPr>
          </a:p>
          <a:p>
            <a:pPr marL="514350" indent="-514350">
              <a:buFont typeface="+mj-lt"/>
              <a:buAutoNum type="arabicPeriod"/>
            </a:pPr>
            <a:r>
              <a:rPr lang="en-US" altLang="ko-KR" dirty="0" smtClean="0">
                <a:solidFill>
                  <a:srgbClr val="FF0000"/>
                </a:solidFill>
                <a:latin typeface="Eras Bold ITC" pitchFamily="34" charset="0"/>
                <a:ea typeface="Arial Unicode MS" pitchFamily="50" charset="-127"/>
                <a:cs typeface="Mongolian Baiti" pitchFamily="66" charset="0"/>
              </a:rPr>
              <a:t>What we want</a:t>
            </a:r>
            <a:r>
              <a:rPr lang="en-US" altLang="ko-KR" dirty="0" smtClean="0">
                <a:latin typeface="Eras Bold ITC" pitchFamily="34" charset="0"/>
                <a:ea typeface="Arial Unicode MS" pitchFamily="50" charset="-127"/>
                <a:cs typeface="Mongolian Baiti" pitchFamily="66" charset="0"/>
              </a:rPr>
              <a:t> from industrial federation?</a:t>
            </a:r>
          </a:p>
          <a:p>
            <a:pPr marL="514350" indent="-514350">
              <a:buFont typeface="+mj-lt"/>
              <a:buAutoNum type="arabicPeriod"/>
            </a:pPr>
            <a:endParaRPr lang="en-US" altLang="ko-KR" dirty="0" smtClean="0">
              <a:latin typeface="Eras Bold ITC" pitchFamily="34" charset="0"/>
              <a:ea typeface="Arial Unicode MS" pitchFamily="50" charset="-127"/>
              <a:cs typeface="Mongolian Baiti" pitchFamily="66" charset="0"/>
            </a:endParaRPr>
          </a:p>
          <a:p>
            <a:pPr marL="514350" indent="-514350">
              <a:buFont typeface="+mj-lt"/>
              <a:buAutoNum type="arabicPeriod"/>
            </a:pPr>
            <a:r>
              <a:rPr lang="en-US" altLang="ko-KR" dirty="0" smtClean="0">
                <a:solidFill>
                  <a:srgbClr val="FF0000"/>
                </a:solidFill>
                <a:latin typeface="Eras Bold ITC" pitchFamily="34" charset="0"/>
                <a:ea typeface="Arial Unicode MS" pitchFamily="50" charset="-127"/>
                <a:cs typeface="Mongolian Baiti" pitchFamily="66" charset="0"/>
              </a:rPr>
              <a:t>What we want </a:t>
            </a:r>
            <a:r>
              <a:rPr lang="en-US" altLang="ko-KR" dirty="0" smtClean="0">
                <a:latin typeface="Eras Bold ITC" pitchFamily="34" charset="0"/>
                <a:ea typeface="Arial Unicode MS" pitchFamily="50" charset="-127"/>
                <a:cs typeface="Mongolian Baiti" pitchFamily="66" charset="0"/>
              </a:rPr>
              <a:t>from national confederation?</a:t>
            </a:r>
          </a:p>
          <a:p>
            <a:pPr marL="514350" indent="-514350">
              <a:buNone/>
            </a:pPr>
            <a:endParaRPr lang="en-US" altLang="ko-KR" dirty="0" smtClean="0">
              <a:latin typeface="Arial Unicode MS" pitchFamily="50" charset="-127"/>
              <a:ea typeface="Arial Unicode MS" pitchFamily="50" charset="-127"/>
              <a:cs typeface="Arial Unicode MS" pitchFamily="50" charset="-127"/>
            </a:endParaRPr>
          </a:p>
          <a:p>
            <a:pPr marL="514350" indent="-514350">
              <a:buFont typeface="+mj-lt"/>
              <a:buAutoNum type="arabicPeriod"/>
            </a:pPr>
            <a:endParaRPr lang="en-US" altLang="ko-KR" dirty="0" smtClean="0">
              <a:latin typeface="Arial Unicode MS" pitchFamily="50" charset="-127"/>
              <a:ea typeface="Arial Unicode MS" pitchFamily="50" charset="-127"/>
              <a:cs typeface="Arial Unicode MS" pitchFamily="50" charset="-127"/>
            </a:endParaRPr>
          </a:p>
          <a:p>
            <a:pPr marL="514350" indent="-514350">
              <a:buFont typeface="+mj-lt"/>
              <a:buAutoNum type="arabicPeriod"/>
            </a:pPr>
            <a:endParaRPr lang="ko-KR" altLang="en-US" dirty="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dirty="0"/>
          </a:p>
        </p:txBody>
      </p:sp>
      <p:sp>
        <p:nvSpPr>
          <p:cNvPr id="3" name="내용 개체 틀 2"/>
          <p:cNvSpPr>
            <a:spLocks noGrp="1"/>
          </p:cNvSpPr>
          <p:nvPr>
            <p:ph idx="1"/>
          </p:nvPr>
        </p:nvSpPr>
        <p:spPr/>
        <p:txBody>
          <a:bodyPr>
            <a:normAutofit fontScale="92500" lnSpcReduction="20000"/>
          </a:bodyPr>
          <a:lstStyle/>
          <a:p>
            <a:pPr marL="514350" indent="-514350">
              <a:buFont typeface="+mj-lt"/>
              <a:buAutoNum type="arabicPeriod"/>
            </a:pPr>
            <a:r>
              <a:rPr lang="en-US" altLang="ko-KR" dirty="0" smtClean="0">
                <a:latin typeface="Eras Bold ITC" pitchFamily="34" charset="0"/>
                <a:ea typeface="Arial Unicode MS" pitchFamily="50" charset="-127"/>
                <a:cs typeface="Mongolian Baiti" pitchFamily="66" charset="0"/>
              </a:rPr>
              <a:t>What are </a:t>
            </a:r>
            <a:r>
              <a:rPr lang="en-US" altLang="ko-KR" dirty="0" smtClean="0">
                <a:solidFill>
                  <a:srgbClr val="FF0000"/>
                </a:solidFill>
                <a:latin typeface="Eras Bold ITC" pitchFamily="34" charset="0"/>
                <a:ea typeface="Arial Unicode MS" pitchFamily="50" charset="-127"/>
                <a:cs typeface="Mongolian Baiti" pitchFamily="66" charset="0"/>
              </a:rPr>
              <a:t>the strong points and weak points</a:t>
            </a:r>
            <a:r>
              <a:rPr lang="en-US" altLang="ko-KR" dirty="0" smtClean="0">
                <a:latin typeface="Eras Bold ITC" pitchFamily="34" charset="0"/>
                <a:ea typeface="Arial Unicode MS" pitchFamily="50" charset="-127"/>
                <a:cs typeface="Mongolian Baiti" pitchFamily="66" charset="0"/>
              </a:rPr>
              <a:t> of Indonesian trade unions in comparison with Korea and Sweden?</a:t>
            </a:r>
          </a:p>
          <a:p>
            <a:pPr marL="514350" indent="-514350">
              <a:buFont typeface="+mj-lt"/>
              <a:buAutoNum type="arabicPeriod"/>
            </a:pPr>
            <a:endParaRPr lang="en-US" altLang="ko-KR" dirty="0" smtClean="0">
              <a:latin typeface="Eras Bold ITC" pitchFamily="34" charset="0"/>
              <a:ea typeface="Arial Unicode MS" pitchFamily="50" charset="-127"/>
              <a:cs typeface="Mongolian Baiti" pitchFamily="66" charset="0"/>
            </a:endParaRPr>
          </a:p>
          <a:p>
            <a:pPr marL="514350" indent="-514350">
              <a:buFont typeface="+mj-lt"/>
              <a:buAutoNum type="arabicPeriod"/>
            </a:pPr>
            <a:r>
              <a:rPr lang="en-US" altLang="ko-KR" dirty="0" smtClean="0">
                <a:latin typeface="Eras Bold ITC" pitchFamily="34" charset="0"/>
                <a:ea typeface="Arial Unicode MS" pitchFamily="50" charset="-127"/>
                <a:cs typeface="Mongolian Baiti" pitchFamily="66" charset="0"/>
              </a:rPr>
              <a:t>How to strengthen </a:t>
            </a:r>
            <a:r>
              <a:rPr lang="en-US" altLang="ko-KR" dirty="0" smtClean="0">
                <a:solidFill>
                  <a:srgbClr val="FF0000"/>
                </a:solidFill>
                <a:latin typeface="Eras Bold ITC" pitchFamily="34" charset="0"/>
                <a:ea typeface="Arial Unicode MS" pitchFamily="50" charset="-127"/>
                <a:cs typeface="Mongolian Baiti" pitchFamily="66" charset="0"/>
              </a:rPr>
              <a:t>union finance </a:t>
            </a:r>
            <a:r>
              <a:rPr lang="en-US" altLang="ko-KR" dirty="0" smtClean="0">
                <a:latin typeface="Eras Bold ITC" pitchFamily="34" charset="0"/>
                <a:ea typeface="Arial Unicode MS" pitchFamily="50" charset="-127"/>
                <a:cs typeface="Mongolian Baiti" pitchFamily="66" charset="0"/>
              </a:rPr>
              <a:t>at company and industrial levels? </a:t>
            </a:r>
          </a:p>
          <a:p>
            <a:pPr marL="514350" indent="-514350">
              <a:buFont typeface="+mj-lt"/>
              <a:buAutoNum type="arabicPeriod"/>
            </a:pPr>
            <a:endParaRPr lang="en-US" altLang="ko-KR" dirty="0" smtClean="0">
              <a:latin typeface="Eras Bold ITC" pitchFamily="34" charset="0"/>
              <a:ea typeface="Arial Unicode MS" pitchFamily="50" charset="-127"/>
              <a:cs typeface="Mongolian Baiti" pitchFamily="66" charset="0"/>
            </a:endParaRPr>
          </a:p>
          <a:p>
            <a:pPr marL="514350" indent="-514350">
              <a:buFont typeface="+mj-lt"/>
              <a:buAutoNum type="arabicPeriod"/>
            </a:pPr>
            <a:r>
              <a:rPr lang="en-US" altLang="ko-KR" dirty="0" smtClean="0">
                <a:latin typeface="Eras Bold ITC" pitchFamily="34" charset="0"/>
                <a:ea typeface="Arial Unicode MS" pitchFamily="50" charset="-127"/>
                <a:cs typeface="Mongolian Baiti" pitchFamily="66" charset="0"/>
              </a:rPr>
              <a:t>What we should to make </a:t>
            </a:r>
            <a:r>
              <a:rPr lang="en-US" altLang="ko-KR" dirty="0" smtClean="0">
                <a:solidFill>
                  <a:srgbClr val="FF0000"/>
                </a:solidFill>
                <a:latin typeface="Eras Bold ITC" pitchFamily="34" charset="0"/>
                <a:ea typeface="Arial Unicode MS" pitchFamily="50" charset="-127"/>
                <a:cs typeface="Mongolian Baiti" pitchFamily="66" charset="0"/>
              </a:rPr>
              <a:t>joint preparation for CBA</a:t>
            </a:r>
            <a:r>
              <a:rPr lang="en-US" altLang="ko-KR" dirty="0" smtClean="0">
                <a:latin typeface="Eras Bold ITC" pitchFamily="34" charset="0"/>
                <a:ea typeface="Arial Unicode MS" pitchFamily="50" charset="-127"/>
                <a:cs typeface="Mongolian Baiti" pitchFamily="66" charset="0"/>
              </a:rPr>
              <a:t> at city, provincial and industrial level?</a:t>
            </a:r>
          </a:p>
          <a:p>
            <a:pPr marL="514350" indent="-514350">
              <a:buFont typeface="+mj-lt"/>
              <a:buAutoNum type="arabicPeriod"/>
            </a:pPr>
            <a:endParaRPr lang="en-US" altLang="ko-KR" dirty="0" smtClean="0">
              <a:latin typeface="Eras Bold ITC" pitchFamily="34" charset="0"/>
              <a:ea typeface="Arial Unicode MS" pitchFamily="50" charset="-127"/>
              <a:cs typeface="Mongolian Baiti" pitchFamily="66" charset="0"/>
            </a:endParaRPr>
          </a:p>
          <a:p>
            <a:pPr marL="514350" indent="-514350">
              <a:buNone/>
            </a:pPr>
            <a:endParaRPr lang="en-US" altLang="ko-KR" dirty="0" smtClean="0">
              <a:latin typeface="Arial Unicode MS" pitchFamily="50" charset="-127"/>
              <a:ea typeface="Arial Unicode MS" pitchFamily="50" charset="-127"/>
              <a:cs typeface="Arial Unicode MS" pitchFamily="50" charset="-127"/>
            </a:endParaRPr>
          </a:p>
          <a:p>
            <a:pPr marL="514350" indent="-514350">
              <a:buFont typeface="+mj-lt"/>
              <a:buAutoNum type="arabicPeriod"/>
            </a:pPr>
            <a:endParaRPr lang="en-US" altLang="ko-KR" dirty="0" smtClean="0">
              <a:latin typeface="Arial Unicode MS" pitchFamily="50" charset="-127"/>
              <a:ea typeface="Arial Unicode MS" pitchFamily="50" charset="-127"/>
              <a:cs typeface="Arial Unicode MS" pitchFamily="50" charset="-127"/>
            </a:endParaRPr>
          </a:p>
          <a:p>
            <a:pPr marL="514350" indent="-514350">
              <a:buFont typeface="+mj-lt"/>
              <a:buAutoNum type="arabicPeriod"/>
            </a:pPr>
            <a:endParaRPr lang="ko-KR" altLang="en-US"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sp>
        <p:nvSpPr>
          <p:cNvPr id="3" name="내용 개체 틀 2"/>
          <p:cNvSpPr>
            <a:spLocks noGrp="1"/>
          </p:cNvSpPr>
          <p:nvPr>
            <p:ph idx="1"/>
          </p:nvPr>
        </p:nvSpPr>
        <p:spPr/>
        <p:txBody>
          <a:bodyPr/>
          <a:lstStyle/>
          <a:p>
            <a:r>
              <a:rPr lang="en-US" altLang="ko-KR" dirty="0" smtClean="0">
                <a:latin typeface="Arial Black" pitchFamily="34" charset="0"/>
              </a:rPr>
              <a:t>what are the main problems, obstacles and  weak points in trade union activity and collective bargaining?</a:t>
            </a:r>
          </a:p>
          <a:p>
            <a:pPr lvl="1"/>
            <a:r>
              <a:rPr lang="en-US" altLang="ko-KR" dirty="0" smtClean="0">
                <a:latin typeface="Arial Black" pitchFamily="34" charset="0"/>
              </a:rPr>
              <a:t>Company level</a:t>
            </a:r>
          </a:p>
          <a:p>
            <a:pPr lvl="1"/>
            <a:r>
              <a:rPr lang="en-US" altLang="ko-KR" dirty="0" smtClean="0">
                <a:latin typeface="Arial Black" pitchFamily="34" charset="0"/>
              </a:rPr>
              <a:t>Provincial federation and industrial zone union level</a:t>
            </a:r>
          </a:p>
          <a:p>
            <a:pPr lvl="1"/>
            <a:r>
              <a:rPr lang="en-US" altLang="ko-KR" dirty="0" smtClean="0">
                <a:latin typeface="Arial Black" pitchFamily="34" charset="0"/>
              </a:rPr>
              <a:t>Industrial union level</a:t>
            </a:r>
            <a:endParaRPr lang="ko-KR" altLang="en-US" dirty="0">
              <a:latin typeface="Arial Black" pitchFamily="34" charset="0"/>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dirty="0"/>
          </a:p>
        </p:txBody>
      </p:sp>
      <p:sp>
        <p:nvSpPr>
          <p:cNvPr id="3" name="내용 개체 틀 2"/>
          <p:cNvSpPr>
            <a:spLocks noGrp="1"/>
          </p:cNvSpPr>
          <p:nvPr>
            <p:ph idx="1"/>
          </p:nvPr>
        </p:nvSpPr>
        <p:spPr/>
        <p:txBody>
          <a:bodyPr>
            <a:normAutofit fontScale="77500" lnSpcReduction="20000"/>
          </a:bodyPr>
          <a:lstStyle/>
          <a:p>
            <a:pPr marL="514350" indent="-514350">
              <a:buAutoNum type="arabicPeriod"/>
            </a:pPr>
            <a:r>
              <a:rPr lang="en-US" altLang="ko-KR" dirty="0" smtClean="0">
                <a:latin typeface="Eras Bold ITC" pitchFamily="34" charset="0"/>
                <a:ea typeface="Arial Unicode MS" pitchFamily="50" charset="-127"/>
                <a:cs typeface="Mongolian Baiti" pitchFamily="66" charset="0"/>
              </a:rPr>
              <a:t>What are the benefits of trade union activities at factory level?</a:t>
            </a:r>
          </a:p>
          <a:p>
            <a:pPr marL="514350" indent="-514350">
              <a:buNone/>
            </a:pPr>
            <a:r>
              <a:rPr lang="en-US" altLang="ko-KR" dirty="0" smtClean="0">
                <a:latin typeface="Eras Bold ITC" pitchFamily="34" charset="0"/>
                <a:ea typeface="Arial Unicode MS" pitchFamily="50" charset="-127"/>
                <a:cs typeface="Mongolian Baiti" pitchFamily="66" charset="0"/>
              </a:rPr>
              <a:t>	</a:t>
            </a:r>
            <a:r>
              <a:rPr lang="en-US" altLang="ko-KR" dirty="0" err="1" smtClean="0">
                <a:solidFill>
                  <a:srgbClr val="FF0000"/>
                </a:solidFill>
                <a:latin typeface="Eras Bold ITC" pitchFamily="34" charset="0"/>
                <a:ea typeface="Arial Unicode MS" pitchFamily="50" charset="-127"/>
                <a:cs typeface="Mongolian Baiti" pitchFamily="66" charset="0"/>
              </a:rPr>
              <a:t>Nhung</a:t>
            </a:r>
            <a:r>
              <a:rPr lang="en-US" altLang="ko-KR" dirty="0" smtClean="0">
                <a:solidFill>
                  <a:srgbClr val="FF0000"/>
                </a:solidFill>
                <a:latin typeface="Eras Bold ITC" pitchFamily="34" charset="0"/>
                <a:ea typeface="Arial Unicode MS" pitchFamily="50" charset="-127"/>
                <a:cs typeface="Mongolian Baiti" pitchFamily="66" charset="0"/>
              </a:rPr>
              <a:t> </a:t>
            </a:r>
            <a:r>
              <a:rPr lang="en-US" altLang="ko-KR" dirty="0" err="1" smtClean="0">
                <a:solidFill>
                  <a:srgbClr val="FF0000"/>
                </a:solidFill>
                <a:latin typeface="Eras Bold ITC" pitchFamily="34" charset="0"/>
                <a:ea typeface="Arial Unicode MS" pitchFamily="50" charset="-127"/>
                <a:cs typeface="Mongolian Baiti" pitchFamily="66" charset="0"/>
              </a:rPr>
              <a:t>loi</a:t>
            </a:r>
            <a:r>
              <a:rPr lang="en-US" altLang="ko-KR" dirty="0" smtClean="0">
                <a:solidFill>
                  <a:srgbClr val="FF0000"/>
                </a:solidFill>
                <a:latin typeface="Eras Bold ITC" pitchFamily="34" charset="0"/>
                <a:ea typeface="Arial Unicode MS" pitchFamily="50" charset="-127"/>
                <a:cs typeface="Mongolian Baiti" pitchFamily="66" charset="0"/>
              </a:rPr>
              <a:t> </a:t>
            </a:r>
            <a:r>
              <a:rPr lang="en-US" altLang="ko-KR" dirty="0" err="1" smtClean="0">
                <a:solidFill>
                  <a:srgbClr val="FF0000"/>
                </a:solidFill>
                <a:latin typeface="Eras Bold ITC" pitchFamily="34" charset="0"/>
                <a:ea typeface="Arial Unicode MS" pitchFamily="50" charset="-127"/>
                <a:cs typeface="Mongolian Baiti" pitchFamily="66" charset="0"/>
              </a:rPr>
              <a:t>ich</a:t>
            </a:r>
            <a:r>
              <a:rPr lang="en-US" altLang="ko-KR" dirty="0" smtClean="0">
                <a:solidFill>
                  <a:srgbClr val="FF0000"/>
                </a:solidFill>
                <a:latin typeface="Eras Bold ITC" pitchFamily="34" charset="0"/>
                <a:ea typeface="Arial Unicode MS" pitchFamily="50" charset="-127"/>
                <a:cs typeface="Mongolian Baiti" pitchFamily="66" charset="0"/>
              </a:rPr>
              <a:t> </a:t>
            </a:r>
            <a:r>
              <a:rPr lang="en-US" altLang="ko-KR" dirty="0" err="1" smtClean="0">
                <a:solidFill>
                  <a:srgbClr val="FF0000"/>
                </a:solidFill>
                <a:latin typeface="Eras Bold ITC" pitchFamily="34" charset="0"/>
                <a:ea typeface="Arial Unicode MS" pitchFamily="50" charset="-127"/>
                <a:cs typeface="Mongolian Baiti" pitchFamily="66" charset="0"/>
              </a:rPr>
              <a:t>tu</a:t>
            </a:r>
            <a:r>
              <a:rPr lang="en-US" altLang="ko-KR" dirty="0" smtClean="0">
                <a:solidFill>
                  <a:srgbClr val="FF0000"/>
                </a:solidFill>
                <a:latin typeface="Eras Bold ITC" pitchFamily="34" charset="0"/>
                <a:ea typeface="Arial Unicode MS" pitchFamily="50" charset="-127"/>
                <a:cs typeface="Mongolian Baiti" pitchFamily="66" charset="0"/>
              </a:rPr>
              <a:t> </a:t>
            </a:r>
            <a:r>
              <a:rPr lang="en-US" altLang="ko-KR" dirty="0" err="1" smtClean="0">
                <a:solidFill>
                  <a:srgbClr val="FF0000"/>
                </a:solidFill>
                <a:latin typeface="Eras Bold ITC" pitchFamily="34" charset="0"/>
                <a:ea typeface="Arial Unicode MS" pitchFamily="50" charset="-127"/>
                <a:cs typeface="Mongolian Baiti" pitchFamily="66" charset="0"/>
              </a:rPr>
              <a:t>hoat</a:t>
            </a:r>
            <a:r>
              <a:rPr lang="en-US" altLang="ko-KR" dirty="0" smtClean="0">
                <a:solidFill>
                  <a:srgbClr val="FF0000"/>
                </a:solidFill>
                <a:latin typeface="Eras Bold ITC" pitchFamily="34" charset="0"/>
                <a:ea typeface="Arial Unicode MS" pitchFamily="50" charset="-127"/>
                <a:cs typeface="Mongolian Baiti" pitchFamily="66" charset="0"/>
              </a:rPr>
              <a:t> dong cong </a:t>
            </a:r>
            <a:r>
              <a:rPr lang="en-US" altLang="ko-KR" dirty="0" err="1" smtClean="0">
                <a:solidFill>
                  <a:srgbClr val="FF0000"/>
                </a:solidFill>
                <a:latin typeface="Eras Bold ITC" pitchFamily="34" charset="0"/>
                <a:ea typeface="Arial Unicode MS" pitchFamily="50" charset="-127"/>
                <a:cs typeface="Mongolian Baiti" pitchFamily="66" charset="0"/>
              </a:rPr>
              <a:t>doan</a:t>
            </a:r>
            <a:r>
              <a:rPr lang="en-US" altLang="ko-KR" dirty="0" smtClean="0">
                <a:solidFill>
                  <a:srgbClr val="FF0000"/>
                </a:solidFill>
                <a:latin typeface="Eras Bold ITC" pitchFamily="34" charset="0"/>
                <a:ea typeface="Arial Unicode MS" pitchFamily="50" charset="-127"/>
                <a:cs typeface="Mongolian Baiti" pitchFamily="66" charset="0"/>
              </a:rPr>
              <a:t> co so?</a:t>
            </a:r>
          </a:p>
          <a:p>
            <a:pPr marL="514350" indent="-514350">
              <a:buFont typeface="+mj-lt"/>
              <a:buAutoNum type="arabicPeriod"/>
            </a:pPr>
            <a:endParaRPr lang="en-US" altLang="ko-KR" dirty="0" smtClean="0">
              <a:latin typeface="Eras Bold ITC" pitchFamily="34" charset="0"/>
              <a:ea typeface="Arial Unicode MS" pitchFamily="50" charset="-127"/>
              <a:cs typeface="Mongolian Baiti" pitchFamily="66" charset="0"/>
            </a:endParaRPr>
          </a:p>
          <a:p>
            <a:pPr marL="514350" indent="-514350">
              <a:buNone/>
            </a:pPr>
            <a:r>
              <a:rPr lang="en-US" altLang="ko-KR" dirty="0" smtClean="0">
                <a:latin typeface="Eras Bold ITC" pitchFamily="34" charset="0"/>
                <a:ea typeface="Arial Unicode MS" pitchFamily="50" charset="-127"/>
                <a:cs typeface="Mongolian Baiti" pitchFamily="66" charset="0"/>
              </a:rPr>
              <a:t>2.  What are the difficulties of trade union activities at factory level?</a:t>
            </a:r>
          </a:p>
          <a:p>
            <a:pPr marL="514350" indent="-514350">
              <a:buNone/>
            </a:pPr>
            <a:r>
              <a:rPr lang="en-US" altLang="ko-KR" dirty="0" smtClean="0">
                <a:latin typeface="Eras Bold ITC" pitchFamily="34" charset="0"/>
                <a:ea typeface="Arial Unicode MS" pitchFamily="50" charset="-127"/>
                <a:cs typeface="Mongolian Baiti" pitchFamily="66" charset="0"/>
              </a:rPr>
              <a:t>	</a:t>
            </a:r>
            <a:r>
              <a:rPr lang="en-US" altLang="ko-KR" dirty="0" err="1" smtClean="0">
                <a:solidFill>
                  <a:srgbClr val="FF0000"/>
                </a:solidFill>
                <a:latin typeface="Eras Bold ITC" pitchFamily="34" charset="0"/>
                <a:ea typeface="Arial Unicode MS" pitchFamily="50" charset="-127"/>
                <a:cs typeface="Mongolian Baiti" pitchFamily="66" charset="0"/>
              </a:rPr>
              <a:t>Nhung</a:t>
            </a:r>
            <a:r>
              <a:rPr lang="en-US" altLang="ko-KR" dirty="0" smtClean="0">
                <a:solidFill>
                  <a:srgbClr val="FF0000"/>
                </a:solidFill>
                <a:latin typeface="Eras Bold ITC" pitchFamily="34" charset="0"/>
                <a:ea typeface="Arial Unicode MS" pitchFamily="50" charset="-127"/>
                <a:cs typeface="Mongolian Baiti" pitchFamily="66" charset="0"/>
              </a:rPr>
              <a:t> </a:t>
            </a:r>
            <a:r>
              <a:rPr lang="en-US" altLang="ko-KR" dirty="0" err="1" smtClean="0">
                <a:solidFill>
                  <a:srgbClr val="FF0000"/>
                </a:solidFill>
                <a:latin typeface="Eras Bold ITC" pitchFamily="34" charset="0"/>
                <a:ea typeface="Arial Unicode MS" pitchFamily="50" charset="-127"/>
                <a:cs typeface="Mongolian Baiti" pitchFamily="66" charset="0"/>
              </a:rPr>
              <a:t>kho</a:t>
            </a:r>
            <a:r>
              <a:rPr lang="en-US" altLang="ko-KR" dirty="0" smtClean="0">
                <a:solidFill>
                  <a:srgbClr val="FF0000"/>
                </a:solidFill>
                <a:latin typeface="Eras Bold ITC" pitchFamily="34" charset="0"/>
                <a:ea typeface="Arial Unicode MS" pitchFamily="50" charset="-127"/>
                <a:cs typeface="Mongolian Baiti" pitchFamily="66" charset="0"/>
              </a:rPr>
              <a:t> khan </a:t>
            </a:r>
            <a:r>
              <a:rPr lang="en-US" altLang="ko-KR" dirty="0" err="1" smtClean="0">
                <a:solidFill>
                  <a:srgbClr val="FF0000"/>
                </a:solidFill>
                <a:latin typeface="Eras Bold ITC" pitchFamily="34" charset="0"/>
                <a:ea typeface="Arial Unicode MS" pitchFamily="50" charset="-127"/>
                <a:cs typeface="Mongolian Baiti" pitchFamily="66" charset="0"/>
              </a:rPr>
              <a:t>trong</a:t>
            </a:r>
            <a:r>
              <a:rPr lang="en-US" altLang="ko-KR" dirty="0" smtClean="0">
                <a:solidFill>
                  <a:srgbClr val="FF0000"/>
                </a:solidFill>
                <a:latin typeface="Eras Bold ITC" pitchFamily="34" charset="0"/>
                <a:ea typeface="Arial Unicode MS" pitchFamily="50" charset="-127"/>
                <a:cs typeface="Mongolian Baiti" pitchFamily="66" charset="0"/>
              </a:rPr>
              <a:t> </a:t>
            </a:r>
            <a:r>
              <a:rPr lang="en-US" altLang="ko-KR" dirty="0" err="1" smtClean="0">
                <a:solidFill>
                  <a:srgbClr val="FF0000"/>
                </a:solidFill>
                <a:latin typeface="Eras Bold ITC" pitchFamily="34" charset="0"/>
                <a:ea typeface="Arial Unicode MS" pitchFamily="50" charset="-127"/>
                <a:cs typeface="Mongolian Baiti" pitchFamily="66" charset="0"/>
              </a:rPr>
              <a:t>hoat</a:t>
            </a:r>
            <a:r>
              <a:rPr lang="en-US" altLang="ko-KR" dirty="0" smtClean="0">
                <a:solidFill>
                  <a:srgbClr val="FF0000"/>
                </a:solidFill>
                <a:latin typeface="Eras Bold ITC" pitchFamily="34" charset="0"/>
                <a:ea typeface="Arial Unicode MS" pitchFamily="50" charset="-127"/>
                <a:cs typeface="Mongolian Baiti" pitchFamily="66" charset="0"/>
              </a:rPr>
              <a:t> dong cong </a:t>
            </a:r>
            <a:r>
              <a:rPr lang="en-US" altLang="ko-KR" dirty="0" err="1" smtClean="0">
                <a:solidFill>
                  <a:srgbClr val="FF0000"/>
                </a:solidFill>
                <a:latin typeface="Eras Bold ITC" pitchFamily="34" charset="0"/>
                <a:ea typeface="Arial Unicode MS" pitchFamily="50" charset="-127"/>
                <a:cs typeface="Mongolian Baiti" pitchFamily="66" charset="0"/>
              </a:rPr>
              <a:t>doan</a:t>
            </a:r>
            <a:r>
              <a:rPr lang="en-US" altLang="ko-KR" dirty="0" smtClean="0">
                <a:solidFill>
                  <a:srgbClr val="FF0000"/>
                </a:solidFill>
                <a:latin typeface="Eras Bold ITC" pitchFamily="34" charset="0"/>
                <a:ea typeface="Arial Unicode MS" pitchFamily="50" charset="-127"/>
                <a:cs typeface="Mongolian Baiti" pitchFamily="66" charset="0"/>
              </a:rPr>
              <a:t> co so?</a:t>
            </a:r>
          </a:p>
          <a:p>
            <a:pPr marL="514350" indent="-514350">
              <a:buFont typeface="+mj-lt"/>
              <a:buAutoNum type="arabicPeriod"/>
            </a:pPr>
            <a:endParaRPr lang="en-US" altLang="ko-KR" dirty="0" smtClean="0">
              <a:latin typeface="Eras Bold ITC" pitchFamily="34" charset="0"/>
              <a:ea typeface="Arial Unicode MS" pitchFamily="50" charset="-127"/>
              <a:cs typeface="Mongolian Baiti" pitchFamily="66" charset="0"/>
            </a:endParaRPr>
          </a:p>
          <a:p>
            <a:pPr marL="514350" indent="-514350">
              <a:buNone/>
            </a:pPr>
            <a:r>
              <a:rPr lang="en-US" altLang="ko-KR" dirty="0" smtClean="0">
                <a:latin typeface="Eras Bold ITC" pitchFamily="34" charset="0"/>
                <a:ea typeface="Arial Unicode MS" pitchFamily="50" charset="-127"/>
                <a:cs typeface="Mongolian Baiti" pitchFamily="66" charset="0"/>
              </a:rPr>
              <a:t>3.   What we need, what we want from the Federation of Labour?</a:t>
            </a:r>
          </a:p>
          <a:p>
            <a:pPr marL="514350" indent="-514350">
              <a:buNone/>
            </a:pPr>
            <a:r>
              <a:rPr lang="en-US" altLang="ko-KR" dirty="0" smtClean="0">
                <a:latin typeface="Eras Bold ITC" pitchFamily="34" charset="0"/>
                <a:ea typeface="Arial Unicode MS" pitchFamily="50" charset="-127"/>
                <a:cs typeface="Mongolian Baiti" pitchFamily="66" charset="0"/>
              </a:rPr>
              <a:t>	</a:t>
            </a:r>
            <a:r>
              <a:rPr lang="en-US" altLang="ko-KR" dirty="0" smtClean="0">
                <a:solidFill>
                  <a:srgbClr val="FF0000"/>
                </a:solidFill>
                <a:latin typeface="Eras Bold ITC" pitchFamily="34" charset="0"/>
                <a:ea typeface="Arial Unicode MS" pitchFamily="50" charset="-127"/>
                <a:cs typeface="Mongolian Baiti" pitchFamily="66" charset="0"/>
              </a:rPr>
              <a:t>Chung </a:t>
            </a:r>
            <a:r>
              <a:rPr lang="en-US" altLang="ko-KR" dirty="0" err="1" smtClean="0">
                <a:solidFill>
                  <a:srgbClr val="FF0000"/>
                </a:solidFill>
                <a:latin typeface="Eras Bold ITC" pitchFamily="34" charset="0"/>
                <a:ea typeface="Arial Unicode MS" pitchFamily="50" charset="-127"/>
                <a:cs typeface="Mongolian Baiti" pitchFamily="66" charset="0"/>
              </a:rPr>
              <a:t>ta</a:t>
            </a:r>
            <a:r>
              <a:rPr lang="en-US" altLang="ko-KR" dirty="0" smtClean="0">
                <a:solidFill>
                  <a:srgbClr val="FF0000"/>
                </a:solidFill>
                <a:latin typeface="Eras Bold ITC" pitchFamily="34" charset="0"/>
                <a:ea typeface="Arial Unicode MS" pitchFamily="50" charset="-127"/>
                <a:cs typeface="Mongolian Baiti" pitchFamily="66" charset="0"/>
              </a:rPr>
              <a:t> can </a:t>
            </a:r>
            <a:r>
              <a:rPr lang="en-US" altLang="ko-KR" dirty="0" err="1" smtClean="0">
                <a:solidFill>
                  <a:srgbClr val="FF0000"/>
                </a:solidFill>
                <a:latin typeface="Eras Bold ITC" pitchFamily="34" charset="0"/>
                <a:ea typeface="Arial Unicode MS" pitchFamily="50" charset="-127"/>
                <a:cs typeface="Mongolian Baiti" pitchFamily="66" charset="0"/>
              </a:rPr>
              <a:t>gi</a:t>
            </a:r>
            <a:r>
              <a:rPr lang="en-US" altLang="ko-KR" dirty="0" smtClean="0">
                <a:solidFill>
                  <a:srgbClr val="FF0000"/>
                </a:solidFill>
                <a:latin typeface="Eras Bold ITC" pitchFamily="34" charset="0"/>
                <a:ea typeface="Arial Unicode MS" pitchFamily="50" charset="-127"/>
                <a:cs typeface="Mongolian Baiti" pitchFamily="66" charset="0"/>
              </a:rPr>
              <a:t> </a:t>
            </a:r>
            <a:r>
              <a:rPr lang="en-US" altLang="ko-KR" dirty="0" err="1" smtClean="0">
                <a:solidFill>
                  <a:srgbClr val="FF0000"/>
                </a:solidFill>
                <a:latin typeface="Eras Bold ITC" pitchFamily="34" charset="0"/>
                <a:ea typeface="Arial Unicode MS" pitchFamily="50" charset="-127"/>
                <a:cs typeface="Mongolian Baiti" pitchFamily="66" charset="0"/>
              </a:rPr>
              <a:t>va</a:t>
            </a:r>
            <a:r>
              <a:rPr lang="en-US" altLang="ko-KR" dirty="0" smtClean="0">
                <a:solidFill>
                  <a:srgbClr val="FF0000"/>
                </a:solidFill>
                <a:latin typeface="Eras Bold ITC" pitchFamily="34" charset="0"/>
                <a:ea typeface="Arial Unicode MS" pitchFamily="50" charset="-127"/>
                <a:cs typeface="Mongolian Baiti" pitchFamily="66" charset="0"/>
              </a:rPr>
              <a:t> </a:t>
            </a:r>
            <a:r>
              <a:rPr lang="en-US" altLang="ko-KR" dirty="0" err="1" smtClean="0">
                <a:solidFill>
                  <a:srgbClr val="FF0000"/>
                </a:solidFill>
                <a:latin typeface="Eras Bold ITC" pitchFamily="34" charset="0"/>
                <a:ea typeface="Arial Unicode MS" pitchFamily="50" charset="-127"/>
                <a:cs typeface="Mongolian Baiti" pitchFamily="66" charset="0"/>
              </a:rPr>
              <a:t>muon</a:t>
            </a:r>
            <a:r>
              <a:rPr lang="en-US" altLang="ko-KR" dirty="0" smtClean="0">
                <a:solidFill>
                  <a:srgbClr val="FF0000"/>
                </a:solidFill>
                <a:latin typeface="Eras Bold ITC" pitchFamily="34" charset="0"/>
                <a:ea typeface="Arial Unicode MS" pitchFamily="50" charset="-127"/>
                <a:cs typeface="Mongolian Baiti" pitchFamily="66" charset="0"/>
              </a:rPr>
              <a:t> </a:t>
            </a:r>
            <a:r>
              <a:rPr lang="en-US" altLang="ko-KR" dirty="0" err="1" smtClean="0">
                <a:solidFill>
                  <a:srgbClr val="FF0000"/>
                </a:solidFill>
                <a:latin typeface="Eras Bold ITC" pitchFamily="34" charset="0"/>
                <a:ea typeface="Arial Unicode MS" pitchFamily="50" charset="-127"/>
                <a:cs typeface="Mongolian Baiti" pitchFamily="66" charset="0"/>
              </a:rPr>
              <a:t>gi</a:t>
            </a:r>
            <a:r>
              <a:rPr lang="en-US" altLang="ko-KR" dirty="0" smtClean="0">
                <a:solidFill>
                  <a:srgbClr val="FF0000"/>
                </a:solidFill>
                <a:latin typeface="Eras Bold ITC" pitchFamily="34" charset="0"/>
                <a:ea typeface="Arial Unicode MS" pitchFamily="50" charset="-127"/>
                <a:cs typeface="Mongolian Baiti" pitchFamily="66" charset="0"/>
              </a:rPr>
              <a:t> </a:t>
            </a:r>
            <a:r>
              <a:rPr lang="en-US" altLang="ko-KR" dirty="0" err="1" smtClean="0">
                <a:solidFill>
                  <a:srgbClr val="FF0000"/>
                </a:solidFill>
                <a:latin typeface="Eras Bold ITC" pitchFamily="34" charset="0"/>
                <a:ea typeface="Arial Unicode MS" pitchFamily="50" charset="-127"/>
                <a:cs typeface="Mongolian Baiti" pitchFamily="66" charset="0"/>
              </a:rPr>
              <a:t>tu</a:t>
            </a:r>
            <a:r>
              <a:rPr lang="en-US" altLang="ko-KR" dirty="0" smtClean="0">
                <a:solidFill>
                  <a:srgbClr val="FF0000"/>
                </a:solidFill>
                <a:latin typeface="Eras Bold ITC" pitchFamily="34" charset="0"/>
                <a:ea typeface="Arial Unicode MS" pitchFamily="50" charset="-127"/>
                <a:cs typeface="Mongolian Baiti" pitchFamily="66" charset="0"/>
              </a:rPr>
              <a:t> LDLD </a:t>
            </a:r>
            <a:r>
              <a:rPr lang="en-US" altLang="ko-KR" dirty="0" err="1" smtClean="0">
                <a:solidFill>
                  <a:srgbClr val="FF0000"/>
                </a:solidFill>
                <a:latin typeface="Eras Bold ITC" pitchFamily="34" charset="0"/>
                <a:ea typeface="Arial Unicode MS" pitchFamily="50" charset="-127"/>
                <a:cs typeface="Mongolian Baiti" pitchFamily="66" charset="0"/>
              </a:rPr>
              <a:t>tinh</a:t>
            </a:r>
            <a:r>
              <a:rPr lang="en-US" altLang="ko-KR" dirty="0" smtClean="0">
                <a:solidFill>
                  <a:srgbClr val="FF0000"/>
                </a:solidFill>
                <a:latin typeface="Eras Bold ITC" pitchFamily="34" charset="0"/>
                <a:ea typeface="Arial Unicode MS" pitchFamily="50" charset="-127"/>
                <a:cs typeface="Mongolian Baiti" pitchFamily="66" charset="0"/>
              </a:rPr>
              <a:t>?</a:t>
            </a:r>
            <a:endParaRPr lang="ko-KR" altLang="en-US" dirty="0">
              <a:solidFill>
                <a:srgbClr val="FF0000"/>
              </a:solidFill>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dirty="0"/>
          </a:p>
        </p:txBody>
      </p:sp>
      <p:sp>
        <p:nvSpPr>
          <p:cNvPr id="3" name="내용 개체 틀 2"/>
          <p:cNvSpPr>
            <a:spLocks noGrp="1"/>
          </p:cNvSpPr>
          <p:nvPr>
            <p:ph idx="1"/>
          </p:nvPr>
        </p:nvSpPr>
        <p:spPr/>
        <p:txBody>
          <a:bodyPr>
            <a:normAutofit fontScale="92500" lnSpcReduction="10000"/>
          </a:bodyPr>
          <a:lstStyle/>
          <a:p>
            <a:pPr marL="514350" indent="-514350">
              <a:buAutoNum type="arabicPeriod"/>
            </a:pPr>
            <a:r>
              <a:rPr lang="en-US" altLang="ko-KR" dirty="0" smtClean="0">
                <a:latin typeface="Eras Bold ITC" pitchFamily="34" charset="0"/>
                <a:ea typeface="Arial Unicode MS" pitchFamily="50" charset="-127"/>
                <a:cs typeface="Mongolian Baiti" pitchFamily="66" charset="0"/>
              </a:rPr>
              <a:t>What are the benefits of trade union activities at factory level?</a:t>
            </a:r>
          </a:p>
          <a:p>
            <a:pPr marL="514350" indent="-514350">
              <a:buNone/>
            </a:pPr>
            <a:r>
              <a:rPr lang="en-US" altLang="ko-KR" dirty="0" smtClean="0">
                <a:latin typeface="Eras Bold ITC" pitchFamily="34" charset="0"/>
                <a:ea typeface="Arial Unicode MS" pitchFamily="50" charset="-127"/>
                <a:cs typeface="Mongolian Baiti" pitchFamily="66" charset="0"/>
              </a:rPr>
              <a:t>	</a:t>
            </a:r>
          </a:p>
          <a:p>
            <a:pPr marL="514350" indent="-514350">
              <a:buNone/>
            </a:pPr>
            <a:r>
              <a:rPr lang="en-US" altLang="ko-KR" dirty="0" smtClean="0">
                <a:latin typeface="Eras Bold ITC" pitchFamily="34" charset="0"/>
                <a:ea typeface="Arial Unicode MS" pitchFamily="50" charset="-127"/>
                <a:cs typeface="Mongolian Baiti" pitchFamily="66" charset="0"/>
              </a:rPr>
              <a:t>2.  What are the difficulties of trade union activities at factory level?</a:t>
            </a:r>
          </a:p>
          <a:p>
            <a:pPr marL="514350" indent="-514350">
              <a:buNone/>
            </a:pPr>
            <a:r>
              <a:rPr lang="en-US" altLang="ko-KR" dirty="0" smtClean="0">
                <a:latin typeface="Eras Bold ITC" pitchFamily="34" charset="0"/>
                <a:ea typeface="Arial Unicode MS" pitchFamily="50" charset="-127"/>
                <a:cs typeface="Mongolian Baiti" pitchFamily="66" charset="0"/>
              </a:rPr>
              <a:t>	</a:t>
            </a:r>
          </a:p>
          <a:p>
            <a:pPr marL="514350" indent="-514350">
              <a:buNone/>
            </a:pPr>
            <a:r>
              <a:rPr lang="en-US" altLang="ko-KR" dirty="0" smtClean="0">
                <a:latin typeface="Eras Bold ITC" pitchFamily="34" charset="0"/>
                <a:ea typeface="Arial Unicode MS" pitchFamily="50" charset="-127"/>
                <a:cs typeface="Mongolian Baiti" pitchFamily="66" charset="0"/>
              </a:rPr>
              <a:t>3.   What we need, what we want from the Federation of Labour?</a:t>
            </a:r>
          </a:p>
          <a:p>
            <a:pPr marL="514350" indent="-514350">
              <a:buNone/>
            </a:pPr>
            <a:r>
              <a:rPr lang="en-US" altLang="ko-KR" dirty="0" smtClean="0">
                <a:latin typeface="Eras Bold ITC" pitchFamily="34" charset="0"/>
                <a:ea typeface="Arial Unicode MS" pitchFamily="50" charset="-127"/>
                <a:cs typeface="Mongolian Baiti" pitchFamily="66" charset="0"/>
              </a:rPr>
              <a:t>	</a:t>
            </a:r>
            <a:endParaRPr lang="ko-KR" altLang="en-US" dirty="0">
              <a:solidFill>
                <a:srgbClr val="FF0000"/>
              </a:solidFill>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latin typeface="Eras Bold ITC" pitchFamily="34" charset="0"/>
                <a:ea typeface="Arial Unicode MS" pitchFamily="50" charset="-127"/>
                <a:cs typeface="Mongolian Baiti" pitchFamily="66" charset="0"/>
              </a:rPr>
              <a:t>Group Work</a:t>
            </a:r>
            <a:endParaRPr lang="ko-KR" altLang="en-US" dirty="0"/>
          </a:p>
        </p:txBody>
      </p:sp>
      <p:sp>
        <p:nvSpPr>
          <p:cNvPr id="3" name="내용 개체 틀 2"/>
          <p:cNvSpPr>
            <a:spLocks noGrp="1"/>
          </p:cNvSpPr>
          <p:nvPr>
            <p:ph idx="1"/>
          </p:nvPr>
        </p:nvSpPr>
        <p:spPr/>
        <p:txBody>
          <a:bodyPr>
            <a:normAutofit fontScale="92500" lnSpcReduction="20000"/>
          </a:bodyPr>
          <a:lstStyle/>
          <a:p>
            <a:pPr marL="514350" indent="-514350">
              <a:buAutoNum type="arabicPeriod"/>
            </a:pPr>
            <a:r>
              <a:rPr lang="en-US" altLang="ko-KR" dirty="0" smtClean="0">
                <a:latin typeface="Eras Bold ITC" pitchFamily="34" charset="0"/>
                <a:ea typeface="Arial Unicode MS" pitchFamily="50" charset="-127"/>
                <a:cs typeface="Mongolian Baiti" pitchFamily="66" charset="0"/>
              </a:rPr>
              <a:t>What are the strong points of our trade  union at workplace?</a:t>
            </a:r>
          </a:p>
          <a:p>
            <a:pPr marL="514350" indent="-514350">
              <a:buNone/>
            </a:pPr>
            <a:r>
              <a:rPr lang="en-US" altLang="ko-KR" dirty="0" smtClean="0">
                <a:latin typeface="Eras Bold ITC" pitchFamily="34" charset="0"/>
                <a:ea typeface="Arial Unicode MS" pitchFamily="50" charset="-127"/>
                <a:cs typeface="Mongolian Baiti" pitchFamily="66" charset="0"/>
              </a:rPr>
              <a:t>	</a:t>
            </a:r>
          </a:p>
          <a:p>
            <a:pPr marL="514350" indent="-514350">
              <a:buNone/>
            </a:pPr>
            <a:r>
              <a:rPr lang="en-US" altLang="ko-KR" dirty="0" smtClean="0">
                <a:latin typeface="Eras Bold ITC" pitchFamily="34" charset="0"/>
                <a:ea typeface="Arial Unicode MS" pitchFamily="50" charset="-127"/>
                <a:cs typeface="Mongolian Baiti" pitchFamily="66" charset="0"/>
              </a:rPr>
              <a:t>2.  What are the weak points of our union at workplace?</a:t>
            </a:r>
          </a:p>
          <a:p>
            <a:pPr marL="514350" indent="-514350">
              <a:buNone/>
            </a:pPr>
            <a:r>
              <a:rPr lang="en-US" altLang="ko-KR" dirty="0" smtClean="0">
                <a:latin typeface="Eras Bold ITC" pitchFamily="34" charset="0"/>
                <a:ea typeface="Arial Unicode MS" pitchFamily="50" charset="-127"/>
                <a:cs typeface="Mongolian Baiti" pitchFamily="66" charset="0"/>
              </a:rPr>
              <a:t>	</a:t>
            </a:r>
          </a:p>
          <a:p>
            <a:pPr marL="514350" indent="-514350">
              <a:buNone/>
            </a:pPr>
            <a:r>
              <a:rPr lang="en-US" altLang="ko-KR" dirty="0" smtClean="0">
                <a:latin typeface="Eras Bold ITC" pitchFamily="34" charset="0"/>
                <a:ea typeface="Arial Unicode MS" pitchFamily="50" charset="-127"/>
                <a:cs typeface="Mongolian Baiti" pitchFamily="66" charset="0"/>
              </a:rPr>
              <a:t>3.   What we need, what we want from  industrial federation, upper-level union?</a:t>
            </a:r>
          </a:p>
          <a:p>
            <a:pPr marL="514350" indent="-514350">
              <a:buNone/>
            </a:pPr>
            <a:r>
              <a:rPr lang="en-US" altLang="ko-KR" dirty="0" smtClean="0">
                <a:latin typeface="Eras Bold ITC" pitchFamily="34" charset="0"/>
                <a:ea typeface="Arial Unicode MS" pitchFamily="50" charset="-127"/>
                <a:cs typeface="Mongolian Baiti" pitchFamily="66" charset="0"/>
              </a:rPr>
              <a:t>	</a:t>
            </a:r>
            <a:endParaRPr lang="ko-KR" altLang="en-US" dirty="0">
              <a:solidFill>
                <a:srgbClr val="FF0000"/>
              </a:solidFill>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84"/>
            <a:ext cx="8229600" cy="1143000"/>
          </a:xfrm>
        </p:spPr>
        <p:txBody>
          <a:bodyPr/>
          <a:lstStyle/>
          <a:p>
            <a:r>
              <a:rPr lang="en-US" altLang="ko-KR" dirty="0" smtClean="0">
                <a:latin typeface="Eras Bold ITC" pitchFamily="34" charset="0"/>
                <a:ea typeface="Arial Unicode MS" pitchFamily="50" charset="-127"/>
                <a:cs typeface="Mongolian Baiti" pitchFamily="66" charset="0"/>
              </a:rPr>
              <a:t>Group Work</a:t>
            </a:r>
            <a:endParaRPr lang="ko-KR" altLang="en-US" dirty="0"/>
          </a:p>
        </p:txBody>
      </p:sp>
      <p:sp>
        <p:nvSpPr>
          <p:cNvPr id="3" name="내용 개체 틀 2"/>
          <p:cNvSpPr>
            <a:spLocks noGrp="1"/>
          </p:cNvSpPr>
          <p:nvPr>
            <p:ph idx="1"/>
          </p:nvPr>
        </p:nvSpPr>
        <p:spPr>
          <a:xfrm>
            <a:off x="457200" y="1268760"/>
            <a:ext cx="8229600" cy="4857403"/>
          </a:xfrm>
        </p:spPr>
        <p:txBody>
          <a:bodyPr>
            <a:normAutofit fontScale="55000" lnSpcReduction="20000"/>
          </a:bodyPr>
          <a:lstStyle/>
          <a:p>
            <a:pPr marL="742950" indent="-742950">
              <a:buFont typeface="+mj-lt"/>
              <a:buAutoNum type="alphaUcPeriod"/>
            </a:pPr>
            <a:r>
              <a:rPr lang="en-US" altLang="ko-KR" sz="3600" dirty="0" smtClean="0">
                <a:solidFill>
                  <a:srgbClr val="0070C0"/>
                </a:solidFill>
                <a:latin typeface="Eras Bold ITC" pitchFamily="34" charset="0"/>
                <a:ea typeface="Arial Unicode MS" pitchFamily="50" charset="-127"/>
                <a:cs typeface="Mongolian Baiti" pitchFamily="66" charset="0"/>
              </a:rPr>
              <a:t>In order to establish a TRUE social dialogue with management</a:t>
            </a:r>
          </a:p>
          <a:p>
            <a:pPr marL="742950" indent="-742950">
              <a:buFont typeface="+mj-lt"/>
              <a:buAutoNum type="alphaUcPeriod"/>
            </a:pPr>
            <a:r>
              <a:rPr lang="en-US" altLang="ko-KR" sz="3600" dirty="0" smtClean="0">
                <a:solidFill>
                  <a:srgbClr val="0070C0"/>
                </a:solidFill>
                <a:latin typeface="Eras Bold ITC" pitchFamily="34" charset="0"/>
                <a:ea typeface="Arial Unicode MS" pitchFamily="50" charset="-127"/>
                <a:cs typeface="Mongolian Baiti" pitchFamily="66" charset="0"/>
              </a:rPr>
              <a:t>in order to implement international standards, </a:t>
            </a:r>
          </a:p>
          <a:p>
            <a:pPr marL="742950" indent="-742950">
              <a:buFont typeface="+mj-lt"/>
              <a:buAutoNum type="alphaUcPeriod"/>
            </a:pPr>
            <a:r>
              <a:rPr lang="en-US" altLang="ko-KR" sz="3600" dirty="0" smtClean="0">
                <a:solidFill>
                  <a:srgbClr val="0070C0"/>
                </a:solidFill>
                <a:latin typeface="Eras Bold ITC" pitchFamily="34" charset="0"/>
                <a:ea typeface="Arial Unicode MS" pitchFamily="50" charset="-127"/>
                <a:cs typeface="Mongolian Baiti" pitchFamily="66" charset="0"/>
              </a:rPr>
              <a:t>in order to protect and organize agency workers,</a:t>
            </a:r>
          </a:p>
          <a:p>
            <a:pPr marL="742950" indent="-742950">
              <a:buFont typeface="+mj-lt"/>
              <a:buAutoNum type="alphaUcPeriod"/>
            </a:pPr>
            <a:r>
              <a:rPr lang="en-US" altLang="ko-KR" sz="3600" dirty="0" smtClean="0">
                <a:solidFill>
                  <a:srgbClr val="0070C0"/>
                </a:solidFill>
                <a:latin typeface="Eras Bold ITC" pitchFamily="34" charset="0"/>
                <a:ea typeface="Arial Unicode MS" pitchFamily="50" charset="-127"/>
                <a:cs typeface="Mongolian Baiti" pitchFamily="66" charset="0"/>
              </a:rPr>
              <a:t>in order to strengthen union at workplace?</a:t>
            </a:r>
          </a:p>
          <a:p>
            <a:pPr marL="742950" indent="-742950">
              <a:buFont typeface="+mj-lt"/>
              <a:buAutoNum type="alphaUcPeriod"/>
            </a:pPr>
            <a:r>
              <a:rPr lang="en-US" altLang="ko-KR" sz="3600" dirty="0" smtClean="0">
                <a:solidFill>
                  <a:srgbClr val="0070C0"/>
                </a:solidFill>
                <a:latin typeface="Eras Bold ITC" pitchFamily="34" charset="0"/>
                <a:ea typeface="Arial Unicode MS" pitchFamily="50" charset="-127"/>
                <a:cs typeface="Mongolian Baiti" pitchFamily="66" charset="0"/>
              </a:rPr>
              <a:t>In order to establish union solidarity in Thai </a:t>
            </a:r>
            <a:r>
              <a:rPr lang="en-US" altLang="ko-KR" sz="3600" dirty="0" err="1" smtClean="0">
                <a:solidFill>
                  <a:srgbClr val="0070C0"/>
                </a:solidFill>
                <a:latin typeface="Eras Bold ITC" pitchFamily="34" charset="0"/>
                <a:ea typeface="Arial Unicode MS" pitchFamily="50" charset="-127"/>
                <a:cs typeface="Mongolian Baiti" pitchFamily="66" charset="0"/>
              </a:rPr>
              <a:t>tirecal</a:t>
            </a:r>
            <a:r>
              <a:rPr lang="en-US" altLang="ko-KR" sz="3600" dirty="0" smtClean="0">
                <a:solidFill>
                  <a:srgbClr val="0070C0"/>
                </a:solidFill>
                <a:latin typeface="Eras Bold ITC" pitchFamily="34" charset="0"/>
                <a:ea typeface="Arial Unicode MS" pitchFamily="50" charset="-127"/>
                <a:cs typeface="Mongolian Baiti" pitchFamily="66" charset="0"/>
              </a:rPr>
              <a:t> industry </a:t>
            </a:r>
          </a:p>
          <a:p>
            <a:pPr marL="514350" indent="-514350">
              <a:buFont typeface="+mj-lt"/>
              <a:buAutoNum type="arabicPeriod"/>
            </a:pPr>
            <a:endParaRPr lang="en-US" altLang="ko-KR" sz="3600" dirty="0" smtClean="0">
              <a:latin typeface="Eras Bold ITC" pitchFamily="34" charset="0"/>
              <a:ea typeface="Arial Unicode MS" pitchFamily="50" charset="-127"/>
              <a:cs typeface="Mongolian Baiti" pitchFamily="66" charset="0"/>
            </a:endParaRPr>
          </a:p>
          <a:p>
            <a:pPr marL="514350" indent="-514350">
              <a:buFont typeface="+mj-lt"/>
              <a:buAutoNum type="arabicPeriod"/>
            </a:pPr>
            <a:r>
              <a:rPr lang="en-US" altLang="ko-KR" sz="3600" dirty="0" smtClean="0">
                <a:latin typeface="Eras Bold ITC" pitchFamily="34" charset="0"/>
                <a:ea typeface="Arial Unicode MS" pitchFamily="50" charset="-127"/>
                <a:cs typeface="Mongolian Baiti" pitchFamily="66" charset="0"/>
              </a:rPr>
              <a:t>What difficulties (obstacles, problems) our unions face at workplace?  </a:t>
            </a:r>
            <a:r>
              <a:rPr lang="en-US" altLang="ko-KR" sz="3600" dirty="0" smtClean="0">
                <a:solidFill>
                  <a:srgbClr val="FF0000"/>
                </a:solidFill>
                <a:latin typeface="Eras Bold ITC" pitchFamily="34" charset="0"/>
                <a:ea typeface="Arial Unicode MS" pitchFamily="50" charset="-127"/>
                <a:cs typeface="Mongolian Baiti" pitchFamily="66" charset="0"/>
              </a:rPr>
              <a:t>Weak Points</a:t>
            </a:r>
          </a:p>
          <a:p>
            <a:pPr marL="514350" indent="-514350">
              <a:buFont typeface="+mj-lt"/>
              <a:buAutoNum type="arabicPeriod"/>
            </a:pPr>
            <a:endParaRPr lang="en-US" altLang="ko-KR" sz="3600" dirty="0" smtClean="0">
              <a:latin typeface="Eras Bold ITC" pitchFamily="34" charset="0"/>
              <a:ea typeface="Arial Unicode MS" pitchFamily="50" charset="-127"/>
              <a:cs typeface="Mongolian Baiti" pitchFamily="66" charset="0"/>
            </a:endParaRPr>
          </a:p>
          <a:p>
            <a:pPr marL="514350" indent="-514350">
              <a:buFont typeface="+mj-lt"/>
              <a:buAutoNum type="arabicPeriod"/>
            </a:pPr>
            <a:r>
              <a:rPr lang="en-US" altLang="ko-KR" sz="3600" dirty="0" smtClean="0">
                <a:latin typeface="Eras Bold ITC" pitchFamily="34" charset="0"/>
                <a:ea typeface="Arial Unicode MS" pitchFamily="50" charset="-127"/>
                <a:cs typeface="Mongolian Baiti" pitchFamily="66" charset="0"/>
              </a:rPr>
              <a:t>What resources (powers, tools, “weapons”) our unions have at workplace?  </a:t>
            </a:r>
            <a:r>
              <a:rPr lang="en-US" altLang="ko-KR" sz="3600" dirty="0" smtClean="0">
                <a:solidFill>
                  <a:srgbClr val="FF0000"/>
                </a:solidFill>
                <a:latin typeface="Eras Bold ITC" pitchFamily="34" charset="0"/>
                <a:ea typeface="Arial Unicode MS" pitchFamily="50" charset="-127"/>
                <a:cs typeface="Mongolian Baiti" pitchFamily="66" charset="0"/>
              </a:rPr>
              <a:t>Strong Points</a:t>
            </a:r>
          </a:p>
          <a:p>
            <a:pPr marL="514350" indent="-514350">
              <a:buNone/>
            </a:pPr>
            <a:r>
              <a:rPr lang="en-US" altLang="ko-KR" sz="3600" dirty="0" smtClean="0">
                <a:latin typeface="Eras Bold ITC" pitchFamily="34" charset="0"/>
                <a:ea typeface="Arial Unicode MS" pitchFamily="50" charset="-127"/>
                <a:cs typeface="Mongolian Baiti" pitchFamily="66" charset="0"/>
              </a:rPr>
              <a:t>	</a:t>
            </a:r>
          </a:p>
          <a:p>
            <a:pPr marL="514350" indent="-514350">
              <a:buAutoNum type="arabicPeriod" startAt="3"/>
            </a:pPr>
            <a:r>
              <a:rPr lang="en-US" altLang="ko-KR" sz="3600" dirty="0" smtClean="0">
                <a:solidFill>
                  <a:srgbClr val="FF0000"/>
                </a:solidFill>
                <a:latin typeface="Eras Bold ITC" pitchFamily="34" charset="0"/>
                <a:ea typeface="Arial Unicode MS" pitchFamily="50" charset="-127"/>
                <a:cs typeface="Mongolian Baiti" pitchFamily="66" charset="0"/>
              </a:rPr>
              <a:t>What is to be done </a:t>
            </a:r>
            <a:r>
              <a:rPr lang="en-US" altLang="ko-KR" sz="3600" dirty="0" smtClean="0">
                <a:latin typeface="Eras Bold ITC" pitchFamily="34" charset="0"/>
                <a:ea typeface="Arial Unicode MS" pitchFamily="50" charset="-127"/>
                <a:cs typeface="Mongolian Baiti" pitchFamily="66" charset="0"/>
              </a:rPr>
              <a:t>by our unions? </a:t>
            </a:r>
          </a:p>
          <a:p>
            <a:pPr marL="514350" indent="-514350">
              <a:buNone/>
            </a:pPr>
            <a:r>
              <a:rPr lang="en-US" altLang="ko-KR" dirty="0" smtClean="0">
                <a:latin typeface="Eras Bold ITC" pitchFamily="34" charset="0"/>
                <a:ea typeface="Arial Unicode MS" pitchFamily="50" charset="-127"/>
                <a:cs typeface="Mongolian Baiti" pitchFamily="66" charset="0"/>
              </a:rPr>
              <a:t>	</a:t>
            </a:r>
            <a:endParaRPr lang="ko-KR" altLang="en-US" dirty="0">
              <a:solidFill>
                <a:srgbClr val="FF0000"/>
              </a:solidFill>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dirty="0"/>
          </a:p>
        </p:txBody>
      </p:sp>
      <p:sp>
        <p:nvSpPr>
          <p:cNvPr id="3" name="내용 개체 틀 2"/>
          <p:cNvSpPr>
            <a:spLocks noGrp="1"/>
          </p:cNvSpPr>
          <p:nvPr>
            <p:ph idx="1"/>
          </p:nvPr>
        </p:nvSpPr>
        <p:spPr/>
        <p:txBody>
          <a:bodyPr/>
          <a:lstStyle/>
          <a:p>
            <a:r>
              <a:rPr lang="en-ZA" altLang="ko-KR" dirty="0" smtClean="0"/>
              <a:t>Email: cyrillepoughon_cemcfe@yahoo.fr</a:t>
            </a:r>
            <a:endParaRPr lang="ko-KR" altLang="en-US" dirty="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dirty="0"/>
          </a:p>
        </p:txBody>
      </p:sp>
      <p:sp>
        <p:nvSpPr>
          <p:cNvPr id="3" name="내용 개체 틀 2"/>
          <p:cNvSpPr>
            <a:spLocks noGrp="1"/>
          </p:cNvSpPr>
          <p:nvPr>
            <p:ph idx="1"/>
          </p:nvPr>
        </p:nvSpPr>
        <p:spPr/>
        <p:txBody>
          <a:bodyPr>
            <a:normAutofit fontScale="92500" lnSpcReduction="10000"/>
          </a:bodyPr>
          <a:lstStyle/>
          <a:p>
            <a:pPr marL="514350" indent="-514350">
              <a:buAutoNum type="arabicPeriod"/>
            </a:pPr>
            <a:r>
              <a:rPr lang="en-US" altLang="ko-KR" dirty="0" smtClean="0">
                <a:solidFill>
                  <a:srgbClr val="FF0000"/>
                </a:solidFill>
                <a:latin typeface="Eras Bold ITC" pitchFamily="34" charset="0"/>
                <a:ea typeface="Arial Unicode MS" pitchFamily="50" charset="-127"/>
                <a:cs typeface="Mongolian Baiti" pitchFamily="66" charset="0"/>
              </a:rPr>
              <a:t>Make the collective bargaining demands with international standards. </a:t>
            </a:r>
          </a:p>
          <a:p>
            <a:pPr marL="514350" indent="-514350">
              <a:buAutoNum type="arabicPeriod"/>
            </a:pPr>
            <a:endParaRPr lang="en-US" altLang="ko-KR" dirty="0" smtClean="0">
              <a:solidFill>
                <a:srgbClr val="FF0000"/>
              </a:solidFill>
              <a:latin typeface="Eras Bold ITC" pitchFamily="34" charset="0"/>
              <a:ea typeface="Arial Unicode MS" pitchFamily="50" charset="-127"/>
              <a:cs typeface="Mongolian Baiti" pitchFamily="66" charset="0"/>
            </a:endParaRPr>
          </a:p>
          <a:p>
            <a:pPr marL="514350" indent="-514350">
              <a:buAutoNum type="arabicPeriod"/>
            </a:pPr>
            <a:r>
              <a:rPr lang="en-US" altLang="ko-KR" dirty="0" smtClean="0">
                <a:solidFill>
                  <a:srgbClr val="FF0000"/>
                </a:solidFill>
                <a:latin typeface="Eras Bold ITC" pitchFamily="34" charset="0"/>
                <a:ea typeface="Arial Unicode MS" pitchFamily="50" charset="-127"/>
                <a:cs typeface="Mongolian Baiti" pitchFamily="66" charset="0"/>
              </a:rPr>
              <a:t>Make the Program for 3-day strike  for members. </a:t>
            </a:r>
          </a:p>
          <a:p>
            <a:pPr marL="514350" indent="-514350">
              <a:buAutoNum type="arabicPeriod"/>
            </a:pPr>
            <a:endParaRPr lang="en-US" altLang="ko-KR" dirty="0" smtClean="0">
              <a:solidFill>
                <a:srgbClr val="FF0000"/>
              </a:solidFill>
              <a:latin typeface="Eras Bold ITC" pitchFamily="34" charset="0"/>
              <a:ea typeface="Arial Unicode MS" pitchFamily="50" charset="-127"/>
              <a:cs typeface="Mongolian Baiti" pitchFamily="66" charset="0"/>
            </a:endParaRPr>
          </a:p>
          <a:p>
            <a:pPr marL="514350" indent="-514350">
              <a:buAutoNum type="arabicPeriod"/>
            </a:pPr>
            <a:r>
              <a:rPr lang="en-US" altLang="ko-KR" dirty="0" smtClean="0">
                <a:solidFill>
                  <a:srgbClr val="FF0000"/>
                </a:solidFill>
                <a:latin typeface="Eras Bold ITC" pitchFamily="34" charset="0"/>
                <a:ea typeface="Arial Unicode MS" pitchFamily="50" charset="-127"/>
                <a:cs typeface="Mongolian Baiti" pitchFamily="66" charset="0"/>
              </a:rPr>
              <a:t>Make the education program for union members concerning international standards and  Collective bargaining. </a:t>
            </a:r>
          </a:p>
          <a:p>
            <a:pPr marL="514350" indent="-514350">
              <a:buNone/>
            </a:pPr>
            <a:endParaRPr lang="en-US" altLang="ko-KR" dirty="0" smtClean="0">
              <a:solidFill>
                <a:srgbClr val="FF0000"/>
              </a:solidFill>
              <a:latin typeface="Eras Bold ITC" pitchFamily="34" charset="0"/>
              <a:ea typeface="Arial Unicode MS" pitchFamily="50" charset="-127"/>
              <a:cs typeface="Mongolian Baiti" pitchFamily="66" charset="0"/>
            </a:endParaRPr>
          </a:p>
          <a:p>
            <a:pPr marL="514350" indent="-514350">
              <a:buFont typeface="+mj-lt"/>
              <a:buAutoNum type="arabicPeriod"/>
            </a:pPr>
            <a:endParaRPr lang="en-US" altLang="ko-KR" dirty="0" smtClean="0">
              <a:latin typeface="Eras Bold ITC" pitchFamily="34" charset="0"/>
              <a:ea typeface="Arial Unicode MS" pitchFamily="50" charset="-127"/>
              <a:cs typeface="Mongolian Baiti" pitchFamily="66" charset="0"/>
            </a:endParaRPr>
          </a:p>
          <a:p>
            <a:pPr marL="514350" indent="-514350">
              <a:buNone/>
            </a:pPr>
            <a:endParaRPr lang="ko-KR" altLang="en-US" dirty="0">
              <a:solidFill>
                <a:srgbClr val="FF0000"/>
              </a:solidFill>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pPr marL="514350" indent="-514350"/>
            <a:r>
              <a:rPr lang="en-US" altLang="ko-KR" dirty="0" smtClean="0">
                <a:latin typeface="Eras Bold ITC" pitchFamily="34" charset="0"/>
                <a:ea typeface="Arial Unicode MS" pitchFamily="50" charset="-127"/>
                <a:cs typeface="Mongolian Baiti" pitchFamily="66" charset="0"/>
              </a:rPr>
              <a:t>One organization, one CBA</a:t>
            </a:r>
          </a:p>
        </p:txBody>
      </p:sp>
      <p:sp>
        <p:nvSpPr>
          <p:cNvPr id="3" name="내용 개체 틀 2"/>
          <p:cNvSpPr>
            <a:spLocks noGrp="1"/>
          </p:cNvSpPr>
          <p:nvPr>
            <p:ph idx="1"/>
          </p:nvPr>
        </p:nvSpPr>
        <p:spPr/>
        <p:txBody>
          <a:bodyPr>
            <a:normAutofit lnSpcReduction="10000"/>
          </a:bodyPr>
          <a:lstStyle/>
          <a:p>
            <a:pPr marL="514350" indent="-514350">
              <a:buFont typeface="+mj-lt"/>
              <a:buAutoNum type="arabicPeriod"/>
            </a:pPr>
            <a:r>
              <a:rPr lang="en-US" altLang="ko-KR" dirty="0" smtClean="0">
                <a:latin typeface="Eras Bold ITC" pitchFamily="34" charset="0"/>
                <a:ea typeface="Arial Unicode MS" pitchFamily="50" charset="-127"/>
                <a:cs typeface="Mongolian Baiti" pitchFamily="66" charset="0"/>
              </a:rPr>
              <a:t>Common/joint training</a:t>
            </a:r>
          </a:p>
          <a:p>
            <a:pPr marL="514350" indent="-514350">
              <a:buFont typeface="+mj-lt"/>
              <a:buAutoNum type="arabicPeriod"/>
            </a:pPr>
            <a:r>
              <a:rPr lang="en-US" altLang="ko-KR" dirty="0" smtClean="0">
                <a:latin typeface="Eras Bold ITC" pitchFamily="34" charset="0"/>
                <a:ea typeface="Arial Unicode MS" pitchFamily="50" charset="-127"/>
                <a:cs typeface="Mongolian Baiti" pitchFamily="66" charset="0"/>
              </a:rPr>
              <a:t>Common/joint bargaining</a:t>
            </a:r>
          </a:p>
          <a:p>
            <a:pPr marL="514350" indent="-514350">
              <a:buFont typeface="+mj-lt"/>
              <a:buAutoNum type="arabicPeriod"/>
            </a:pPr>
            <a:r>
              <a:rPr lang="en-US" altLang="ko-KR" dirty="0" smtClean="0">
                <a:latin typeface="Eras Bold ITC" pitchFamily="34" charset="0"/>
                <a:ea typeface="Arial Unicode MS" pitchFamily="50" charset="-127"/>
                <a:cs typeface="Mongolian Baiti" pitchFamily="66" charset="0"/>
              </a:rPr>
              <a:t>Common/joint struggle</a:t>
            </a:r>
          </a:p>
          <a:p>
            <a:pPr marL="514350" indent="-514350">
              <a:buFont typeface="+mj-lt"/>
              <a:buAutoNum type="arabicPeriod"/>
            </a:pPr>
            <a:endParaRPr lang="en-US" altLang="ko-KR" dirty="0" smtClean="0">
              <a:latin typeface="Eras Bold ITC" pitchFamily="34" charset="0"/>
              <a:ea typeface="Arial Unicode MS" pitchFamily="50" charset="-127"/>
              <a:cs typeface="Mongolian Baiti" pitchFamily="66" charset="0"/>
            </a:endParaRPr>
          </a:p>
          <a:p>
            <a:pPr marL="514350" indent="-514350">
              <a:buNone/>
            </a:pPr>
            <a:r>
              <a:rPr lang="en-US" altLang="ko-KR" dirty="0" smtClean="0">
                <a:latin typeface="Eras Bold ITC" pitchFamily="34" charset="0"/>
                <a:ea typeface="Arial Unicode MS" pitchFamily="50" charset="-127"/>
                <a:cs typeface="Mongolian Baiti" pitchFamily="66" charset="0"/>
              </a:rPr>
              <a:t>Dream </a:t>
            </a:r>
          </a:p>
          <a:p>
            <a:pPr marL="514350" indent="-514350">
              <a:buNone/>
            </a:pPr>
            <a:r>
              <a:rPr lang="en-US" altLang="ko-KR" dirty="0" smtClean="0">
                <a:latin typeface="Eras Bold ITC" pitchFamily="34" charset="0"/>
                <a:ea typeface="Arial Unicode MS" pitchFamily="50" charset="-127"/>
                <a:cs typeface="Mongolian Baiti" pitchFamily="66" charset="0"/>
              </a:rPr>
              <a:t>Plan, study, visit, discussion, forum</a:t>
            </a:r>
          </a:p>
          <a:p>
            <a:pPr marL="514350" indent="-514350">
              <a:buNone/>
            </a:pPr>
            <a:r>
              <a:rPr lang="en-US" altLang="ko-KR" dirty="0" smtClean="0">
                <a:latin typeface="Eras Bold ITC" pitchFamily="34" charset="0"/>
                <a:ea typeface="Arial Unicode MS" pitchFamily="50" charset="-127"/>
                <a:cs typeface="Mongolian Baiti" pitchFamily="66" charset="0"/>
              </a:rPr>
              <a:t>educate</a:t>
            </a:r>
          </a:p>
          <a:p>
            <a:pPr marL="514350" indent="-514350">
              <a:buNone/>
            </a:pPr>
            <a:r>
              <a:rPr lang="en-US" altLang="ko-KR" dirty="0" smtClean="0">
                <a:latin typeface="Arial Unicode MS" pitchFamily="50" charset="-127"/>
                <a:ea typeface="Arial Unicode MS" pitchFamily="50" charset="-127"/>
                <a:cs typeface="Arial Unicode MS" pitchFamily="50" charset="-127"/>
              </a:rPr>
              <a:t>1988, 1998, 2004 </a:t>
            </a:r>
          </a:p>
          <a:p>
            <a:pPr marL="514350" indent="-514350">
              <a:buFont typeface="+mj-lt"/>
              <a:buAutoNum type="arabicPeriod"/>
            </a:pPr>
            <a:endParaRPr lang="en-US" altLang="ko-KR" dirty="0" smtClean="0">
              <a:latin typeface="Arial Unicode MS" pitchFamily="50" charset="-127"/>
              <a:ea typeface="Arial Unicode MS" pitchFamily="50" charset="-127"/>
              <a:cs typeface="Arial Unicode MS" pitchFamily="50" charset="-127"/>
            </a:endParaRPr>
          </a:p>
          <a:p>
            <a:pPr marL="514350" indent="-514350">
              <a:buFont typeface="+mj-lt"/>
              <a:buAutoNum type="arabicPeriod"/>
            </a:pPr>
            <a:endParaRPr lang="ko-KR" altLang="en-US" dirty="0"/>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b="1" dirty="0" smtClean="0">
                <a:latin typeface="Navi러브인러브" pitchFamily="18" charset="-127"/>
                <a:ea typeface="Navi러브인러브" pitchFamily="18" charset="-127"/>
              </a:rPr>
              <a:t>Self Introduction</a:t>
            </a:r>
            <a:endParaRPr lang="ko-KR" altLang="en-US" b="1" dirty="0">
              <a:latin typeface="Navi러브인러브" pitchFamily="18" charset="-127"/>
              <a:ea typeface="Navi러브인러브" pitchFamily="18" charset="-127"/>
            </a:endParaRPr>
          </a:p>
        </p:txBody>
      </p:sp>
      <p:sp>
        <p:nvSpPr>
          <p:cNvPr id="3" name="내용 개체 틀 2"/>
          <p:cNvSpPr>
            <a:spLocks noGrp="1"/>
          </p:cNvSpPr>
          <p:nvPr>
            <p:ph idx="1"/>
          </p:nvPr>
        </p:nvSpPr>
        <p:spPr/>
        <p:txBody>
          <a:bodyPr/>
          <a:lstStyle/>
          <a:p>
            <a:pPr marL="514350" indent="-514350">
              <a:buFont typeface="+mj-lt"/>
              <a:buAutoNum type="arabicPeriod"/>
            </a:pPr>
            <a:r>
              <a:rPr lang="en-US" altLang="ko-KR" b="1" dirty="0" smtClean="0">
                <a:latin typeface="Navi러브인러브" pitchFamily="18" charset="-127"/>
                <a:ea typeface="Navi러브인러브" pitchFamily="18" charset="-127"/>
              </a:rPr>
              <a:t>Name</a:t>
            </a:r>
          </a:p>
          <a:p>
            <a:pPr marL="514350" indent="-514350">
              <a:buFont typeface="+mj-lt"/>
              <a:buAutoNum type="arabicPeriod"/>
            </a:pPr>
            <a:r>
              <a:rPr lang="en-US" altLang="ko-KR" b="1" dirty="0" smtClean="0">
                <a:latin typeface="Navi러브인러브" pitchFamily="18" charset="-127"/>
                <a:ea typeface="Navi러브인러브" pitchFamily="18" charset="-127"/>
              </a:rPr>
              <a:t>Company / Position</a:t>
            </a:r>
          </a:p>
          <a:p>
            <a:pPr marL="514350" indent="-514350">
              <a:buFont typeface="+mj-lt"/>
              <a:buAutoNum type="arabicPeriod"/>
            </a:pPr>
            <a:r>
              <a:rPr lang="en-US" altLang="ko-KR" b="1" dirty="0" smtClean="0">
                <a:latin typeface="Navi러브인러브" pitchFamily="18" charset="-127"/>
                <a:ea typeface="Navi러브인러브" pitchFamily="18" charset="-127"/>
              </a:rPr>
              <a:t>Union / Position</a:t>
            </a:r>
          </a:p>
          <a:p>
            <a:pPr marL="514350" indent="-514350">
              <a:buFont typeface="+mj-lt"/>
              <a:buAutoNum type="arabicPeriod"/>
            </a:pPr>
            <a:r>
              <a:rPr lang="en-US" altLang="ko-KR" b="1" dirty="0" smtClean="0">
                <a:latin typeface="Navi러브인러브" pitchFamily="18" charset="-127"/>
                <a:ea typeface="Navi러브인러브" pitchFamily="18" charset="-127"/>
              </a:rPr>
              <a:t>Age</a:t>
            </a:r>
          </a:p>
          <a:p>
            <a:pPr marL="514350" indent="-514350">
              <a:buFont typeface="+mj-lt"/>
              <a:buAutoNum type="arabicPeriod"/>
            </a:pPr>
            <a:r>
              <a:rPr lang="en-US" altLang="ko-KR" b="1" dirty="0" smtClean="0">
                <a:latin typeface="Navi러브인러브" pitchFamily="18" charset="-127"/>
                <a:ea typeface="Navi러브인러브" pitchFamily="18" charset="-127"/>
              </a:rPr>
              <a:t>Family</a:t>
            </a:r>
          </a:p>
          <a:p>
            <a:pPr marL="514350" indent="-514350">
              <a:buFont typeface="+mj-lt"/>
              <a:buAutoNum type="arabicPeriod"/>
            </a:pPr>
            <a:r>
              <a:rPr lang="en-US" altLang="ko-KR" b="1" dirty="0" smtClean="0">
                <a:latin typeface="Navi러브인러브" pitchFamily="18" charset="-127"/>
                <a:ea typeface="Navi러브인러브" pitchFamily="18" charset="-127"/>
              </a:rPr>
              <a:t>Dream 10 year later</a:t>
            </a:r>
            <a:endParaRPr lang="ko-KR" altLang="en-US" b="1" dirty="0">
              <a:latin typeface="Navi러브인러브" pitchFamily="18" charset="-127"/>
              <a:ea typeface="Navi러브인러브" pitchFamily="18" charset="-127"/>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b="1" dirty="0" smtClean="0">
                <a:latin typeface="Navi러브인러브" pitchFamily="18" charset="-127"/>
                <a:ea typeface="Navi러브인러브" pitchFamily="18" charset="-127"/>
              </a:rPr>
              <a:t>Self Introduction</a:t>
            </a:r>
            <a:endParaRPr lang="ko-KR" altLang="en-US" b="1" dirty="0">
              <a:latin typeface="Navi러브인러브" pitchFamily="18" charset="-127"/>
              <a:ea typeface="Navi러브인러브" pitchFamily="18" charset="-127"/>
            </a:endParaRPr>
          </a:p>
        </p:txBody>
      </p:sp>
      <p:sp>
        <p:nvSpPr>
          <p:cNvPr id="3" name="내용 개체 틀 2"/>
          <p:cNvSpPr>
            <a:spLocks noGrp="1"/>
          </p:cNvSpPr>
          <p:nvPr>
            <p:ph idx="1"/>
          </p:nvPr>
        </p:nvSpPr>
        <p:spPr/>
        <p:txBody>
          <a:bodyPr/>
          <a:lstStyle/>
          <a:p>
            <a:pPr marL="514350" indent="-514350">
              <a:buFont typeface="+mj-lt"/>
              <a:buAutoNum type="arabicPeriod"/>
            </a:pPr>
            <a:r>
              <a:rPr lang="en-US" altLang="ko-KR" b="1" dirty="0" smtClean="0">
                <a:latin typeface="Navi러브인러브" pitchFamily="18" charset="-127"/>
                <a:ea typeface="Navi러브인러브" pitchFamily="18" charset="-127"/>
              </a:rPr>
              <a:t>Name</a:t>
            </a:r>
          </a:p>
          <a:p>
            <a:pPr marL="514350" indent="-514350">
              <a:buFont typeface="+mj-lt"/>
              <a:buAutoNum type="arabicPeriod"/>
            </a:pPr>
            <a:r>
              <a:rPr lang="en-US" altLang="ko-KR" b="1" dirty="0" smtClean="0">
                <a:latin typeface="Navi러브인러브" pitchFamily="18" charset="-127"/>
                <a:ea typeface="Navi러브인러브" pitchFamily="18" charset="-127"/>
              </a:rPr>
              <a:t>Company / Position</a:t>
            </a:r>
          </a:p>
          <a:p>
            <a:pPr marL="514350" indent="-514350">
              <a:buFont typeface="+mj-lt"/>
              <a:buAutoNum type="arabicPeriod"/>
            </a:pPr>
            <a:r>
              <a:rPr lang="en-US" altLang="ko-KR" b="1" dirty="0" smtClean="0">
                <a:latin typeface="Navi러브인러브" pitchFamily="18" charset="-127"/>
                <a:ea typeface="Navi러브인러브" pitchFamily="18" charset="-127"/>
              </a:rPr>
              <a:t>Union / Position</a:t>
            </a:r>
          </a:p>
          <a:p>
            <a:pPr marL="514350" indent="-514350">
              <a:buFont typeface="+mj-lt"/>
              <a:buAutoNum type="arabicPeriod"/>
            </a:pPr>
            <a:r>
              <a:rPr lang="en-US" altLang="ko-KR" b="1" dirty="0" smtClean="0">
                <a:latin typeface="Navi러브인러브" pitchFamily="18" charset="-127"/>
                <a:ea typeface="Navi러브인러브" pitchFamily="18" charset="-127"/>
              </a:rPr>
              <a:t>Age</a:t>
            </a:r>
          </a:p>
          <a:p>
            <a:pPr marL="514350" indent="-514350">
              <a:buFont typeface="+mj-lt"/>
              <a:buAutoNum type="arabicPeriod"/>
            </a:pPr>
            <a:r>
              <a:rPr lang="en-US" altLang="ko-KR" b="1" dirty="0" smtClean="0">
                <a:latin typeface="Navi러브인러브" pitchFamily="18" charset="-127"/>
                <a:ea typeface="Navi러브인러브" pitchFamily="18" charset="-127"/>
              </a:rPr>
              <a:t>Family</a:t>
            </a:r>
          </a:p>
          <a:p>
            <a:pPr marL="514350" indent="-514350">
              <a:buFont typeface="+mj-lt"/>
              <a:buAutoNum type="arabicPeriod"/>
            </a:pPr>
            <a:r>
              <a:rPr lang="en-US" altLang="ko-KR" b="1" dirty="0" smtClean="0">
                <a:latin typeface="Navi러브인러브" pitchFamily="18" charset="-127"/>
                <a:ea typeface="Navi러브인러브" pitchFamily="18" charset="-127"/>
              </a:rPr>
              <a:t>Dream 10 year later</a:t>
            </a:r>
            <a:endParaRPr lang="ko-KR" altLang="en-US" b="1" dirty="0">
              <a:latin typeface="Navi러브인러브" pitchFamily="18" charset="-127"/>
              <a:ea typeface="Navi러브인러브" pitchFamily="18" charset="-127"/>
            </a:endParaRP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제목 3"/>
          <p:cNvSpPr>
            <a:spLocks noGrp="1"/>
          </p:cNvSpPr>
          <p:nvPr>
            <p:ph type="ctrTitle"/>
          </p:nvPr>
        </p:nvSpPr>
        <p:spPr/>
        <p:txBody>
          <a:bodyPr/>
          <a:lstStyle/>
          <a:p>
            <a:r>
              <a:rPr lang="en-US" altLang="ko-KR" sz="6600" dirty="0" smtClean="0">
                <a:latin typeface="Forte" pitchFamily="66" charset="0"/>
              </a:rPr>
              <a:t>industrial unionism</a:t>
            </a:r>
            <a:endParaRPr lang="ko-KR" altLang="en-US" sz="6600" dirty="0">
              <a:latin typeface="Forte" pitchFamily="66" charset="0"/>
            </a:endParaRPr>
          </a:p>
        </p:txBody>
      </p:sp>
      <p:sp>
        <p:nvSpPr>
          <p:cNvPr id="5" name="부제목 4"/>
          <p:cNvSpPr>
            <a:spLocks noGrp="1"/>
          </p:cNvSpPr>
          <p:nvPr>
            <p:ph type="subTitle" idx="1"/>
          </p:nvPr>
        </p:nvSpPr>
        <p:spPr/>
        <p:txBody>
          <a:bodyPr/>
          <a:lstStyle/>
          <a:p>
            <a:r>
              <a:rPr lang="en-US" altLang="ko-KR" sz="4400" dirty="0" smtClean="0">
                <a:latin typeface="Forte" pitchFamily="66" charset="0"/>
              </a:rPr>
              <a:t>25-26 October, 2011</a:t>
            </a:r>
          </a:p>
          <a:p>
            <a:r>
              <a:rPr lang="en-US" altLang="ko-KR" sz="4400" dirty="0" smtClean="0">
                <a:latin typeface="Forte" pitchFamily="66" charset="0"/>
              </a:rPr>
              <a:t>Jakarta, Indonesia</a:t>
            </a: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dirty="0"/>
          </a:p>
        </p:txBody>
      </p:sp>
      <p:graphicFrame>
        <p:nvGraphicFramePr>
          <p:cNvPr id="4" name="내용 개체 틀 3"/>
          <p:cNvGraphicFramePr>
            <a:graphicFrameLocks noGrp="1"/>
          </p:cNvGraphicFramePr>
          <p:nvPr>
            <p:ph idx="1"/>
          </p:nvPr>
        </p:nvGraphicFramePr>
        <p:xfrm>
          <a:off x="457200" y="428604"/>
          <a:ext cx="8229600" cy="56975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z="5400" b="1" dirty="0" err="1" smtClean="0">
                <a:latin typeface="Arial" pitchFamily="34" charset="0"/>
                <a:ea typeface="궁서체" pitchFamily="17" charset="-127"/>
                <a:cs typeface="Arial" pitchFamily="34" charset="0"/>
              </a:rPr>
              <a:t>忠恕</a:t>
            </a:r>
            <a:endParaRPr lang="ko-KR" altLang="en-US" sz="5400" dirty="0"/>
          </a:p>
        </p:txBody>
      </p:sp>
      <p:sp>
        <p:nvSpPr>
          <p:cNvPr id="3" name="내용 개체 틀 2"/>
          <p:cNvSpPr>
            <a:spLocks noGrp="1"/>
          </p:cNvSpPr>
          <p:nvPr>
            <p:ph sz="half" idx="1"/>
          </p:nvPr>
        </p:nvSpPr>
        <p:spPr>
          <a:xfrm>
            <a:off x="457200" y="1600201"/>
            <a:ext cx="4038600" cy="2828932"/>
          </a:xfrm>
        </p:spPr>
        <p:txBody>
          <a:bodyPr/>
          <a:lstStyle/>
          <a:p>
            <a:pPr>
              <a:buNone/>
            </a:pPr>
            <a:r>
              <a:rPr lang="ko-KR" altLang="en-US" sz="3200" b="1" dirty="0" smtClean="0">
                <a:latin typeface="Arial" pitchFamily="34" charset="0"/>
                <a:ea typeface="궁서체" pitchFamily="17" charset="-127"/>
                <a:cs typeface="Arial" pitchFamily="34" charset="0"/>
              </a:rPr>
              <a:t>忠 </a:t>
            </a:r>
            <a:r>
              <a:rPr lang="en-US" altLang="ko-KR" sz="3200" b="1" dirty="0" smtClean="0">
                <a:latin typeface="Arial" pitchFamily="34" charset="0"/>
                <a:ea typeface="궁서체" pitchFamily="17" charset="-127"/>
                <a:cs typeface="Arial" pitchFamily="34" charset="0"/>
              </a:rPr>
              <a:t>Chung</a:t>
            </a:r>
          </a:p>
          <a:p>
            <a:pPr>
              <a:buNone/>
            </a:pPr>
            <a:r>
              <a:rPr lang="en-US" altLang="ko-KR" b="1" dirty="0" smtClean="0">
                <a:latin typeface="Arial" pitchFamily="34" charset="0"/>
                <a:ea typeface="궁서체" pitchFamily="17" charset="-127"/>
                <a:cs typeface="Arial" pitchFamily="34" charset="0"/>
              </a:rPr>
              <a:t>loyal </a:t>
            </a:r>
            <a:r>
              <a:rPr lang="en-US" altLang="ko-KR" b="1" dirty="0" smtClean="0">
                <a:latin typeface="Arial" pitchFamily="34" charset="0"/>
                <a:ea typeface="궁서체" pitchFamily="17" charset="-127"/>
                <a:cs typeface="Arial" pitchFamily="34" charset="0"/>
              </a:rPr>
              <a:t>to members</a:t>
            </a:r>
            <a:endParaRPr lang="en-US" altLang="ko-KR" sz="3200" b="1" dirty="0" smtClean="0">
              <a:latin typeface="Arial" pitchFamily="34" charset="0"/>
              <a:ea typeface="궁서체" pitchFamily="17" charset="-127"/>
              <a:cs typeface="Arial" pitchFamily="34" charset="0"/>
            </a:endParaRPr>
          </a:p>
          <a:p>
            <a:pPr>
              <a:buNone/>
            </a:pPr>
            <a:r>
              <a:rPr lang="ko-KR" altLang="en-US" sz="3200" dirty="0" smtClean="0">
                <a:latin typeface="Arial" pitchFamily="34" charset="0"/>
                <a:ea typeface="궁서체" pitchFamily="17" charset="-127"/>
                <a:cs typeface="Arial" pitchFamily="34" charset="0"/>
              </a:rPr>
              <a:t>中 </a:t>
            </a:r>
            <a:r>
              <a:rPr lang="en-US" altLang="ko-KR" sz="3200" dirty="0" smtClean="0">
                <a:latin typeface="Arial" pitchFamily="34" charset="0"/>
                <a:ea typeface="궁서체" pitchFamily="17" charset="-127"/>
                <a:cs typeface="Arial" pitchFamily="34" charset="0"/>
              </a:rPr>
              <a:t>(central</a:t>
            </a:r>
            <a:r>
              <a:rPr lang="en-US" altLang="ko-KR" dirty="0" smtClean="0">
                <a:latin typeface="Arial" pitchFamily="34" charset="0"/>
                <a:ea typeface="궁서체" pitchFamily="17" charset="-127"/>
                <a:cs typeface="Arial" pitchFamily="34" charset="0"/>
              </a:rPr>
              <a:t>; keep in</a:t>
            </a:r>
            <a:r>
              <a:rPr lang="en-US" altLang="ko-KR" sz="3200" dirty="0" smtClean="0">
                <a:latin typeface="Arial" pitchFamily="34" charset="0"/>
                <a:ea typeface="궁서체" pitchFamily="17" charset="-127"/>
                <a:cs typeface="Arial" pitchFamily="34" charset="0"/>
              </a:rPr>
              <a:t>)</a:t>
            </a:r>
            <a:r>
              <a:rPr lang="ko-KR" altLang="en-US" sz="3200" dirty="0" smtClean="0">
                <a:latin typeface="Arial" pitchFamily="34" charset="0"/>
                <a:ea typeface="궁서체" pitchFamily="17" charset="-127"/>
                <a:cs typeface="Arial" pitchFamily="34" charset="0"/>
              </a:rPr>
              <a:t> </a:t>
            </a:r>
            <a:endParaRPr lang="en-US" altLang="ko-KR" sz="3200" dirty="0" smtClean="0">
              <a:latin typeface="Arial" pitchFamily="34" charset="0"/>
              <a:ea typeface="궁서체" pitchFamily="17" charset="-127"/>
              <a:cs typeface="Arial" pitchFamily="34" charset="0"/>
            </a:endParaRPr>
          </a:p>
          <a:p>
            <a:pPr>
              <a:buNone/>
            </a:pPr>
            <a:r>
              <a:rPr lang="ko-KR" altLang="en-US" sz="3200" dirty="0" smtClean="0">
                <a:latin typeface="Arial" pitchFamily="34" charset="0"/>
                <a:ea typeface="궁서체" pitchFamily="17" charset="-127"/>
                <a:cs typeface="Arial" pitchFamily="34" charset="0"/>
              </a:rPr>
              <a:t>心 </a:t>
            </a:r>
            <a:r>
              <a:rPr lang="en-US" altLang="ko-KR" sz="3200" dirty="0" smtClean="0">
                <a:latin typeface="Arial" pitchFamily="34" charset="0"/>
                <a:ea typeface="궁서체" pitchFamily="17" charset="-127"/>
                <a:cs typeface="Arial" pitchFamily="34" charset="0"/>
              </a:rPr>
              <a:t>(mind)</a:t>
            </a:r>
          </a:p>
          <a:p>
            <a:pPr>
              <a:buNone/>
            </a:pPr>
            <a:r>
              <a:rPr lang="en-US" altLang="ko-KR" sz="3200" dirty="0" smtClean="0">
                <a:latin typeface="Arial" pitchFamily="34" charset="0"/>
                <a:ea typeface="궁서체" pitchFamily="17" charset="-127"/>
                <a:cs typeface="Arial" pitchFamily="34" charset="0"/>
              </a:rPr>
              <a:t>Keep members in the center of mind</a:t>
            </a:r>
          </a:p>
          <a:p>
            <a:pPr>
              <a:buNone/>
            </a:pPr>
            <a:endParaRPr lang="en-US" altLang="ko-KR" dirty="0" smtClean="0"/>
          </a:p>
          <a:p>
            <a:pPr>
              <a:buNone/>
            </a:pPr>
            <a:endParaRPr lang="ko-KR" altLang="en-US" dirty="0"/>
          </a:p>
        </p:txBody>
      </p:sp>
      <p:sp>
        <p:nvSpPr>
          <p:cNvPr id="4" name="내용 개체 틀 3"/>
          <p:cNvSpPr>
            <a:spLocks noGrp="1"/>
          </p:cNvSpPr>
          <p:nvPr>
            <p:ph sz="half" idx="2"/>
          </p:nvPr>
        </p:nvSpPr>
        <p:spPr>
          <a:xfrm>
            <a:off x="4648200" y="1600201"/>
            <a:ext cx="4038600" cy="2971808"/>
          </a:xfrm>
        </p:spPr>
        <p:txBody>
          <a:bodyPr/>
          <a:lstStyle/>
          <a:p>
            <a:pPr>
              <a:buNone/>
            </a:pPr>
            <a:r>
              <a:rPr lang="ko-KR" altLang="en-US" sz="3200" b="1" dirty="0" smtClean="0">
                <a:latin typeface="Arial" pitchFamily="34" charset="0"/>
                <a:ea typeface="궁서체" pitchFamily="17" charset="-127"/>
                <a:cs typeface="Arial" pitchFamily="34" charset="0"/>
              </a:rPr>
              <a:t>恕 </a:t>
            </a:r>
            <a:r>
              <a:rPr lang="en-US" altLang="ko-KR" sz="3200" b="1" dirty="0" err="1" smtClean="0">
                <a:latin typeface="Arial" pitchFamily="34" charset="0"/>
                <a:ea typeface="궁서체" pitchFamily="17" charset="-127"/>
                <a:cs typeface="Arial" pitchFamily="34" charset="0"/>
              </a:rPr>
              <a:t>Seo</a:t>
            </a:r>
            <a:endParaRPr lang="en-US" altLang="ko-KR" sz="3200" b="1" dirty="0" smtClean="0">
              <a:latin typeface="Arial" pitchFamily="34" charset="0"/>
              <a:ea typeface="궁서체" pitchFamily="17" charset="-127"/>
              <a:cs typeface="Arial" pitchFamily="34" charset="0"/>
            </a:endParaRPr>
          </a:p>
          <a:p>
            <a:pPr>
              <a:buNone/>
            </a:pPr>
            <a:r>
              <a:rPr lang="en-US" altLang="ko-KR" b="1" dirty="0" smtClean="0">
                <a:latin typeface="Arial" pitchFamily="34" charset="0"/>
                <a:ea typeface="궁서체" pitchFamily="17" charset="-127"/>
                <a:cs typeface="Arial" pitchFamily="34" charset="0"/>
              </a:rPr>
              <a:t>forgive </a:t>
            </a:r>
            <a:r>
              <a:rPr lang="en-US" altLang="ko-KR" b="1" dirty="0" smtClean="0">
                <a:latin typeface="Arial" pitchFamily="34" charset="0"/>
                <a:ea typeface="궁서체" pitchFamily="17" charset="-127"/>
                <a:cs typeface="Arial" pitchFamily="34" charset="0"/>
              </a:rPr>
              <a:t>members</a:t>
            </a:r>
            <a:endParaRPr lang="en-US" altLang="ko-KR" sz="3200" dirty="0" smtClean="0">
              <a:latin typeface="Arial" pitchFamily="34" charset="0"/>
              <a:ea typeface="궁서체" pitchFamily="17" charset="-127"/>
              <a:cs typeface="Arial" pitchFamily="34" charset="0"/>
            </a:endParaRPr>
          </a:p>
          <a:p>
            <a:pPr>
              <a:buNone/>
            </a:pPr>
            <a:r>
              <a:rPr lang="ko-KR" altLang="en-US" sz="3200" dirty="0" smtClean="0">
                <a:latin typeface="Arial" pitchFamily="34" charset="0"/>
                <a:ea typeface="궁서체" pitchFamily="17" charset="-127"/>
                <a:cs typeface="Arial" pitchFamily="34" charset="0"/>
              </a:rPr>
              <a:t>如 </a:t>
            </a:r>
            <a:r>
              <a:rPr lang="en-US" altLang="ko-KR" sz="3200" dirty="0" smtClean="0">
                <a:latin typeface="Arial" pitchFamily="34" charset="0"/>
                <a:ea typeface="궁서체" pitchFamily="17" charset="-127"/>
                <a:cs typeface="Arial" pitchFamily="34" charset="0"/>
              </a:rPr>
              <a:t>(same) </a:t>
            </a:r>
          </a:p>
          <a:p>
            <a:pPr>
              <a:buNone/>
            </a:pPr>
            <a:r>
              <a:rPr lang="ko-KR" altLang="en-US" sz="3200" dirty="0" smtClean="0">
                <a:latin typeface="Arial" pitchFamily="34" charset="0"/>
                <a:ea typeface="궁서체" pitchFamily="17" charset="-127"/>
                <a:cs typeface="Arial" pitchFamily="34" charset="0"/>
              </a:rPr>
              <a:t>心 </a:t>
            </a:r>
            <a:r>
              <a:rPr lang="en-US" altLang="ko-KR" sz="3200" dirty="0" smtClean="0">
                <a:latin typeface="Arial" pitchFamily="34" charset="0"/>
                <a:ea typeface="궁서체" pitchFamily="17" charset="-127"/>
                <a:cs typeface="Arial" pitchFamily="34" charset="0"/>
              </a:rPr>
              <a:t>(mind)</a:t>
            </a:r>
          </a:p>
          <a:p>
            <a:pPr>
              <a:buNone/>
            </a:pPr>
            <a:r>
              <a:rPr lang="en-US" altLang="ko-KR" sz="3200" dirty="0" smtClean="0">
                <a:latin typeface="Arial" pitchFamily="34" charset="0"/>
                <a:ea typeface="궁서체" pitchFamily="17" charset="-127"/>
                <a:cs typeface="Arial" pitchFamily="34" charset="0"/>
              </a:rPr>
              <a:t>Have the same mind with members</a:t>
            </a:r>
          </a:p>
        </p:txBody>
      </p:sp>
      <p:sp>
        <p:nvSpPr>
          <p:cNvPr id="5" name="부제목 4"/>
          <p:cNvSpPr txBox="1">
            <a:spLocks/>
          </p:cNvSpPr>
          <p:nvPr/>
        </p:nvSpPr>
        <p:spPr bwMode="auto">
          <a:xfrm>
            <a:off x="1214414" y="5176862"/>
            <a:ext cx="64008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buNone/>
            </a:pPr>
            <a:r>
              <a:rPr lang="en-US" altLang="ko-KR" sz="3600" b="1" dirty="0" smtClean="0">
                <a:latin typeface="Arial" pitchFamily="34" charset="0"/>
                <a:ea typeface="궁서체" pitchFamily="17" charset="-127"/>
                <a:cs typeface="Arial" pitchFamily="34" charset="0"/>
              </a:rPr>
              <a:t>Keep the same mind of members in your mind</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
                                            <p:txEl>
                                              <p:pRg st="0" end="0"/>
                                            </p:txEl>
                                          </p:spTgt>
                                        </p:tgtEl>
                                        <p:attrNameLst>
                                          <p:attrName>style.visibility</p:attrName>
                                        </p:attrNameLst>
                                      </p:cBhvr>
                                      <p:to>
                                        <p:strVal val="visible"/>
                                      </p:to>
                                    </p:set>
                                    <p:anim calcmode="lin" valueType="num">
                                      <p:cBhvr additive="base">
                                        <p:cTn id="3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4">
                                            <p:txEl>
                                              <p:pRg st="1" end="1"/>
                                            </p:txEl>
                                          </p:spTgt>
                                        </p:tgtEl>
                                        <p:attrNameLst>
                                          <p:attrName>style.visibility</p:attrName>
                                        </p:attrNameLst>
                                      </p:cBhvr>
                                      <p:to>
                                        <p:strVal val="visible"/>
                                      </p:to>
                                    </p:set>
                                    <p:anim calcmode="lin" valueType="num">
                                      <p:cBhvr additive="base">
                                        <p:cTn id="4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4">
                                            <p:txEl>
                                              <p:pRg st="2" end="2"/>
                                            </p:txEl>
                                          </p:spTgt>
                                        </p:tgtEl>
                                        <p:attrNameLst>
                                          <p:attrName>style.visibility</p:attrName>
                                        </p:attrNameLst>
                                      </p:cBhvr>
                                      <p:to>
                                        <p:strVal val="visible"/>
                                      </p:to>
                                    </p:set>
                                    <p:anim calcmode="lin" valueType="num">
                                      <p:cBhvr additive="base">
                                        <p:cTn id="4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4">
                                            <p:txEl>
                                              <p:pRg st="3" end="3"/>
                                            </p:txEl>
                                          </p:spTgt>
                                        </p:tgtEl>
                                        <p:attrNameLst>
                                          <p:attrName>style.visibility</p:attrName>
                                        </p:attrNameLst>
                                      </p:cBhvr>
                                      <p:to>
                                        <p:strVal val="visible"/>
                                      </p:to>
                                    </p:set>
                                    <p:anim calcmode="lin" valueType="num">
                                      <p:cBhvr additive="base">
                                        <p:cTn id="5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4">
                                            <p:txEl>
                                              <p:pRg st="4" end="4"/>
                                            </p:txEl>
                                          </p:spTgt>
                                        </p:tgtEl>
                                        <p:attrNameLst>
                                          <p:attrName>style.visibility</p:attrName>
                                        </p:attrNameLst>
                                      </p:cBhvr>
                                      <p:to>
                                        <p:strVal val="visible"/>
                                      </p:to>
                                    </p:set>
                                    <p:anim calcmode="lin" valueType="num">
                                      <p:cBhvr additive="base">
                                        <p:cTn id="6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5"/>
                                        </p:tgtEl>
                                        <p:attrNameLst>
                                          <p:attrName>style.visibility</p:attrName>
                                        </p:attrNameLst>
                                      </p:cBhvr>
                                      <p:to>
                                        <p:strVal val="visible"/>
                                      </p:to>
                                    </p:set>
                                    <p:anim calcmode="lin" valueType="num">
                                      <p:cBhvr additive="base">
                                        <p:cTn id="67" dur="500" fill="hold"/>
                                        <p:tgtEl>
                                          <p:spTgt spid="5"/>
                                        </p:tgtEl>
                                        <p:attrNameLst>
                                          <p:attrName>ppt_x</p:attrName>
                                        </p:attrNameLst>
                                      </p:cBhvr>
                                      <p:tavLst>
                                        <p:tav tm="0">
                                          <p:val>
                                            <p:strVal val="#ppt_x"/>
                                          </p:val>
                                        </p:tav>
                                        <p:tav tm="100000">
                                          <p:val>
                                            <p:strVal val="#ppt_x"/>
                                          </p:val>
                                        </p:tav>
                                      </p:tavLst>
                                    </p:anim>
                                    <p:anim calcmode="lin" valueType="num">
                                      <p:cBhvr additive="base">
                                        <p:cTn id="6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uiExpand="1" build="p"/>
      <p:bldP spid="5"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제목 4"/>
          <p:cNvSpPr>
            <a:spLocks noGrp="1"/>
          </p:cNvSpPr>
          <p:nvPr>
            <p:ph type="title"/>
          </p:nvPr>
        </p:nvSpPr>
        <p:spPr/>
        <p:txBody>
          <a:bodyPr/>
          <a:lstStyle/>
          <a:p>
            <a:r>
              <a:rPr lang="en-US" altLang="ko-KR" b="1" dirty="0" smtClean="0">
                <a:latin typeface="Arial Unicode MS" pitchFamily="50" charset="-127"/>
                <a:ea typeface="Arial Unicode MS" pitchFamily="50" charset="-127"/>
                <a:cs typeface="Arial Unicode MS" pitchFamily="50" charset="-127"/>
              </a:rPr>
              <a:t>Socialist system</a:t>
            </a:r>
            <a:br>
              <a:rPr lang="en-US" altLang="ko-KR" b="1" dirty="0" smtClean="0">
                <a:latin typeface="Arial Unicode MS" pitchFamily="50" charset="-127"/>
                <a:ea typeface="Arial Unicode MS" pitchFamily="50" charset="-127"/>
                <a:cs typeface="Arial Unicode MS" pitchFamily="50" charset="-127"/>
              </a:rPr>
            </a:br>
            <a:r>
              <a:rPr lang="en-US" altLang="ko-KR" b="1" dirty="0" smtClean="0">
                <a:latin typeface="Arial Unicode MS" pitchFamily="50" charset="-127"/>
                <a:ea typeface="Arial Unicode MS" pitchFamily="50" charset="-127"/>
                <a:cs typeface="Arial Unicode MS" pitchFamily="50" charset="-127"/>
              </a:rPr>
              <a:t>the role of trade unions</a:t>
            </a:r>
            <a:endParaRPr lang="ko-KR" altLang="en-US" b="1" dirty="0">
              <a:latin typeface="Arial Unicode MS" pitchFamily="50" charset="-127"/>
              <a:ea typeface="Arial Unicode MS" pitchFamily="50" charset="-127"/>
              <a:cs typeface="Arial Unicode MS" pitchFamily="50" charset="-127"/>
            </a:endParaRPr>
          </a:p>
        </p:txBody>
      </p:sp>
      <p:graphicFrame>
        <p:nvGraphicFramePr>
          <p:cNvPr id="7" name="내용 개체 틀 6"/>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오른쪽 화살표 8"/>
          <p:cNvSpPr/>
          <p:nvPr/>
        </p:nvSpPr>
        <p:spPr>
          <a:xfrm>
            <a:off x="428596" y="2357430"/>
            <a:ext cx="1928826" cy="192882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smtClean="0">
                <a:solidFill>
                  <a:srgbClr val="FF0000"/>
                </a:solidFill>
                <a:latin typeface="Arial Unicode MS" pitchFamily="50" charset="-127"/>
                <a:ea typeface="Arial Unicode MS" pitchFamily="50" charset="-127"/>
                <a:cs typeface="Arial Unicode MS" pitchFamily="50" charset="-127"/>
              </a:rPr>
              <a:t>Government</a:t>
            </a:r>
            <a:endParaRPr lang="ko-KR" altLang="en-US" dirty="0">
              <a:solidFill>
                <a:srgbClr val="FF0000"/>
              </a:solidFill>
              <a:latin typeface="Arial Unicode MS" pitchFamily="50" charset="-127"/>
              <a:ea typeface="Arial Unicode MS" pitchFamily="50" charset="-127"/>
              <a:cs typeface="Arial Unicode MS" pitchFamily="50" charset="-127"/>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1"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2000" fill="hold"/>
                                        <p:tgtEl>
                                          <p:spTgt spid="9"/>
                                        </p:tgtEl>
                                        <p:attrNameLst>
                                          <p:attrName>ppt_x</p:attrName>
                                        </p:attrNameLst>
                                      </p:cBhvr>
                                      <p:tavLst>
                                        <p:tav tm="0">
                                          <p:val>
                                            <p:strVal val="1+#ppt_w/2"/>
                                          </p:val>
                                        </p:tav>
                                        <p:tav tm="100000">
                                          <p:val>
                                            <p:strVal val="#ppt_x"/>
                                          </p:val>
                                        </p:tav>
                                      </p:tavLst>
                                    </p:anim>
                                    <p:anim calcmode="lin" valueType="num">
                                      <p:cBhvr additive="base">
                                        <p:cTn id="8" dur="20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1"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제목 4"/>
          <p:cNvSpPr>
            <a:spLocks noGrp="1"/>
          </p:cNvSpPr>
          <p:nvPr>
            <p:ph type="title"/>
          </p:nvPr>
        </p:nvSpPr>
        <p:spPr/>
        <p:txBody>
          <a:bodyPr/>
          <a:lstStyle/>
          <a:p>
            <a:r>
              <a:rPr lang="en-US" altLang="ko-KR" b="1" dirty="0" smtClean="0">
                <a:latin typeface="Arial Unicode MS" pitchFamily="50" charset="-127"/>
                <a:ea typeface="Arial Unicode MS" pitchFamily="50" charset="-127"/>
                <a:cs typeface="Arial Unicode MS" pitchFamily="50" charset="-127"/>
              </a:rPr>
              <a:t>Transition period</a:t>
            </a:r>
            <a:br>
              <a:rPr lang="en-US" altLang="ko-KR" b="1" dirty="0" smtClean="0">
                <a:latin typeface="Arial Unicode MS" pitchFamily="50" charset="-127"/>
                <a:ea typeface="Arial Unicode MS" pitchFamily="50" charset="-127"/>
                <a:cs typeface="Arial Unicode MS" pitchFamily="50" charset="-127"/>
              </a:rPr>
            </a:br>
            <a:r>
              <a:rPr lang="en-US" altLang="ko-KR" b="1" dirty="0" smtClean="0">
                <a:latin typeface="Arial Unicode MS" pitchFamily="50" charset="-127"/>
                <a:ea typeface="Arial Unicode MS" pitchFamily="50" charset="-127"/>
                <a:cs typeface="Arial Unicode MS" pitchFamily="50" charset="-127"/>
              </a:rPr>
              <a:t>the role of trade unions</a:t>
            </a:r>
            <a:endParaRPr lang="ko-KR" altLang="en-US" b="1" dirty="0">
              <a:latin typeface="Arial Unicode MS" pitchFamily="50" charset="-127"/>
              <a:ea typeface="Arial Unicode MS" pitchFamily="50" charset="-127"/>
              <a:cs typeface="Arial Unicode MS" pitchFamily="50" charset="-127"/>
            </a:endParaRPr>
          </a:p>
        </p:txBody>
      </p:sp>
      <p:graphicFrame>
        <p:nvGraphicFramePr>
          <p:cNvPr id="7" name="내용 개체 틀 6"/>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오른쪽 화살표 8"/>
          <p:cNvSpPr/>
          <p:nvPr/>
        </p:nvSpPr>
        <p:spPr>
          <a:xfrm>
            <a:off x="428596" y="2357430"/>
            <a:ext cx="1928826" cy="192882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smtClean="0">
                <a:solidFill>
                  <a:srgbClr val="FF0000"/>
                </a:solidFill>
                <a:latin typeface="Arial Unicode MS" pitchFamily="50" charset="-127"/>
                <a:ea typeface="Arial Unicode MS" pitchFamily="50" charset="-127"/>
                <a:cs typeface="Arial Unicode MS" pitchFamily="50" charset="-127"/>
              </a:rPr>
              <a:t>Government</a:t>
            </a:r>
            <a:endParaRPr lang="ko-KR" altLang="en-US" dirty="0">
              <a:solidFill>
                <a:srgbClr val="FF0000"/>
              </a:solidFill>
              <a:latin typeface="Arial Unicode MS" pitchFamily="50" charset="-127"/>
              <a:ea typeface="Arial Unicode MS" pitchFamily="50" charset="-127"/>
              <a:cs typeface="Arial Unicode MS" pitchFamily="50" charset="-127"/>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6" fill="hold" grpId="1" nodeType="clickEffect">
                                  <p:stCondLst>
                                    <p:cond delay="0"/>
                                  </p:stCondLst>
                                  <p:childTnLst>
                                    <p:anim calcmode="lin" valueType="num">
                                      <p:cBhvr additive="base">
                                        <p:cTn id="6" dur="2000"/>
                                        <p:tgtEl>
                                          <p:spTgt spid="9"/>
                                        </p:tgtEl>
                                        <p:attrNameLst>
                                          <p:attrName>ppt_x</p:attrName>
                                        </p:attrNameLst>
                                      </p:cBhvr>
                                      <p:tavLst>
                                        <p:tav tm="0">
                                          <p:val>
                                            <p:strVal val="ppt_x"/>
                                          </p:val>
                                        </p:tav>
                                        <p:tav tm="100000">
                                          <p:val>
                                            <p:strVal val="1+ppt_w/2"/>
                                          </p:val>
                                        </p:tav>
                                      </p:tavLst>
                                    </p:anim>
                                    <p:anim calcmode="lin" valueType="num">
                                      <p:cBhvr additive="base">
                                        <p:cTn id="7" dur="2000"/>
                                        <p:tgtEl>
                                          <p:spTgt spid="9"/>
                                        </p:tgtEl>
                                        <p:attrNameLst>
                                          <p:attrName>ppt_y</p:attrName>
                                        </p:attrNameLst>
                                      </p:cBhvr>
                                      <p:tavLst>
                                        <p:tav tm="0">
                                          <p:val>
                                            <p:strVal val="ppt_y"/>
                                          </p:val>
                                        </p:tav>
                                        <p:tav tm="100000">
                                          <p:val>
                                            <p:strVal val="1+ppt_h/2"/>
                                          </p:val>
                                        </p:tav>
                                      </p:tavLst>
                                    </p:anim>
                                    <p:set>
                                      <p:cBhvr>
                                        <p:cTn id="8" dur="1" fill="hold">
                                          <p:stCondLst>
                                            <p:cond delay="19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1"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제목 4"/>
          <p:cNvSpPr>
            <a:spLocks noGrp="1"/>
          </p:cNvSpPr>
          <p:nvPr>
            <p:ph type="title"/>
          </p:nvPr>
        </p:nvSpPr>
        <p:spPr/>
        <p:txBody>
          <a:bodyPr/>
          <a:lstStyle/>
          <a:p>
            <a:r>
              <a:rPr lang="en-US" altLang="ko-KR" b="1" dirty="0" smtClean="0">
                <a:latin typeface="Arial Unicode MS" pitchFamily="50" charset="-127"/>
                <a:ea typeface="Arial Unicode MS" pitchFamily="50" charset="-127"/>
                <a:cs typeface="Arial Unicode MS" pitchFamily="50" charset="-127"/>
              </a:rPr>
              <a:t>Market economy system</a:t>
            </a:r>
            <a:br>
              <a:rPr lang="en-US" altLang="ko-KR" b="1" dirty="0" smtClean="0">
                <a:latin typeface="Arial Unicode MS" pitchFamily="50" charset="-127"/>
                <a:ea typeface="Arial Unicode MS" pitchFamily="50" charset="-127"/>
                <a:cs typeface="Arial Unicode MS" pitchFamily="50" charset="-127"/>
              </a:rPr>
            </a:br>
            <a:r>
              <a:rPr lang="en-US" altLang="ko-KR" b="1" dirty="0" smtClean="0">
                <a:latin typeface="Arial Unicode MS" pitchFamily="50" charset="-127"/>
                <a:ea typeface="Arial Unicode MS" pitchFamily="50" charset="-127"/>
                <a:cs typeface="Arial Unicode MS" pitchFamily="50" charset="-127"/>
              </a:rPr>
              <a:t>the role of trade unions</a:t>
            </a:r>
            <a:endParaRPr lang="ko-KR" altLang="en-US" b="1" dirty="0">
              <a:latin typeface="Arial Unicode MS" pitchFamily="50" charset="-127"/>
              <a:ea typeface="Arial Unicode MS" pitchFamily="50" charset="-127"/>
              <a:cs typeface="Arial Unicode MS" pitchFamily="50" charset="-127"/>
            </a:endParaRPr>
          </a:p>
        </p:txBody>
      </p:sp>
      <p:graphicFrame>
        <p:nvGraphicFramePr>
          <p:cNvPr id="7" name="내용 개체 틀 6"/>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Autofit/>
          </a:bodyPr>
          <a:lstStyle/>
          <a:p>
            <a:r>
              <a:rPr lang="en-US" altLang="ko-KR" sz="3200" dirty="0" smtClean="0">
                <a:latin typeface="Bodoni MT Black" pitchFamily="18" charset="0"/>
                <a:ea typeface="Arial Unicode MS" pitchFamily="50" charset="-127"/>
                <a:cs typeface="Arial Unicode MS" pitchFamily="50" charset="-127"/>
              </a:rPr>
              <a:t>Workers representative at workplace</a:t>
            </a:r>
            <a:endParaRPr lang="ko-KR" altLang="en-US" sz="3200" dirty="0">
              <a:latin typeface="Bodoni MT Black" pitchFamily="18" charset="0"/>
              <a:ea typeface="Arial Unicode MS" pitchFamily="50" charset="-127"/>
              <a:cs typeface="Arial Unicode MS" pitchFamily="50" charset="-127"/>
            </a:endParaRPr>
          </a:p>
        </p:txBody>
      </p:sp>
      <p:sp>
        <p:nvSpPr>
          <p:cNvPr id="4" name="텍스트 개체 틀 3"/>
          <p:cNvSpPr>
            <a:spLocks noGrp="1"/>
          </p:cNvSpPr>
          <p:nvPr>
            <p:ph type="body" idx="1"/>
          </p:nvPr>
        </p:nvSpPr>
        <p:spPr/>
        <p:txBody>
          <a:bodyPr>
            <a:noAutofit/>
          </a:bodyPr>
          <a:lstStyle/>
          <a:p>
            <a:r>
              <a:rPr lang="en-US" altLang="ko-KR" dirty="0" smtClean="0">
                <a:latin typeface="Arial Unicode MS" pitchFamily="50" charset="-127"/>
                <a:ea typeface="Arial Unicode MS" pitchFamily="50" charset="-127"/>
                <a:cs typeface="Arial Unicode MS" pitchFamily="50" charset="-127"/>
              </a:rPr>
              <a:t>Employees representatives</a:t>
            </a:r>
            <a:endParaRPr lang="ko-KR" altLang="en-US" dirty="0">
              <a:latin typeface="Arial Unicode MS" pitchFamily="50" charset="-127"/>
              <a:ea typeface="Arial Unicode MS" pitchFamily="50" charset="-127"/>
              <a:cs typeface="Arial Unicode MS" pitchFamily="50" charset="-127"/>
            </a:endParaRPr>
          </a:p>
        </p:txBody>
      </p:sp>
      <p:sp>
        <p:nvSpPr>
          <p:cNvPr id="5" name="내용 개체 틀 4"/>
          <p:cNvSpPr>
            <a:spLocks noGrp="1"/>
          </p:cNvSpPr>
          <p:nvPr>
            <p:ph sz="half" idx="2"/>
          </p:nvPr>
        </p:nvSpPr>
        <p:spPr/>
        <p:txBody>
          <a:bodyPr/>
          <a:lstStyle/>
          <a:p>
            <a:pPr marL="457200" indent="-457200">
              <a:buFont typeface="+mj-lt"/>
              <a:buAutoNum type="arabicPeriod"/>
            </a:pPr>
            <a:r>
              <a:rPr lang="en-US" altLang="ko-KR" sz="2000" dirty="0" smtClean="0">
                <a:latin typeface="Arial Unicode MS" pitchFamily="50" charset="-127"/>
                <a:ea typeface="Arial Unicode MS" pitchFamily="50" charset="-127"/>
                <a:cs typeface="Arial Unicode MS" pitchFamily="50" charset="-127"/>
              </a:rPr>
              <a:t>Employed  by company</a:t>
            </a:r>
          </a:p>
          <a:p>
            <a:pPr marL="457200" indent="-457200">
              <a:buFont typeface="+mj-lt"/>
              <a:buAutoNum type="arabicPeriod"/>
            </a:pPr>
            <a:r>
              <a:rPr lang="en-US" altLang="ko-KR" sz="2000" dirty="0" smtClean="0">
                <a:latin typeface="Arial Unicode MS" pitchFamily="50" charset="-127"/>
                <a:ea typeface="Arial Unicode MS" pitchFamily="50" charset="-127"/>
                <a:cs typeface="Arial Unicode MS" pitchFamily="50" charset="-127"/>
              </a:rPr>
              <a:t>Elected by all employees</a:t>
            </a:r>
          </a:p>
          <a:p>
            <a:pPr marL="457200" indent="-457200">
              <a:buFont typeface="+mj-lt"/>
              <a:buAutoNum type="arabicPeriod"/>
            </a:pPr>
            <a:r>
              <a:rPr lang="en-US" altLang="ko-KR" sz="2000" dirty="0" smtClean="0">
                <a:latin typeface="Arial Unicode MS" pitchFamily="50" charset="-127"/>
                <a:ea typeface="Arial Unicode MS" pitchFamily="50" charset="-127"/>
                <a:cs typeface="Arial Unicode MS" pitchFamily="50" charset="-127"/>
              </a:rPr>
              <a:t>Existing inside company</a:t>
            </a:r>
          </a:p>
          <a:p>
            <a:pPr marL="457200" indent="-457200">
              <a:buFont typeface="+mj-lt"/>
              <a:buAutoNum type="arabicPeriod"/>
            </a:pPr>
            <a:r>
              <a:rPr lang="en-US" altLang="ko-KR" sz="2000" dirty="0" smtClean="0">
                <a:latin typeface="Arial Unicode MS" pitchFamily="50" charset="-127"/>
                <a:ea typeface="Arial Unicode MS" pitchFamily="50" charset="-127"/>
                <a:cs typeface="Arial Unicode MS" pitchFamily="50" charset="-127"/>
              </a:rPr>
              <a:t>No upper-level organizations</a:t>
            </a:r>
          </a:p>
          <a:p>
            <a:pPr marL="457200" indent="-457200">
              <a:buFont typeface="+mj-lt"/>
              <a:buAutoNum type="arabicPeriod"/>
            </a:pPr>
            <a:r>
              <a:rPr lang="en-US" altLang="ko-KR" sz="2000" dirty="0" smtClean="0">
                <a:latin typeface="Arial Unicode MS" pitchFamily="50" charset="-127"/>
                <a:ea typeface="Arial Unicode MS" pitchFamily="50" charset="-127"/>
                <a:cs typeface="Arial Unicode MS" pitchFamily="50" charset="-127"/>
              </a:rPr>
              <a:t>Information, consultation</a:t>
            </a:r>
          </a:p>
          <a:p>
            <a:pPr marL="457200" indent="-457200">
              <a:buFont typeface="+mj-lt"/>
              <a:buAutoNum type="arabicPeriod"/>
            </a:pPr>
            <a:r>
              <a:rPr lang="en-US" altLang="ko-KR" sz="2000" dirty="0" smtClean="0">
                <a:latin typeface="Arial Unicode MS" pitchFamily="50" charset="-127"/>
                <a:ea typeface="Arial Unicode MS" pitchFamily="50" charset="-127"/>
                <a:cs typeface="Arial Unicode MS" pitchFamily="50" charset="-127"/>
              </a:rPr>
              <a:t>No bargaining  power</a:t>
            </a:r>
          </a:p>
          <a:p>
            <a:pPr marL="457200" indent="-457200">
              <a:buFont typeface="+mj-lt"/>
              <a:buAutoNum type="arabicPeriod"/>
            </a:pPr>
            <a:r>
              <a:rPr lang="en-US" altLang="ko-KR" sz="2000" dirty="0" smtClean="0">
                <a:latin typeface="Arial Unicode MS" pitchFamily="50" charset="-127"/>
                <a:ea typeface="Arial Unicode MS" pitchFamily="50" charset="-127"/>
                <a:cs typeface="Arial Unicode MS" pitchFamily="50" charset="-127"/>
              </a:rPr>
              <a:t>Only economic roles for employees</a:t>
            </a:r>
          </a:p>
          <a:p>
            <a:pPr marL="457200" indent="-457200">
              <a:buFont typeface="+mj-lt"/>
              <a:buAutoNum type="arabicPeriod"/>
            </a:pPr>
            <a:endParaRPr lang="ko-KR" altLang="en-US" dirty="0"/>
          </a:p>
        </p:txBody>
      </p:sp>
      <p:sp>
        <p:nvSpPr>
          <p:cNvPr id="6" name="텍스트 개체 틀 5"/>
          <p:cNvSpPr>
            <a:spLocks noGrp="1"/>
          </p:cNvSpPr>
          <p:nvPr>
            <p:ph type="body" sz="quarter" idx="3"/>
          </p:nvPr>
        </p:nvSpPr>
        <p:spPr/>
        <p:txBody>
          <a:bodyPr/>
          <a:lstStyle/>
          <a:p>
            <a:r>
              <a:rPr lang="en-US" altLang="ko-KR" dirty="0" smtClean="0">
                <a:latin typeface="Arial Unicode MS" pitchFamily="50" charset="-127"/>
                <a:ea typeface="Arial Unicode MS" pitchFamily="50" charset="-127"/>
                <a:cs typeface="Arial Unicode MS" pitchFamily="50" charset="-127"/>
              </a:rPr>
              <a:t>Union </a:t>
            </a:r>
          </a:p>
          <a:p>
            <a:r>
              <a:rPr lang="en-US" altLang="ko-KR" dirty="0" smtClean="0">
                <a:latin typeface="Arial Unicode MS" pitchFamily="50" charset="-127"/>
                <a:ea typeface="Arial Unicode MS" pitchFamily="50" charset="-127"/>
                <a:cs typeface="Arial Unicode MS" pitchFamily="50" charset="-127"/>
              </a:rPr>
              <a:t>representatives</a:t>
            </a:r>
            <a:endParaRPr lang="ko-KR" altLang="en-US" dirty="0">
              <a:latin typeface="Arial Unicode MS" pitchFamily="50" charset="-127"/>
              <a:ea typeface="Arial Unicode MS" pitchFamily="50" charset="-127"/>
              <a:cs typeface="Arial Unicode MS" pitchFamily="50" charset="-127"/>
            </a:endParaRPr>
          </a:p>
        </p:txBody>
      </p:sp>
      <p:sp>
        <p:nvSpPr>
          <p:cNvPr id="7" name="내용 개체 틀 6"/>
          <p:cNvSpPr>
            <a:spLocks noGrp="1"/>
          </p:cNvSpPr>
          <p:nvPr>
            <p:ph sz="quarter" idx="4"/>
          </p:nvPr>
        </p:nvSpPr>
        <p:spPr/>
        <p:txBody>
          <a:bodyPr>
            <a:normAutofit fontScale="92500" lnSpcReduction="10000"/>
          </a:bodyPr>
          <a:lstStyle/>
          <a:p>
            <a:pPr marL="457200" indent="-457200">
              <a:buFont typeface="+mj-lt"/>
              <a:buAutoNum type="arabicPeriod"/>
            </a:pPr>
            <a:r>
              <a:rPr lang="en-US" altLang="ko-KR" dirty="0" smtClean="0">
                <a:latin typeface="Arial Unicode MS" pitchFamily="50" charset="-127"/>
                <a:ea typeface="Arial Unicode MS" pitchFamily="50" charset="-127"/>
                <a:cs typeface="Arial Unicode MS" pitchFamily="50" charset="-127"/>
              </a:rPr>
              <a:t>Employed by company </a:t>
            </a:r>
          </a:p>
          <a:p>
            <a:pPr marL="457200" indent="-457200">
              <a:buFont typeface="+mj-lt"/>
              <a:buAutoNum type="arabicPeriod"/>
            </a:pPr>
            <a:r>
              <a:rPr lang="en-US" altLang="ko-KR" dirty="0" smtClean="0">
                <a:latin typeface="Arial Unicode MS" pitchFamily="50" charset="-127"/>
                <a:ea typeface="Arial Unicode MS" pitchFamily="50" charset="-127"/>
                <a:cs typeface="Arial Unicode MS" pitchFamily="50" charset="-127"/>
              </a:rPr>
              <a:t>Elected by union members (employed)</a:t>
            </a:r>
          </a:p>
          <a:p>
            <a:pPr marL="457200" indent="-457200">
              <a:buFont typeface="+mj-lt"/>
              <a:buAutoNum type="arabicPeriod"/>
            </a:pPr>
            <a:r>
              <a:rPr lang="en-US" altLang="ko-KR" dirty="0" smtClean="0">
                <a:latin typeface="Arial Unicode MS" pitchFamily="50" charset="-127"/>
                <a:ea typeface="Arial Unicode MS" pitchFamily="50" charset="-127"/>
                <a:cs typeface="Arial Unicode MS" pitchFamily="50" charset="-127"/>
              </a:rPr>
              <a:t>existing inside and outside company</a:t>
            </a:r>
          </a:p>
          <a:p>
            <a:pPr marL="457200" indent="-457200">
              <a:buFont typeface="+mj-lt"/>
              <a:buAutoNum type="arabicPeriod"/>
            </a:pPr>
            <a:r>
              <a:rPr lang="en-US" altLang="ko-KR" dirty="0" smtClean="0">
                <a:latin typeface="Arial Unicode MS" pitchFamily="50" charset="-127"/>
                <a:ea typeface="Arial Unicode MS" pitchFamily="50" charset="-127"/>
                <a:cs typeface="Arial Unicode MS" pitchFamily="50" charset="-127"/>
              </a:rPr>
              <a:t>Affiliation to upper-level organizations</a:t>
            </a:r>
          </a:p>
          <a:p>
            <a:pPr marL="457200" indent="-457200">
              <a:buFont typeface="+mj-lt"/>
              <a:buAutoNum type="arabicPeriod"/>
            </a:pPr>
            <a:r>
              <a:rPr lang="en-US" altLang="ko-KR" dirty="0" smtClean="0">
                <a:latin typeface="Arial Unicode MS" pitchFamily="50" charset="-127"/>
                <a:ea typeface="Arial Unicode MS" pitchFamily="50" charset="-127"/>
                <a:cs typeface="Arial Unicode MS" pitchFamily="50" charset="-127"/>
              </a:rPr>
              <a:t>Information, consultation</a:t>
            </a:r>
          </a:p>
          <a:p>
            <a:pPr marL="457200" indent="-457200">
              <a:buFont typeface="+mj-lt"/>
              <a:buAutoNum type="arabicPeriod"/>
            </a:pPr>
            <a:r>
              <a:rPr lang="en-US" altLang="ko-KR" dirty="0" smtClean="0">
                <a:latin typeface="Arial Unicode MS" pitchFamily="50" charset="-127"/>
                <a:ea typeface="Arial Unicode MS" pitchFamily="50" charset="-127"/>
                <a:cs typeface="Arial Unicode MS" pitchFamily="50" charset="-127"/>
              </a:rPr>
              <a:t>Bargaining power</a:t>
            </a:r>
          </a:p>
          <a:p>
            <a:pPr marL="457200" indent="-457200">
              <a:buFont typeface="+mj-lt"/>
              <a:buAutoNum type="arabicPeriod"/>
            </a:pPr>
            <a:r>
              <a:rPr lang="en-US" altLang="ko-KR" dirty="0" smtClean="0">
                <a:latin typeface="Arial Unicode MS" pitchFamily="50" charset="-127"/>
                <a:ea typeface="Arial Unicode MS" pitchFamily="50" charset="-127"/>
                <a:cs typeface="Arial Unicode MS" pitchFamily="50" charset="-127"/>
              </a:rPr>
              <a:t>Economic, social and political roles</a:t>
            </a:r>
            <a:endParaRPr lang="ko-KR" altLang="en-US" dirty="0">
              <a:latin typeface="Arial Unicode MS" pitchFamily="50" charset="-127"/>
              <a:ea typeface="Arial Unicode MS" pitchFamily="50" charset="-127"/>
              <a:cs typeface="Arial Unicode MS" pitchFamily="50" charset="-127"/>
            </a:endParaRP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Autofit/>
          </a:bodyPr>
          <a:lstStyle/>
          <a:p>
            <a:r>
              <a:rPr lang="en-US" altLang="ko-KR" sz="3200" dirty="0" smtClean="0">
                <a:latin typeface="Bodoni MT Black" pitchFamily="18" charset="0"/>
                <a:ea typeface="Arial Unicode MS" pitchFamily="50" charset="-127"/>
                <a:cs typeface="Arial Unicode MS" pitchFamily="50" charset="-127"/>
              </a:rPr>
              <a:t>Workers representative at workplace</a:t>
            </a:r>
            <a:endParaRPr lang="ko-KR" altLang="en-US" sz="3200" dirty="0">
              <a:latin typeface="Bodoni MT Black" pitchFamily="18" charset="0"/>
              <a:ea typeface="Arial Unicode MS" pitchFamily="50" charset="-127"/>
              <a:cs typeface="Arial Unicode MS" pitchFamily="50" charset="-127"/>
            </a:endParaRPr>
          </a:p>
        </p:txBody>
      </p:sp>
      <p:sp>
        <p:nvSpPr>
          <p:cNvPr id="4" name="텍스트 개체 틀 3"/>
          <p:cNvSpPr>
            <a:spLocks noGrp="1"/>
          </p:cNvSpPr>
          <p:nvPr>
            <p:ph type="body" idx="1"/>
          </p:nvPr>
        </p:nvSpPr>
        <p:spPr/>
        <p:txBody>
          <a:bodyPr>
            <a:noAutofit/>
          </a:bodyPr>
          <a:lstStyle/>
          <a:p>
            <a:r>
              <a:rPr lang="en-US" altLang="ko-KR" dirty="0" smtClean="0">
                <a:latin typeface="Arial Unicode MS" pitchFamily="50" charset="-127"/>
                <a:ea typeface="Arial Unicode MS" pitchFamily="50" charset="-127"/>
                <a:cs typeface="Arial Unicode MS" pitchFamily="50" charset="-127"/>
              </a:rPr>
              <a:t>Employee </a:t>
            </a:r>
          </a:p>
          <a:p>
            <a:r>
              <a:rPr lang="en-US" altLang="ko-KR" dirty="0" smtClean="0">
                <a:latin typeface="Arial Unicode MS" pitchFamily="50" charset="-127"/>
                <a:ea typeface="Arial Unicode MS" pitchFamily="50" charset="-127"/>
                <a:cs typeface="Arial Unicode MS" pitchFamily="50" charset="-127"/>
              </a:rPr>
              <a:t>representatives</a:t>
            </a:r>
            <a:endParaRPr lang="ko-KR" altLang="en-US" dirty="0">
              <a:latin typeface="Arial Unicode MS" pitchFamily="50" charset="-127"/>
              <a:ea typeface="Arial Unicode MS" pitchFamily="50" charset="-127"/>
              <a:cs typeface="Arial Unicode MS" pitchFamily="50" charset="-127"/>
            </a:endParaRPr>
          </a:p>
        </p:txBody>
      </p:sp>
      <p:graphicFrame>
        <p:nvGraphicFramePr>
          <p:cNvPr id="8" name="내용 개체 틀 7"/>
          <p:cNvGraphicFramePr>
            <a:graphicFrameLocks noGrp="1"/>
          </p:cNvGraphicFramePr>
          <p:nvPr>
            <p:ph sz="half" idx="2"/>
          </p:nvPr>
        </p:nvGraphicFramePr>
        <p:xfrm>
          <a:off x="457200" y="2174875"/>
          <a:ext cx="4040188" cy="39512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텍스트 개체 틀 5"/>
          <p:cNvSpPr>
            <a:spLocks noGrp="1"/>
          </p:cNvSpPr>
          <p:nvPr>
            <p:ph type="body" sz="quarter" idx="3"/>
          </p:nvPr>
        </p:nvSpPr>
        <p:spPr/>
        <p:txBody>
          <a:bodyPr/>
          <a:lstStyle/>
          <a:p>
            <a:r>
              <a:rPr lang="en-US" altLang="ko-KR" dirty="0" smtClean="0">
                <a:latin typeface="Arial Unicode MS" pitchFamily="50" charset="-127"/>
                <a:ea typeface="Arial Unicode MS" pitchFamily="50" charset="-127"/>
                <a:cs typeface="Arial Unicode MS" pitchFamily="50" charset="-127"/>
              </a:rPr>
              <a:t>Union </a:t>
            </a:r>
          </a:p>
          <a:p>
            <a:r>
              <a:rPr lang="en-US" altLang="ko-KR" dirty="0" smtClean="0">
                <a:latin typeface="Arial Unicode MS" pitchFamily="50" charset="-127"/>
                <a:ea typeface="Arial Unicode MS" pitchFamily="50" charset="-127"/>
                <a:cs typeface="Arial Unicode MS" pitchFamily="50" charset="-127"/>
              </a:rPr>
              <a:t>representatives</a:t>
            </a:r>
            <a:endParaRPr lang="ko-KR" altLang="en-US" dirty="0">
              <a:latin typeface="Arial Unicode MS" pitchFamily="50" charset="-127"/>
              <a:ea typeface="Arial Unicode MS" pitchFamily="50" charset="-127"/>
              <a:cs typeface="Arial Unicode MS" pitchFamily="50" charset="-127"/>
            </a:endParaRPr>
          </a:p>
        </p:txBody>
      </p:sp>
      <p:graphicFrame>
        <p:nvGraphicFramePr>
          <p:cNvPr id="9" name="내용 개체 틀 8"/>
          <p:cNvGraphicFramePr>
            <a:graphicFrameLocks noGrp="1"/>
          </p:cNvGraphicFramePr>
          <p:nvPr>
            <p:ph sz="quarter" idx="4"/>
          </p:nvPr>
        </p:nvGraphicFramePr>
        <p:xfrm>
          <a:off x="4645025" y="2174875"/>
          <a:ext cx="4041775" cy="395128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0" name=" 3"/>
          <p:cNvSpPr/>
          <p:nvPr/>
        </p:nvSpPr>
        <p:spPr>
          <a:xfrm>
            <a:off x="5357818" y="2857496"/>
            <a:ext cx="2828131" cy="2262505"/>
          </a:xfrm>
          <a:prstGeom prst="funnel">
            <a:avLst/>
          </a:prstGeom>
        </p:spPr>
        <p:style>
          <a:lnRef idx="1">
            <a:schemeClr val="accent6">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제목 6"/>
          <p:cNvSpPr>
            <a:spLocks noGrp="1"/>
          </p:cNvSpPr>
          <p:nvPr>
            <p:ph type="title"/>
          </p:nvPr>
        </p:nvSpPr>
        <p:spPr/>
        <p:txBody>
          <a:bodyPr/>
          <a:lstStyle/>
          <a:p>
            <a:r>
              <a:rPr lang="en-US" altLang="ko-KR" dirty="0" smtClean="0">
                <a:latin typeface="Cambria Math" pitchFamily="18" charset="0"/>
                <a:ea typeface="Cambria Math" pitchFamily="18" charset="0"/>
              </a:rPr>
              <a:t>Procedure of Strike in Korea</a:t>
            </a:r>
            <a:endParaRPr lang="ko-KR" altLang="en-US" dirty="0">
              <a:latin typeface="Cambria Math" pitchFamily="18" charset="0"/>
            </a:endParaRPr>
          </a:p>
        </p:txBody>
      </p:sp>
      <p:sp>
        <p:nvSpPr>
          <p:cNvPr id="8" name="내용 개체 틀 7"/>
          <p:cNvSpPr>
            <a:spLocks noGrp="1"/>
          </p:cNvSpPr>
          <p:nvPr>
            <p:ph idx="1"/>
          </p:nvPr>
        </p:nvSpPr>
        <p:spPr/>
        <p:txBody>
          <a:bodyPr>
            <a:normAutofit fontScale="62500" lnSpcReduction="20000"/>
          </a:bodyPr>
          <a:lstStyle/>
          <a:p>
            <a:r>
              <a:rPr lang="en-US" altLang="ko-KR" dirty="0" smtClean="0">
                <a:latin typeface="Cambria Math" pitchFamily="18" charset="0"/>
                <a:ea typeface="Cambria Math" pitchFamily="18" charset="0"/>
              </a:rPr>
              <a:t>Negotiation is broken. </a:t>
            </a:r>
          </a:p>
          <a:p>
            <a:r>
              <a:rPr lang="en-US" altLang="ko-KR" dirty="0" smtClean="0">
                <a:latin typeface="Cambria Math" pitchFamily="18" charset="0"/>
                <a:ea typeface="Cambria Math" pitchFamily="18" charset="0"/>
              </a:rPr>
              <a:t>Direct and secret votes by members</a:t>
            </a:r>
          </a:p>
          <a:p>
            <a:r>
              <a:rPr lang="en-US" altLang="ko-KR" dirty="0" smtClean="0">
                <a:latin typeface="Cambria Math" pitchFamily="18" charset="0"/>
                <a:ea typeface="Cambria Math" pitchFamily="18" charset="0"/>
              </a:rPr>
              <a:t>Votes by a majority of members (50% plus 1 member)</a:t>
            </a:r>
          </a:p>
          <a:p>
            <a:r>
              <a:rPr lang="en-US" altLang="ko-KR" dirty="0" smtClean="0">
                <a:latin typeface="Cambria Math" pitchFamily="18" charset="0"/>
                <a:ea typeface="Cambria Math" pitchFamily="18" charset="0"/>
              </a:rPr>
              <a:t>Union must inform employer of the labor dispute</a:t>
            </a:r>
          </a:p>
          <a:p>
            <a:r>
              <a:rPr lang="en-US" altLang="ko-KR" dirty="0" smtClean="0">
                <a:latin typeface="Cambria Math" pitchFamily="18" charset="0"/>
                <a:ea typeface="Cambria Math" pitchFamily="18" charset="0"/>
              </a:rPr>
              <a:t>Union must request Labor Relations Commission to make the mediation  (or the arbitration).</a:t>
            </a:r>
          </a:p>
          <a:p>
            <a:pPr lvl="1"/>
            <a:r>
              <a:rPr lang="en-US" altLang="ko-KR" dirty="0" smtClean="0">
                <a:latin typeface="Cambria Math" pitchFamily="18" charset="0"/>
                <a:ea typeface="Cambria Math" pitchFamily="18" charset="0"/>
              </a:rPr>
              <a:t>10 days in general sectors</a:t>
            </a:r>
          </a:p>
          <a:p>
            <a:pPr lvl="1"/>
            <a:r>
              <a:rPr lang="en-US" altLang="ko-KR" dirty="0" smtClean="0">
                <a:latin typeface="Cambria Math" pitchFamily="18" charset="0"/>
                <a:ea typeface="Cambria Math" pitchFamily="18" charset="0"/>
              </a:rPr>
              <a:t>15 days in the essential public services (railway, subway, airplane, water, electricity, gas, oil refinery and supply, hospitals, blood supply, central bank, telecommunication)</a:t>
            </a:r>
          </a:p>
          <a:p>
            <a:pPr lvl="1"/>
            <a:r>
              <a:rPr lang="en-US" altLang="ko-KR" dirty="0" smtClean="0">
                <a:latin typeface="Cambria Math" pitchFamily="18" charset="0"/>
                <a:ea typeface="Cambria Math" pitchFamily="18" charset="0"/>
              </a:rPr>
              <a:t>Mediation Committee: 3 persons (union, employer, public interest)</a:t>
            </a:r>
          </a:p>
          <a:p>
            <a:pPr lvl="1"/>
            <a:r>
              <a:rPr lang="en-US" altLang="ko-KR" dirty="0" smtClean="0">
                <a:latin typeface="Cambria Math" pitchFamily="18" charset="0"/>
                <a:ea typeface="Cambria Math" pitchFamily="18" charset="0"/>
              </a:rPr>
              <a:t>Special Mediation Committee for essential public services</a:t>
            </a:r>
          </a:p>
          <a:p>
            <a:r>
              <a:rPr lang="en-US" altLang="ko-KR" dirty="0" smtClean="0">
                <a:latin typeface="Cambria Math" pitchFamily="18" charset="0"/>
                <a:ea typeface="Cambria Math" pitchFamily="18" charset="0"/>
              </a:rPr>
              <a:t>Arbitration</a:t>
            </a:r>
          </a:p>
          <a:p>
            <a:pPr lvl="1"/>
            <a:r>
              <a:rPr lang="en-US" altLang="ko-KR" dirty="0" smtClean="0">
                <a:latin typeface="Cambria Math" pitchFamily="18" charset="0"/>
                <a:ea typeface="Cambria Math" pitchFamily="18" charset="0"/>
              </a:rPr>
              <a:t>In case both party of union and employer request the commission to make the arbitration</a:t>
            </a:r>
          </a:p>
          <a:p>
            <a:pPr lvl="1"/>
            <a:r>
              <a:rPr lang="en-US" altLang="ko-KR" dirty="0" smtClean="0">
                <a:latin typeface="Cambria Math" pitchFamily="18" charset="0"/>
                <a:ea typeface="Cambria Math" pitchFamily="18" charset="0"/>
              </a:rPr>
              <a:t>In case there is an article on the arbitration request stipulated in CBA</a:t>
            </a:r>
          </a:p>
          <a:p>
            <a:pPr lvl="1"/>
            <a:endParaRPr lang="en-US" altLang="ko-KR" dirty="0" smtClean="0">
              <a:latin typeface="Cambria Math" pitchFamily="18" charset="0"/>
              <a:ea typeface="Cambria Math" pitchFamily="18" charset="0"/>
            </a:endParaRPr>
          </a:p>
          <a:p>
            <a:endParaRPr lang="ko-KR" altLang="en-US" dirty="0"/>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제목 6"/>
          <p:cNvSpPr>
            <a:spLocks noGrp="1"/>
          </p:cNvSpPr>
          <p:nvPr>
            <p:ph type="title"/>
          </p:nvPr>
        </p:nvSpPr>
        <p:spPr/>
        <p:txBody>
          <a:bodyPr/>
          <a:lstStyle/>
          <a:p>
            <a:r>
              <a:rPr lang="en-US" altLang="ko-KR" dirty="0" smtClean="0"/>
              <a:t>Thao</a:t>
            </a:r>
            <a:endParaRPr lang="ko-KR" altLang="en-US" dirty="0"/>
          </a:p>
        </p:txBody>
      </p:sp>
      <p:sp>
        <p:nvSpPr>
          <p:cNvPr id="8" name="내용 개체 틀 7"/>
          <p:cNvSpPr>
            <a:spLocks noGrp="1"/>
          </p:cNvSpPr>
          <p:nvPr>
            <p:ph idx="1"/>
          </p:nvPr>
        </p:nvSpPr>
        <p:spPr/>
        <p:txBody>
          <a:bodyPr/>
          <a:lstStyle/>
          <a:p>
            <a:r>
              <a:rPr lang="en-US" altLang="ko-KR" dirty="0" smtClean="0">
                <a:hlinkClick r:id="rId2"/>
              </a:rPr>
              <a:t>Bam_binice@yahoo.com</a:t>
            </a:r>
            <a:endParaRPr lang="en-US" altLang="ko-KR" dirty="0" smtClean="0"/>
          </a:p>
          <a:p>
            <a:r>
              <a:rPr lang="en-US" altLang="ko-KR" dirty="0" smtClean="0"/>
              <a:t>093 5134 890</a:t>
            </a:r>
            <a:endParaRPr lang="ko-KR" altLang="en-US" dirty="0"/>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latin typeface="Cambria Math" pitchFamily="18" charset="0"/>
                <a:ea typeface="Cambria Math" pitchFamily="18" charset="0"/>
              </a:rPr>
              <a:t>IF </a:t>
            </a:r>
            <a:r>
              <a:rPr lang="en-US" altLang="ko-KR" dirty="0" err="1" smtClean="0">
                <a:latin typeface="Cambria Math" pitchFamily="18" charset="0"/>
                <a:ea typeface="Cambria Math" pitchFamily="18" charset="0"/>
              </a:rPr>
              <a:t>Metall</a:t>
            </a:r>
            <a:endParaRPr lang="ko-KR" altLang="en-US" dirty="0">
              <a:latin typeface="Cambria Math" pitchFamily="18" charset="0"/>
            </a:endParaRPr>
          </a:p>
        </p:txBody>
      </p:sp>
      <p:sp>
        <p:nvSpPr>
          <p:cNvPr id="3" name="내용 개체 틀 2"/>
          <p:cNvSpPr>
            <a:spLocks noGrp="1"/>
          </p:cNvSpPr>
          <p:nvPr>
            <p:ph idx="1"/>
          </p:nvPr>
        </p:nvSpPr>
        <p:spPr/>
        <p:txBody>
          <a:bodyPr/>
          <a:lstStyle/>
          <a:p>
            <a:pPr eaLnBrk="1" hangingPunct="1">
              <a:defRPr/>
            </a:pPr>
            <a:r>
              <a:rPr lang="en-US" altLang="ko-KR" dirty="0" smtClean="0">
                <a:latin typeface="Cambria Math" pitchFamily="18" charset="0"/>
                <a:ea typeface="Cambria Math" pitchFamily="18" charset="0"/>
              </a:rPr>
              <a:t>History of IF </a:t>
            </a:r>
            <a:r>
              <a:rPr lang="en-US" altLang="ko-KR" dirty="0" err="1" smtClean="0">
                <a:latin typeface="Cambria Math" pitchFamily="18" charset="0"/>
                <a:ea typeface="Cambria Math" pitchFamily="18" charset="0"/>
              </a:rPr>
              <a:t>Metall</a:t>
            </a:r>
            <a:endParaRPr lang="en-US" altLang="ko-KR" dirty="0" smtClean="0">
              <a:latin typeface="Cambria Math" pitchFamily="18" charset="0"/>
              <a:ea typeface="Cambria Math" pitchFamily="18" charset="0"/>
            </a:endParaRPr>
          </a:p>
          <a:p>
            <a:pPr eaLnBrk="1" hangingPunct="1"/>
            <a:r>
              <a:rPr lang="en-US" altLang="ko-KR" dirty="0" smtClean="0">
                <a:latin typeface="Cambria Math" pitchFamily="18" charset="0"/>
                <a:ea typeface="Cambria Math" pitchFamily="18" charset="0"/>
              </a:rPr>
              <a:t>1888 Swedish Metal workers union</a:t>
            </a:r>
          </a:p>
          <a:p>
            <a:pPr eaLnBrk="1" hangingPunct="1"/>
            <a:r>
              <a:rPr lang="en-US" altLang="ko-KR" dirty="0" smtClean="0">
                <a:latin typeface="Cambria Math" pitchFamily="18" charset="0"/>
                <a:ea typeface="Cambria Math" pitchFamily="18" charset="0"/>
              </a:rPr>
              <a:t>1915 - 1948 lot of mergers</a:t>
            </a:r>
          </a:p>
          <a:p>
            <a:pPr eaLnBrk="1" hangingPunct="1"/>
            <a:r>
              <a:rPr lang="en-US" altLang="ko-KR" dirty="0" smtClean="0">
                <a:latin typeface="Cambria Math" pitchFamily="18" charset="0"/>
                <a:ea typeface="Cambria Math" pitchFamily="18" charset="0"/>
              </a:rPr>
              <a:t>1993 </a:t>
            </a:r>
            <a:r>
              <a:rPr lang="en-US" altLang="ko-KR" dirty="0" err="1" smtClean="0">
                <a:latin typeface="Cambria Math" pitchFamily="18" charset="0"/>
                <a:ea typeface="Cambria Math" pitchFamily="18" charset="0"/>
              </a:rPr>
              <a:t>Sv</a:t>
            </a:r>
            <a:r>
              <a:rPr lang="en-US" altLang="ko-KR" dirty="0" smtClean="0">
                <a:latin typeface="Cambria Math" pitchFamily="18" charset="0"/>
                <a:ea typeface="Cambria Math" pitchFamily="18" charset="0"/>
              </a:rPr>
              <a:t>. Metal workers and Miners union</a:t>
            </a:r>
          </a:p>
          <a:p>
            <a:pPr eaLnBrk="1" hangingPunct="1"/>
            <a:r>
              <a:rPr lang="en-US" altLang="ko-KR" dirty="0" smtClean="0">
                <a:latin typeface="Cambria Math" pitchFamily="18" charset="0"/>
                <a:ea typeface="Cambria Math" pitchFamily="18" charset="0"/>
              </a:rPr>
              <a:t>2006 Industrial union and </a:t>
            </a:r>
            <a:r>
              <a:rPr lang="en-US" altLang="ko-KR" dirty="0" err="1" smtClean="0">
                <a:latin typeface="Cambria Math" pitchFamily="18" charset="0"/>
                <a:ea typeface="Cambria Math" pitchFamily="18" charset="0"/>
              </a:rPr>
              <a:t>Sv</a:t>
            </a:r>
            <a:r>
              <a:rPr lang="en-US" altLang="ko-KR" dirty="0" smtClean="0">
                <a:latin typeface="Cambria Math" pitchFamily="18" charset="0"/>
                <a:ea typeface="Cambria Math" pitchFamily="18" charset="0"/>
              </a:rPr>
              <a:t> </a:t>
            </a:r>
            <a:r>
              <a:rPr lang="en-US" altLang="ko-KR" dirty="0" err="1" smtClean="0">
                <a:latin typeface="Cambria Math" pitchFamily="18" charset="0"/>
                <a:ea typeface="Cambria Math" pitchFamily="18" charset="0"/>
              </a:rPr>
              <a:t>Metall</a:t>
            </a:r>
            <a:r>
              <a:rPr lang="en-US" altLang="ko-KR" dirty="0" smtClean="0">
                <a:latin typeface="Cambria Math" pitchFamily="18" charset="0"/>
                <a:ea typeface="Cambria Math" pitchFamily="18" charset="0"/>
              </a:rPr>
              <a:t> workers became IF </a:t>
            </a:r>
            <a:r>
              <a:rPr lang="en-US" altLang="ko-KR" dirty="0" err="1" smtClean="0">
                <a:latin typeface="Cambria Math" pitchFamily="18" charset="0"/>
                <a:ea typeface="Cambria Math" pitchFamily="18" charset="0"/>
              </a:rPr>
              <a:t>Metall</a:t>
            </a:r>
            <a:endParaRPr lang="en-US" altLang="ko-KR" dirty="0" smtClean="0">
              <a:latin typeface="Cambria Math" pitchFamily="18" charset="0"/>
              <a:ea typeface="Cambria Math" pitchFamily="18" charset="0"/>
            </a:endParaRPr>
          </a:p>
          <a:p>
            <a:endParaRPr lang="ko-KR" altLang="en-US" dirty="0">
              <a:latin typeface="Cambria Math" pitchFamily="18" charset="0"/>
            </a:endParaRP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latin typeface="Cambria Math" pitchFamily="18" charset="0"/>
                <a:ea typeface="Cambria Math" pitchFamily="18" charset="0"/>
              </a:rPr>
              <a:t>IF </a:t>
            </a:r>
            <a:r>
              <a:rPr lang="en-US" altLang="ko-KR" dirty="0" err="1" smtClean="0">
                <a:latin typeface="Cambria Math" pitchFamily="18" charset="0"/>
                <a:ea typeface="Cambria Math" pitchFamily="18" charset="0"/>
              </a:rPr>
              <a:t>Metall</a:t>
            </a:r>
            <a:endParaRPr lang="ko-KR" altLang="en-US" dirty="0">
              <a:latin typeface="Cambria Math" pitchFamily="18" charset="0"/>
            </a:endParaRPr>
          </a:p>
        </p:txBody>
      </p:sp>
      <p:sp>
        <p:nvSpPr>
          <p:cNvPr id="3" name="내용 개체 틀 2"/>
          <p:cNvSpPr>
            <a:spLocks noGrp="1"/>
          </p:cNvSpPr>
          <p:nvPr>
            <p:ph idx="1"/>
          </p:nvPr>
        </p:nvSpPr>
        <p:spPr/>
        <p:txBody>
          <a:bodyPr>
            <a:normAutofit/>
          </a:bodyPr>
          <a:lstStyle/>
          <a:p>
            <a:pPr eaLnBrk="1" hangingPunct="1"/>
            <a:r>
              <a:rPr lang="en-US" altLang="ko-KR" dirty="0" smtClean="0">
                <a:latin typeface="Cambria Math" pitchFamily="18" charset="0"/>
                <a:ea typeface="Cambria Math" pitchFamily="18" charset="0"/>
              </a:rPr>
              <a:t>350 000 members</a:t>
            </a:r>
          </a:p>
          <a:p>
            <a:pPr eaLnBrk="1" hangingPunct="1"/>
            <a:r>
              <a:rPr lang="en-US" altLang="ko-KR" dirty="0" smtClean="0">
                <a:latin typeface="Cambria Math" pitchFamily="18" charset="0"/>
                <a:ea typeface="Cambria Math" pitchFamily="18" charset="0"/>
              </a:rPr>
              <a:t>40 000 representatives</a:t>
            </a:r>
          </a:p>
          <a:p>
            <a:pPr eaLnBrk="1" hangingPunct="1"/>
            <a:r>
              <a:rPr lang="en-US" altLang="ko-KR" dirty="0" smtClean="0">
                <a:latin typeface="Cambria Math" pitchFamily="18" charset="0"/>
                <a:ea typeface="Cambria Math" pitchFamily="18" charset="0"/>
              </a:rPr>
              <a:t>52 regional offices</a:t>
            </a:r>
          </a:p>
          <a:p>
            <a:pPr eaLnBrk="1" hangingPunct="1"/>
            <a:r>
              <a:rPr lang="en-US" altLang="ko-KR" dirty="0" smtClean="0">
                <a:latin typeface="Cambria Math" pitchFamily="18" charset="0"/>
                <a:ea typeface="Cambria Math" pitchFamily="18" charset="0"/>
              </a:rPr>
              <a:t>12 500 workplaces</a:t>
            </a:r>
          </a:p>
          <a:p>
            <a:pPr eaLnBrk="1" hangingPunct="1"/>
            <a:r>
              <a:rPr lang="en-US" altLang="ko-KR" dirty="0" smtClean="0">
                <a:latin typeface="Cambria Math" pitchFamily="18" charset="0"/>
                <a:ea typeface="Cambria Math" pitchFamily="18" charset="0"/>
              </a:rPr>
              <a:t>70 % organization rate</a:t>
            </a:r>
          </a:p>
          <a:p>
            <a:pPr eaLnBrk="1" hangingPunct="1"/>
            <a:r>
              <a:rPr lang="en-US" altLang="ko-KR" dirty="0" smtClean="0">
                <a:latin typeface="Cambria Math" pitchFamily="18" charset="0"/>
                <a:ea typeface="Cambria Math" pitchFamily="18" charset="0"/>
              </a:rPr>
              <a:t>1.76 % membership fee in average 350 SEK</a:t>
            </a:r>
          </a:p>
          <a:p>
            <a:pPr eaLnBrk="1" hangingPunct="1"/>
            <a:r>
              <a:rPr lang="en-US" altLang="ko-KR" dirty="0" smtClean="0">
                <a:latin typeface="Cambria Math" pitchFamily="18" charset="0"/>
                <a:ea typeface="Cambria Math" pitchFamily="18" charset="0"/>
              </a:rPr>
              <a:t>Extra fee for unemployment fund 250 SEK</a:t>
            </a:r>
          </a:p>
          <a:p>
            <a:endParaRPr lang="ko-KR" altLang="en-US" dirty="0"/>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latin typeface="Cambria Math" pitchFamily="18" charset="0"/>
                <a:ea typeface="Cambria Math" pitchFamily="18" charset="0"/>
              </a:rPr>
              <a:t>IF </a:t>
            </a:r>
            <a:r>
              <a:rPr lang="en-US" altLang="ko-KR" dirty="0" err="1" smtClean="0">
                <a:latin typeface="Cambria Math" pitchFamily="18" charset="0"/>
                <a:ea typeface="Cambria Math" pitchFamily="18" charset="0"/>
              </a:rPr>
              <a:t>Metall</a:t>
            </a:r>
            <a:endParaRPr lang="ko-KR" altLang="en-US" dirty="0">
              <a:latin typeface="Cambria Math" pitchFamily="18" charset="0"/>
            </a:endParaRPr>
          </a:p>
        </p:txBody>
      </p:sp>
      <p:sp>
        <p:nvSpPr>
          <p:cNvPr id="3" name="내용 개체 틀 2"/>
          <p:cNvSpPr>
            <a:spLocks noGrp="1"/>
          </p:cNvSpPr>
          <p:nvPr>
            <p:ph idx="1"/>
          </p:nvPr>
        </p:nvSpPr>
        <p:spPr/>
        <p:txBody>
          <a:bodyPr/>
          <a:lstStyle/>
          <a:p>
            <a:pPr eaLnBrk="1" hangingPunct="1"/>
            <a:r>
              <a:rPr lang="en-US" altLang="ko-KR" dirty="0" smtClean="0">
                <a:latin typeface="Cambria Math" pitchFamily="18" charset="0"/>
                <a:ea typeface="Cambria Math" pitchFamily="18" charset="0"/>
              </a:rPr>
              <a:t>41 national collective agreements</a:t>
            </a:r>
          </a:p>
          <a:p>
            <a:pPr eaLnBrk="1" hangingPunct="1"/>
            <a:r>
              <a:rPr lang="en-US" altLang="ko-KR" smtClean="0">
                <a:latin typeface="Cambria Math" pitchFamily="18" charset="0"/>
                <a:ea typeface="Cambria Math" pitchFamily="18" charset="0"/>
              </a:rPr>
              <a:t>Regulation </a:t>
            </a:r>
            <a:r>
              <a:rPr lang="en-US" altLang="ko-KR" dirty="0" smtClean="0">
                <a:latin typeface="Cambria Math" pitchFamily="18" charset="0"/>
                <a:ea typeface="Cambria Math" pitchFamily="18" charset="0"/>
              </a:rPr>
              <a:t>on employment, minimum wages, working hours, rules for piece-rates and monthly wages, overtime pay, insurance, holiday pay  </a:t>
            </a:r>
          </a:p>
          <a:p>
            <a:endParaRPr lang="ko-KR" altLang="en-US" dirty="0"/>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57200" y="116632"/>
            <a:ext cx="8229600" cy="720080"/>
          </a:xfrm>
        </p:spPr>
        <p:txBody>
          <a:bodyPr/>
          <a:lstStyle/>
          <a:p>
            <a:r>
              <a:rPr lang="en-US" altLang="ko-KR" sz="3600" b="1" dirty="0" smtClean="0">
                <a:latin typeface="Cambria Math" pitchFamily="18" charset="0"/>
                <a:ea typeface="Cambria Math" pitchFamily="18" charset="0"/>
              </a:rPr>
              <a:t>Union Officers as Trainer</a:t>
            </a:r>
            <a:endParaRPr lang="ko-KR" altLang="en-US" sz="3600" b="1" dirty="0">
              <a:latin typeface="Cambria Math" pitchFamily="18" charset="0"/>
            </a:endParaRPr>
          </a:p>
        </p:txBody>
      </p:sp>
      <p:sp>
        <p:nvSpPr>
          <p:cNvPr id="3" name="내용 개체 틀 2"/>
          <p:cNvSpPr>
            <a:spLocks noGrp="1"/>
          </p:cNvSpPr>
          <p:nvPr>
            <p:ph idx="1"/>
          </p:nvPr>
        </p:nvSpPr>
        <p:spPr>
          <a:xfrm>
            <a:off x="457200" y="980728"/>
            <a:ext cx="8229600" cy="5688632"/>
          </a:xfrm>
        </p:spPr>
        <p:txBody>
          <a:bodyPr>
            <a:normAutofit/>
          </a:bodyPr>
          <a:lstStyle/>
          <a:p>
            <a:pPr marL="514350" indent="-514350">
              <a:buFont typeface="+mj-lt"/>
              <a:buAutoNum type="arabicPeriod"/>
            </a:pPr>
            <a:r>
              <a:rPr lang="en-US" altLang="ko-KR" sz="2800" dirty="0" smtClean="0">
                <a:latin typeface="Cambria Math" pitchFamily="18" charset="0"/>
                <a:ea typeface="Cambria Math" pitchFamily="18" charset="0"/>
              </a:rPr>
              <a:t>No Education, No Union: Active training is a starting point for strong union </a:t>
            </a:r>
          </a:p>
          <a:p>
            <a:pPr marL="514350" indent="-514350">
              <a:buFont typeface="+mj-lt"/>
              <a:buAutoNum type="arabicPeriod"/>
            </a:pPr>
            <a:r>
              <a:rPr lang="en-US" altLang="ko-KR" sz="2800" dirty="0" smtClean="0">
                <a:latin typeface="Cambria Math" pitchFamily="18" charset="0"/>
                <a:ea typeface="Cambria Math" pitchFamily="18" charset="0"/>
              </a:rPr>
              <a:t>Start with small group (maximum 10 persons) in short time (maximum 1-hour: 30-minute presentation and 30-minute discussion)</a:t>
            </a:r>
          </a:p>
          <a:p>
            <a:pPr marL="514350" indent="-514350">
              <a:buFont typeface="+mj-lt"/>
              <a:buAutoNum type="arabicPeriod"/>
            </a:pPr>
            <a:r>
              <a:rPr lang="en-US" altLang="ko-KR" sz="2800" dirty="0" smtClean="0">
                <a:latin typeface="Cambria Math" pitchFamily="18" charset="0"/>
                <a:ea typeface="Cambria Math" pitchFamily="18" charset="0"/>
              </a:rPr>
              <a:t>Go head step by step, but consistently</a:t>
            </a:r>
          </a:p>
          <a:p>
            <a:pPr marL="514350" indent="-514350">
              <a:buFont typeface="+mj-lt"/>
              <a:buAutoNum type="arabicPeriod"/>
            </a:pPr>
            <a:r>
              <a:rPr lang="en-US" altLang="ko-KR" sz="2800" dirty="0" smtClean="0">
                <a:latin typeface="Cambria Math" pitchFamily="18" charset="0"/>
                <a:ea typeface="Cambria Math" pitchFamily="18" charset="0"/>
              </a:rPr>
              <a:t>Holistic approach: trainer is organizer, policy maker and negotiator. </a:t>
            </a:r>
          </a:p>
          <a:p>
            <a:pPr marL="514350" indent="-514350">
              <a:buFont typeface="+mj-lt"/>
              <a:buAutoNum type="arabicPeriod"/>
            </a:pPr>
            <a:r>
              <a:rPr lang="en-US" altLang="ko-KR" sz="2800" dirty="0" smtClean="0">
                <a:latin typeface="Cambria Math" pitchFamily="18" charset="0"/>
                <a:ea typeface="Cambria Math" pitchFamily="18" charset="0"/>
              </a:rPr>
              <a:t>Interaction approach: Make workers/trainees speak, Learn from workers</a:t>
            </a:r>
          </a:p>
          <a:p>
            <a:pPr marL="514350" indent="-514350">
              <a:buFont typeface="+mj-lt"/>
              <a:buAutoNum type="arabicPeriod"/>
            </a:pPr>
            <a:r>
              <a:rPr lang="en-US" altLang="ko-KR" sz="2800" dirty="0" smtClean="0">
                <a:latin typeface="Cambria Math" pitchFamily="18" charset="0"/>
                <a:ea typeface="Cambria Math" pitchFamily="18" charset="0"/>
              </a:rPr>
              <a:t>Learn and utilize IT/computer skills: email, internet, Power Point, photos/pictures</a:t>
            </a:r>
          </a:p>
          <a:p>
            <a:pPr marL="514350" indent="-514350">
              <a:buFont typeface="+mj-lt"/>
              <a:buAutoNum type="arabicPeriod"/>
            </a:pPr>
            <a:endParaRPr lang="en-US" altLang="ko-KR" sz="2800" dirty="0" smtClean="0">
              <a:latin typeface="Cambria Math" pitchFamily="18" charset="0"/>
              <a:ea typeface="Cambria Math" pitchFamily="18" charset="0"/>
            </a:endParaRP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57200" y="116632"/>
            <a:ext cx="8229600" cy="720080"/>
          </a:xfrm>
        </p:spPr>
        <p:txBody>
          <a:bodyPr/>
          <a:lstStyle/>
          <a:p>
            <a:r>
              <a:rPr lang="en-US" altLang="ko-KR" sz="3600" b="1" dirty="0" smtClean="0">
                <a:latin typeface="Cambria Math" pitchFamily="18" charset="0"/>
                <a:ea typeface="Cambria Math" pitchFamily="18" charset="0"/>
              </a:rPr>
              <a:t>Union Officers as Trainer</a:t>
            </a:r>
            <a:endParaRPr lang="ko-KR" altLang="en-US" sz="3600" b="1" dirty="0">
              <a:latin typeface="Cambria Math" pitchFamily="18" charset="0"/>
            </a:endParaRPr>
          </a:p>
        </p:txBody>
      </p:sp>
      <p:sp>
        <p:nvSpPr>
          <p:cNvPr id="3" name="내용 개체 틀 2"/>
          <p:cNvSpPr>
            <a:spLocks noGrp="1"/>
          </p:cNvSpPr>
          <p:nvPr>
            <p:ph idx="1"/>
          </p:nvPr>
        </p:nvSpPr>
        <p:spPr>
          <a:xfrm>
            <a:off x="457200" y="980728"/>
            <a:ext cx="8229600" cy="5688632"/>
          </a:xfrm>
        </p:spPr>
        <p:txBody>
          <a:bodyPr>
            <a:noAutofit/>
          </a:bodyPr>
          <a:lstStyle/>
          <a:p>
            <a:pPr marL="514350" indent="-514350">
              <a:buFont typeface="+mj-lt"/>
              <a:buAutoNum type="arabicPeriod" startAt="7"/>
            </a:pPr>
            <a:r>
              <a:rPr lang="en-US" altLang="ko-KR" sz="2800" dirty="0" smtClean="0">
                <a:latin typeface="Cambria Math" pitchFamily="18" charset="0"/>
                <a:ea typeface="Cambria Math" pitchFamily="18" charset="0"/>
              </a:rPr>
              <a:t>Have daily or regular contacts (meetings, visits) with workplaces </a:t>
            </a:r>
          </a:p>
          <a:p>
            <a:pPr marL="514350" indent="-514350">
              <a:buFont typeface="+mj-lt"/>
              <a:buAutoNum type="arabicPeriod" startAt="7"/>
            </a:pPr>
            <a:r>
              <a:rPr lang="en-US" altLang="ko-KR" sz="2800" dirty="0" smtClean="0">
                <a:latin typeface="Cambria Math" pitchFamily="18" charset="0"/>
                <a:ea typeface="Cambria Math" pitchFamily="18" charset="0"/>
              </a:rPr>
              <a:t>“No Survey, No Speak” – Mao: Study the issues of labor, society, economy and politics to get training materials and topics </a:t>
            </a:r>
          </a:p>
          <a:p>
            <a:pPr marL="514350" indent="-514350">
              <a:buFont typeface="+mj-lt"/>
              <a:buAutoNum type="arabicPeriod" startAt="7"/>
            </a:pPr>
            <a:r>
              <a:rPr lang="en-US" altLang="ko-KR" sz="2800" dirty="0" smtClean="0">
                <a:latin typeface="Cambria Math" pitchFamily="18" charset="0"/>
                <a:ea typeface="Cambria Math" pitchFamily="18" charset="0"/>
              </a:rPr>
              <a:t>No need to be theoretical, but need to be practical and pragmatic</a:t>
            </a:r>
          </a:p>
          <a:p>
            <a:pPr marL="514350" indent="-514350">
              <a:buFont typeface="+mj-lt"/>
              <a:buAutoNum type="arabicPeriod" startAt="7"/>
            </a:pPr>
            <a:r>
              <a:rPr lang="en-US" altLang="ko-KR" sz="2800" dirty="0" smtClean="0">
                <a:latin typeface="Cambria Math" pitchFamily="18" charset="0"/>
                <a:ea typeface="Cambria Math" pitchFamily="18" charset="0"/>
              </a:rPr>
              <a:t>Establish and continue networking (phone, SMS, emails,  </a:t>
            </a:r>
            <a:r>
              <a:rPr lang="en-US" altLang="ko-KR" sz="2800" dirty="0" err="1" smtClean="0">
                <a:latin typeface="Cambria Math" pitchFamily="18" charset="0"/>
                <a:ea typeface="Cambria Math" pitchFamily="18" charset="0"/>
              </a:rPr>
              <a:t>Facebook</a:t>
            </a:r>
            <a:r>
              <a:rPr lang="en-US" altLang="ko-KR" sz="2800" dirty="0" smtClean="0">
                <a:latin typeface="Cambria Math" pitchFamily="18" charset="0"/>
                <a:ea typeface="Cambria Math" pitchFamily="18" charset="0"/>
              </a:rPr>
              <a:t>, blogs)with workers and union leaders</a:t>
            </a:r>
          </a:p>
          <a:p>
            <a:pPr marL="514350" indent="-514350">
              <a:buFont typeface="+mj-lt"/>
              <a:buAutoNum type="arabicPeriod" startAt="7"/>
            </a:pPr>
            <a:r>
              <a:rPr lang="en-US" altLang="ko-KR" sz="2800" dirty="0" smtClean="0">
                <a:latin typeface="Cambria Math" pitchFamily="18" charset="0"/>
                <a:ea typeface="Cambria Math" pitchFamily="18" charset="0"/>
              </a:rPr>
              <a:t>Best way to learn and master is to teach</a:t>
            </a:r>
          </a:p>
          <a:p>
            <a:pPr marL="514350" indent="-514350">
              <a:buFont typeface="+mj-lt"/>
              <a:buAutoNum type="arabicPeriod" startAt="7"/>
            </a:pPr>
            <a:r>
              <a:rPr lang="en-US" altLang="ko-KR" sz="2800" b="1" dirty="0" smtClean="0">
                <a:latin typeface="Cambria Math" pitchFamily="18" charset="0"/>
                <a:ea typeface="Cambria Math" pitchFamily="18" charset="0"/>
              </a:rPr>
              <a:t>Practice! Practice! Practice!</a:t>
            </a:r>
            <a:endParaRPr lang="ko-KR" altLang="en-US" sz="2800" b="1" dirty="0" smtClean="0"/>
          </a:p>
          <a:p>
            <a:pPr marL="514350" indent="-514350">
              <a:buFont typeface="+mj-lt"/>
              <a:buAutoNum type="arabicPeriod" startAt="7"/>
            </a:pPr>
            <a:endParaRPr lang="en-US" altLang="ko-KR" sz="2400" dirty="0" smtClean="0">
              <a:latin typeface="Cambria Math" pitchFamily="18" charset="0"/>
              <a:ea typeface="Cambria Math" pitchFamily="18" charset="0"/>
            </a:endParaRP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solidFill>
                  <a:schemeClr val="tx1"/>
                </a:solidFill>
                <a:latin typeface="Cambria Math" pitchFamily="18" charset="0"/>
                <a:ea typeface="Cambria Math" pitchFamily="18" charset="0"/>
              </a:rPr>
              <a:t>Team Homework </a:t>
            </a:r>
            <a:endParaRPr lang="ko-KR" altLang="en-US" dirty="0">
              <a:solidFill>
                <a:schemeClr val="tx1"/>
              </a:solidFill>
              <a:latin typeface="Cambria Math" pitchFamily="18" charset="0"/>
            </a:endParaRPr>
          </a:p>
        </p:txBody>
      </p:sp>
      <p:sp>
        <p:nvSpPr>
          <p:cNvPr id="3" name="내용 개체 틀 2"/>
          <p:cNvSpPr>
            <a:spLocks noGrp="1"/>
          </p:cNvSpPr>
          <p:nvPr>
            <p:ph idx="1"/>
          </p:nvPr>
        </p:nvSpPr>
        <p:spPr/>
        <p:txBody>
          <a:bodyPr>
            <a:normAutofit/>
          </a:bodyPr>
          <a:lstStyle/>
          <a:p>
            <a:pPr marL="514350" indent="-514350">
              <a:buFont typeface="+mj-lt"/>
              <a:buAutoNum type="arabicPeriod"/>
            </a:pPr>
            <a:r>
              <a:rPr lang="en-US" altLang="ko-KR" b="1" dirty="0" smtClean="0">
                <a:latin typeface="Cambria Math" pitchFamily="18" charset="0"/>
                <a:ea typeface="Cambria Math" pitchFamily="18" charset="0"/>
              </a:rPr>
              <a:t>ILO Standards </a:t>
            </a:r>
          </a:p>
          <a:p>
            <a:pPr marL="914400" lvl="1" indent="-514350">
              <a:buFont typeface="+mj-lt"/>
              <a:buAutoNum type="arabicParenR"/>
            </a:pPr>
            <a:r>
              <a:rPr lang="en-US" altLang="ko-KR" dirty="0" smtClean="0">
                <a:latin typeface="Cambria Math" pitchFamily="18" charset="0"/>
                <a:ea typeface="Cambria Math" pitchFamily="18" charset="0"/>
              </a:rPr>
              <a:t>2-page report on 18 ILO Conventions ratified by Vietnam (name and key points)</a:t>
            </a:r>
          </a:p>
          <a:p>
            <a:pPr marL="514350" indent="-514350">
              <a:buFont typeface="+mj-lt"/>
              <a:buAutoNum type="arabicPeriod"/>
            </a:pPr>
            <a:r>
              <a:rPr lang="en-US" altLang="ko-KR" b="1" dirty="0" smtClean="0">
                <a:latin typeface="Cambria Math" pitchFamily="18" charset="0"/>
                <a:ea typeface="Cambria Math" pitchFamily="18" charset="0"/>
              </a:rPr>
              <a:t>CBA </a:t>
            </a:r>
          </a:p>
          <a:p>
            <a:pPr marL="914400" lvl="1" indent="-514350">
              <a:buFont typeface="+mj-lt"/>
              <a:buAutoNum type="arabicParenR"/>
            </a:pPr>
            <a:r>
              <a:rPr lang="en-US" altLang="ko-KR" dirty="0" smtClean="0">
                <a:latin typeface="Cambria Math" pitchFamily="18" charset="0"/>
                <a:ea typeface="Cambria Math" pitchFamily="18" charset="0"/>
              </a:rPr>
              <a:t>Collect  and analyze best 5 CBAs existing. </a:t>
            </a:r>
          </a:p>
          <a:p>
            <a:pPr marL="914400" lvl="1" indent="-514350">
              <a:buFont typeface="+mj-lt"/>
              <a:buAutoNum type="arabicParenR"/>
            </a:pPr>
            <a:r>
              <a:rPr lang="en-US" altLang="ko-KR" dirty="0" smtClean="0">
                <a:latin typeface="Cambria Math" pitchFamily="18" charset="0"/>
                <a:ea typeface="Cambria Math" pitchFamily="18" charset="0"/>
              </a:rPr>
              <a:t>2-page report on the analysis of the 5 CBAs </a:t>
            </a:r>
          </a:p>
          <a:p>
            <a:endParaRPr lang="en-US" altLang="ko-KR" dirty="0" smtClean="0">
              <a:latin typeface="Cambria Math" pitchFamily="18" charset="0"/>
              <a:ea typeface="Cambria Math" pitchFamily="18" charset="0"/>
            </a:endParaRPr>
          </a:p>
          <a:p>
            <a:endParaRPr lang="en-US" altLang="ko-KR" dirty="0" smtClean="0"/>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b="1" dirty="0" smtClean="0">
                <a:solidFill>
                  <a:schemeClr val="tx1"/>
                </a:solidFill>
                <a:latin typeface="Cambria Math" pitchFamily="18" charset="0"/>
                <a:ea typeface="Cambria Math" pitchFamily="18" charset="0"/>
              </a:rPr>
              <a:t>Preparation for next training</a:t>
            </a:r>
            <a:endParaRPr lang="ko-KR" altLang="en-US" b="1" dirty="0">
              <a:solidFill>
                <a:schemeClr val="tx1"/>
              </a:solidFill>
              <a:latin typeface="Cambria Math" pitchFamily="18" charset="0"/>
            </a:endParaRPr>
          </a:p>
        </p:txBody>
      </p:sp>
      <p:sp>
        <p:nvSpPr>
          <p:cNvPr id="3" name="내용 개체 틀 2"/>
          <p:cNvSpPr>
            <a:spLocks noGrp="1"/>
          </p:cNvSpPr>
          <p:nvPr>
            <p:ph idx="1"/>
          </p:nvPr>
        </p:nvSpPr>
        <p:spPr/>
        <p:txBody>
          <a:bodyPr>
            <a:normAutofit/>
          </a:bodyPr>
          <a:lstStyle/>
          <a:p>
            <a:pPr marL="914400" lvl="1" indent="-514350">
              <a:buFont typeface="+mj-lt"/>
              <a:buAutoNum type="arabicPeriod"/>
            </a:pPr>
            <a:r>
              <a:rPr lang="en-US" altLang="ko-KR" dirty="0" smtClean="0">
                <a:latin typeface="Cambria Math" pitchFamily="18" charset="0"/>
                <a:ea typeface="Cambria Math" pitchFamily="18" charset="0"/>
              </a:rPr>
              <a:t>Learn about basic skills of Power Point from your colleagues)</a:t>
            </a:r>
          </a:p>
          <a:p>
            <a:pPr marL="914400" lvl="1" indent="-514350">
              <a:buFont typeface="+mj-lt"/>
              <a:buAutoNum type="arabicPeriod"/>
            </a:pPr>
            <a:r>
              <a:rPr lang="en-US" altLang="ko-KR" dirty="0" smtClean="0">
                <a:latin typeface="Cambria Math" pitchFamily="18" charset="0"/>
                <a:ea typeface="Cambria Math" pitchFamily="18" charset="0"/>
              </a:rPr>
              <a:t>Make 10 minute- PPT file on introduction of your FOL</a:t>
            </a:r>
          </a:p>
          <a:p>
            <a:pPr marL="914400" lvl="1" indent="-514350">
              <a:buFont typeface="+mj-lt"/>
              <a:buAutoNum type="arabicPeriod"/>
            </a:pPr>
            <a:r>
              <a:rPr lang="en-US" altLang="ko-KR" dirty="0" smtClean="0">
                <a:latin typeface="Cambria Math" pitchFamily="18" charset="0"/>
                <a:ea typeface="Cambria Math" pitchFamily="18" charset="0"/>
              </a:rPr>
              <a:t>Bring a laptop computer  (at least 1 federation)</a:t>
            </a:r>
          </a:p>
          <a:p>
            <a:pPr marL="914400" lvl="1" indent="-514350">
              <a:buFont typeface="+mj-lt"/>
              <a:buAutoNum type="arabicPeriod"/>
            </a:pPr>
            <a:r>
              <a:rPr lang="en-US" altLang="ko-KR" dirty="0" smtClean="0">
                <a:latin typeface="Cambria Math" pitchFamily="18" charset="0"/>
                <a:ea typeface="Cambria Math" pitchFamily="18" charset="0"/>
              </a:rPr>
              <a:t>Brining the copy of 5 CBAs collected</a:t>
            </a:r>
          </a:p>
          <a:p>
            <a:endParaRPr lang="en-US" altLang="ko-KR" dirty="0" smtClean="0"/>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latin typeface="Cambria Math" pitchFamily="18" charset="0"/>
                <a:ea typeface="Cambria Math" pitchFamily="18" charset="0"/>
              </a:rPr>
              <a:t>Questions in Vietnam</a:t>
            </a:r>
            <a:endParaRPr lang="ko-KR" altLang="en-US" dirty="0">
              <a:latin typeface="Cambria Math" pitchFamily="18" charset="0"/>
            </a:endParaRPr>
          </a:p>
        </p:txBody>
      </p:sp>
      <p:sp>
        <p:nvSpPr>
          <p:cNvPr id="3" name="내용 개체 틀 2"/>
          <p:cNvSpPr>
            <a:spLocks noGrp="1"/>
          </p:cNvSpPr>
          <p:nvPr>
            <p:ph idx="1"/>
          </p:nvPr>
        </p:nvSpPr>
        <p:spPr/>
        <p:txBody>
          <a:bodyPr>
            <a:normAutofit fontScale="92500" lnSpcReduction="10000"/>
          </a:bodyPr>
          <a:lstStyle/>
          <a:p>
            <a:pPr marL="514350" indent="-514350">
              <a:buFont typeface="+mj-lt"/>
              <a:buAutoNum type="arabicPeriod"/>
            </a:pPr>
            <a:r>
              <a:rPr lang="en-US" altLang="ko-KR" dirty="0" smtClean="0">
                <a:latin typeface="Cambria Math" pitchFamily="18" charset="0"/>
                <a:ea typeface="Cambria Math" pitchFamily="18" charset="0"/>
              </a:rPr>
              <a:t>What are the main reasons that most of CBAs are the just replication of laws? </a:t>
            </a:r>
          </a:p>
          <a:p>
            <a:pPr marL="514350" indent="-514350">
              <a:buFont typeface="+mj-lt"/>
              <a:buAutoNum type="arabicPeriod"/>
            </a:pPr>
            <a:r>
              <a:rPr lang="en-US" altLang="ko-KR" dirty="0" smtClean="0">
                <a:latin typeface="Cambria Math" pitchFamily="18" charset="0"/>
                <a:ea typeface="Cambria Math" pitchFamily="18" charset="0"/>
              </a:rPr>
              <a:t>What are the upper-level unions doing in collective bargaining, currently? </a:t>
            </a:r>
          </a:p>
          <a:p>
            <a:pPr marL="514350" indent="-514350">
              <a:buFont typeface="+mj-lt"/>
              <a:buAutoNum type="arabicPeriod"/>
            </a:pPr>
            <a:r>
              <a:rPr lang="en-US" altLang="ko-KR" dirty="0" smtClean="0">
                <a:latin typeface="Cambria Math" pitchFamily="18" charset="0"/>
                <a:ea typeface="Cambria Math" pitchFamily="18" charset="0"/>
              </a:rPr>
              <a:t>What is to be done by upper-level unions for better collective bargaining at workplace-level?</a:t>
            </a:r>
          </a:p>
          <a:p>
            <a:pPr marL="514350" indent="-514350">
              <a:buFont typeface="+mj-lt"/>
              <a:buAutoNum type="arabicPeriod"/>
            </a:pPr>
            <a:r>
              <a:rPr lang="en-US" altLang="ko-KR" dirty="0" smtClean="0">
                <a:latin typeface="Cambria Math" pitchFamily="18" charset="0"/>
                <a:ea typeface="Cambria Math" pitchFamily="18" charset="0"/>
              </a:rPr>
              <a:t>Trade union is a fighting organization or an labor-administrative organization (improve productivity) ?</a:t>
            </a:r>
            <a:endParaRPr lang="ko-KR" altLang="en-US" dirty="0">
              <a:latin typeface="Cambria Math" pitchFamily="18" charset="0"/>
            </a:endParaRPr>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latin typeface="Cambria Math" pitchFamily="18" charset="0"/>
                <a:ea typeface="Cambria Math" pitchFamily="18" charset="0"/>
              </a:rPr>
              <a:t>Group Discussion </a:t>
            </a:r>
            <a:endParaRPr lang="ko-KR" altLang="en-US" dirty="0">
              <a:latin typeface="Cambria Math" pitchFamily="18" charset="0"/>
            </a:endParaRPr>
          </a:p>
        </p:txBody>
      </p:sp>
      <p:sp>
        <p:nvSpPr>
          <p:cNvPr id="3" name="내용 개체 틀 2"/>
          <p:cNvSpPr>
            <a:spLocks noGrp="1"/>
          </p:cNvSpPr>
          <p:nvPr>
            <p:ph idx="1"/>
          </p:nvPr>
        </p:nvSpPr>
        <p:spPr/>
        <p:txBody>
          <a:bodyPr>
            <a:normAutofit/>
          </a:bodyPr>
          <a:lstStyle/>
          <a:p>
            <a:pPr marL="514350" indent="-514350">
              <a:buFont typeface="+mj-lt"/>
              <a:buAutoNum type="arabicPeriod"/>
            </a:pPr>
            <a:r>
              <a:rPr lang="en-US" altLang="ko-KR" dirty="0" smtClean="0">
                <a:latin typeface="Cambria Math" pitchFamily="18" charset="0"/>
                <a:ea typeface="Cambria Math" pitchFamily="18" charset="0"/>
              </a:rPr>
              <a:t>What type of union leaders we like? </a:t>
            </a:r>
            <a:endParaRPr lang="en-US" altLang="ko-KR" dirty="0" smtClean="0">
              <a:latin typeface="Cambria Math" pitchFamily="18" charset="0"/>
              <a:ea typeface="Cambria Math" pitchFamily="18" charset="0"/>
            </a:endParaRPr>
          </a:p>
          <a:p>
            <a:pPr marL="514350" indent="-514350">
              <a:buFont typeface="+mj-lt"/>
              <a:buAutoNum type="arabicPeriod"/>
            </a:pPr>
            <a:r>
              <a:rPr lang="en-US" altLang="ko-KR" dirty="0" smtClean="0">
                <a:latin typeface="Cambria Math" pitchFamily="18" charset="0"/>
                <a:ea typeface="Cambria Math" pitchFamily="18" charset="0"/>
              </a:rPr>
              <a:t>What type of union leaders we dislike and hate? </a:t>
            </a:r>
            <a:endParaRPr lang="en-US" altLang="ko-KR" dirty="0" smtClean="0">
              <a:latin typeface="Cambria Math" pitchFamily="18" charset="0"/>
              <a:ea typeface="Cambria Math" pitchFamily="18" charset="0"/>
            </a:endParaRPr>
          </a:p>
          <a:p>
            <a:pPr marL="514350" indent="-514350">
              <a:buFont typeface="+mj-lt"/>
              <a:buAutoNum type="arabicPeriod"/>
            </a:pPr>
            <a:r>
              <a:rPr lang="en-US" altLang="ko-KR" dirty="0" smtClean="0">
                <a:latin typeface="Cambria Math" pitchFamily="18" charset="0"/>
                <a:ea typeface="Cambria Math" pitchFamily="18" charset="0"/>
              </a:rPr>
              <a:t>What are the </a:t>
            </a:r>
            <a:r>
              <a:rPr lang="en-US" altLang="ko-KR" dirty="0" smtClean="0">
                <a:latin typeface="Cambria Math" pitchFamily="18" charset="0"/>
                <a:ea typeface="Cambria Math" pitchFamily="18" charset="0"/>
              </a:rPr>
              <a:t>problems and weak points of industrial federations</a:t>
            </a:r>
            <a:r>
              <a:rPr lang="en-US" altLang="ko-KR" dirty="0" smtClean="0">
                <a:latin typeface="Cambria Math" pitchFamily="18" charset="0"/>
                <a:ea typeface="Cambria Math" pitchFamily="18" charset="0"/>
              </a:rPr>
              <a:t>?</a:t>
            </a:r>
            <a:endParaRPr lang="en-US" altLang="ko-KR" dirty="0" smtClean="0">
              <a:latin typeface="Cambria Math" pitchFamily="18" charset="0"/>
              <a:ea typeface="Cambria Math" pitchFamily="18" charset="0"/>
            </a:endParaRPr>
          </a:p>
          <a:p>
            <a:pPr marL="514350" indent="-514350">
              <a:buFont typeface="+mj-lt"/>
              <a:buAutoNum type="arabicPeriod"/>
            </a:pPr>
            <a:r>
              <a:rPr lang="en-US" altLang="ko-KR" dirty="0" smtClean="0">
                <a:latin typeface="Cambria Math" pitchFamily="18" charset="0"/>
                <a:ea typeface="Cambria Math" pitchFamily="18" charset="0"/>
              </a:rPr>
              <a:t>What we want </a:t>
            </a:r>
            <a:r>
              <a:rPr lang="en-US" altLang="ko-KR" dirty="0" smtClean="0">
                <a:latin typeface="Cambria Math" pitchFamily="18" charset="0"/>
                <a:ea typeface="Cambria Math" pitchFamily="18" charset="0"/>
              </a:rPr>
              <a:t>and need from industrial federations</a:t>
            </a:r>
            <a:r>
              <a:rPr lang="en-US" altLang="ko-KR" dirty="0" smtClean="0">
                <a:latin typeface="Cambria Math" pitchFamily="18" charset="0"/>
                <a:ea typeface="Cambria Math" pitchFamily="18" charset="0"/>
              </a:rPr>
              <a:t> </a:t>
            </a:r>
            <a:r>
              <a:rPr lang="en-US" altLang="ko-KR" dirty="0" smtClean="0">
                <a:latin typeface="Cambria Math" pitchFamily="18" charset="0"/>
                <a:ea typeface="Cambria Math" pitchFamily="18" charset="0"/>
              </a:rPr>
              <a:t>?</a:t>
            </a:r>
            <a:endParaRPr lang="ko-KR" altLang="en-US" dirty="0">
              <a:latin typeface="Cambria Math" pitchFamily="18" charset="0"/>
            </a:endParaRPr>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pPr>
              <a:defRPr/>
            </a:pPr>
            <a:r>
              <a:rPr lang="en-GB" b="1" smtClean="0">
                <a:latin typeface="Arial" pitchFamily="34" charset="0"/>
                <a:cs typeface="Arial" pitchFamily="34" charset="0"/>
              </a:rPr>
              <a:t>Go together</a:t>
            </a:r>
            <a:endParaRPr lang="en-GB" b="1" dirty="0">
              <a:latin typeface="Arial" pitchFamily="34" charset="0"/>
              <a:cs typeface="Arial" pitchFamily="34" charset="0"/>
            </a:endParaRPr>
          </a:p>
        </p:txBody>
      </p:sp>
      <p:pic>
        <p:nvPicPr>
          <p:cNvPr id="23555" name="내용 개체 틀 3" descr="walking together.jpg"/>
          <p:cNvPicPr>
            <a:picLocks noGrp="1" noChangeAspect="1"/>
          </p:cNvPicPr>
          <p:nvPr>
            <p:ph idx="1"/>
          </p:nvPr>
        </p:nvPicPr>
        <p:blipFill>
          <a:blip r:embed="rId2" cstate="print"/>
          <a:srcRect/>
          <a:stretch>
            <a:fillRect/>
          </a:stretch>
        </p:blipFill>
        <p:spPr>
          <a:xfrm>
            <a:off x="1241251" y="1251991"/>
            <a:ext cx="6715125" cy="4913313"/>
          </a:xfrm>
        </p:spPr>
      </p:pic>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latin typeface="Cambria Math" pitchFamily="18" charset="0"/>
                <a:ea typeface="Cambria Math" pitchFamily="18" charset="0"/>
              </a:rPr>
              <a:t>Ruling of Korean supreme court</a:t>
            </a:r>
            <a:endParaRPr lang="ko-KR" altLang="en-US" dirty="0">
              <a:latin typeface="Cambria Math" pitchFamily="18" charset="0"/>
            </a:endParaRPr>
          </a:p>
        </p:txBody>
      </p:sp>
      <p:sp>
        <p:nvSpPr>
          <p:cNvPr id="3" name="내용 개체 틀 2"/>
          <p:cNvSpPr>
            <a:spLocks noGrp="1"/>
          </p:cNvSpPr>
          <p:nvPr>
            <p:ph idx="1"/>
          </p:nvPr>
        </p:nvSpPr>
        <p:spPr/>
        <p:txBody>
          <a:bodyPr/>
          <a:lstStyle/>
          <a:p>
            <a:pPr>
              <a:buNone/>
            </a:pPr>
            <a:r>
              <a:rPr lang="en-US" altLang="ko-KR" dirty="0" smtClean="0">
                <a:latin typeface="Cambria Math" pitchFamily="18" charset="0"/>
                <a:ea typeface="Cambria Math" pitchFamily="18" charset="0"/>
              </a:rPr>
              <a:t>illegal form of agency work</a:t>
            </a:r>
          </a:p>
          <a:p>
            <a:r>
              <a:rPr lang="en-US" altLang="ko-KR" dirty="0" smtClean="0">
                <a:latin typeface="Cambria Math" pitchFamily="18" charset="0"/>
                <a:ea typeface="Cambria Math" pitchFamily="18" charset="0"/>
              </a:rPr>
              <a:t>Job which is done in automatic flow using conveyer belt.</a:t>
            </a:r>
          </a:p>
          <a:p>
            <a:r>
              <a:rPr lang="en-US" altLang="ko-KR" dirty="0" smtClean="0">
                <a:latin typeface="Cambria Math" pitchFamily="18" charset="0"/>
                <a:ea typeface="Cambria Math" pitchFamily="18" charset="0"/>
              </a:rPr>
              <a:t>Job which uses the facilities and components owned by Hyundai Motor</a:t>
            </a:r>
          </a:p>
          <a:p>
            <a:r>
              <a:rPr lang="en-US" altLang="ko-KR" dirty="0" smtClean="0">
                <a:latin typeface="Cambria Math" pitchFamily="18" charset="0"/>
                <a:ea typeface="Cambria Math" pitchFamily="18" charset="0"/>
              </a:rPr>
              <a:t>Job which is done by instruction cards (job order) of Hyundai Motor</a:t>
            </a:r>
          </a:p>
          <a:p>
            <a:pPr>
              <a:buNone/>
            </a:pPr>
            <a:r>
              <a:rPr lang="en-US" altLang="ko-KR" dirty="0" smtClean="0">
                <a:latin typeface="Cambria Math" pitchFamily="18" charset="0"/>
                <a:ea typeface="Cambria Math" pitchFamily="18" charset="0"/>
              </a:rPr>
              <a:t>as of 2012 September, 6800 agency workers inside Hyundai Motor</a:t>
            </a:r>
          </a:p>
          <a:p>
            <a:endParaRPr lang="ko-KR" altLang="en-US" dirty="0"/>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sp>
        <p:nvSpPr>
          <p:cNvPr id="3" name="내용 개체 틀 2"/>
          <p:cNvSpPr>
            <a:spLocks noGrp="1"/>
          </p:cNvSpPr>
          <p:nvPr>
            <p:ph idx="1"/>
          </p:nvPr>
        </p:nvSpPr>
        <p:spPr/>
        <p:txBody>
          <a:bodyPr/>
          <a:lstStyle/>
          <a:p>
            <a:endParaRPr lang="ko-KR" altLang="en-US"/>
          </a:p>
        </p:txBody>
      </p:sp>
      <p:pic>
        <p:nvPicPr>
          <p:cNvPr id="16386" name="Picture 2" descr="https://fbcdn-sphotos-c-a.akamaihd.net/hphotos-ak-ash3/s480x480/562026_475529215811207_2135112533_n.jpg"/>
          <p:cNvPicPr>
            <a:picLocks noChangeAspect="1" noChangeArrowheads="1"/>
          </p:cNvPicPr>
          <p:nvPr/>
        </p:nvPicPr>
        <p:blipFill>
          <a:blip r:embed="rId2" cstate="print"/>
          <a:srcRect/>
          <a:stretch>
            <a:fillRect/>
          </a:stretch>
        </p:blipFill>
        <p:spPr bwMode="auto">
          <a:xfrm>
            <a:off x="2699792" y="764704"/>
            <a:ext cx="3816424" cy="5372092"/>
          </a:xfrm>
          <a:prstGeom prst="rect">
            <a:avLst/>
          </a:prstGeom>
          <a:noFill/>
        </p:spPr>
      </p:pic>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latin typeface="Arial Unicode MS" pitchFamily="50" charset="-127"/>
                <a:ea typeface="Arial Unicode MS" pitchFamily="50" charset="-127"/>
                <a:cs typeface="Arial Unicode MS" pitchFamily="50" charset="-127"/>
              </a:rPr>
              <a:t>Hydrofluoric Acid </a:t>
            </a:r>
            <a:r>
              <a:rPr lang="en-US" altLang="ko-KR" dirty="0" smtClean="0">
                <a:latin typeface="Arial Unicode MS" pitchFamily="50" charset="-127"/>
                <a:ea typeface="Arial Unicode MS" pitchFamily="50" charset="-127"/>
                <a:cs typeface="Arial Unicode MS" pitchFamily="50" charset="-127"/>
              </a:rPr>
              <a:t/>
            </a:r>
            <a:br>
              <a:rPr lang="en-US" altLang="ko-KR" dirty="0" smtClean="0">
                <a:latin typeface="Arial Unicode MS" pitchFamily="50" charset="-127"/>
                <a:ea typeface="Arial Unicode MS" pitchFamily="50" charset="-127"/>
                <a:cs typeface="Arial Unicode MS" pitchFamily="50" charset="-127"/>
              </a:rPr>
            </a:br>
            <a:r>
              <a:rPr lang="en-US" altLang="ko-KR" dirty="0" smtClean="0">
                <a:latin typeface="Arial Unicode MS" pitchFamily="50" charset="-127"/>
                <a:ea typeface="Arial Unicode MS" pitchFamily="50" charset="-127"/>
                <a:cs typeface="Arial Unicode MS" pitchFamily="50" charset="-127"/>
              </a:rPr>
              <a:t>September, Korea</a:t>
            </a:r>
            <a:endParaRPr lang="ko-KR" altLang="en-US" dirty="0">
              <a:latin typeface="Arial Unicode MS" pitchFamily="50" charset="-127"/>
              <a:ea typeface="Arial Unicode MS" pitchFamily="50" charset="-127"/>
              <a:cs typeface="Arial Unicode MS" pitchFamily="50" charset="-127"/>
            </a:endParaRPr>
          </a:p>
        </p:txBody>
      </p:sp>
      <p:sp>
        <p:nvSpPr>
          <p:cNvPr id="3" name="내용 개체 틀 2"/>
          <p:cNvSpPr>
            <a:spLocks noGrp="1"/>
          </p:cNvSpPr>
          <p:nvPr>
            <p:ph idx="1"/>
          </p:nvPr>
        </p:nvSpPr>
        <p:spPr/>
        <p:txBody>
          <a:bodyPr/>
          <a:lstStyle/>
          <a:p>
            <a:endParaRPr lang="ko-KR" altLang="en-US"/>
          </a:p>
        </p:txBody>
      </p:sp>
      <p:pic>
        <p:nvPicPr>
          <p:cNvPr id="1026" name="Picture 2"/>
          <p:cNvPicPr>
            <a:picLocks noChangeAspect="1" noChangeArrowheads="1"/>
          </p:cNvPicPr>
          <p:nvPr/>
        </p:nvPicPr>
        <p:blipFill>
          <a:blip r:embed="rId2" cstate="print"/>
          <a:srcRect/>
          <a:stretch>
            <a:fillRect/>
          </a:stretch>
        </p:blipFill>
        <p:spPr bwMode="auto">
          <a:xfrm>
            <a:off x="467544" y="1772816"/>
            <a:ext cx="8115300" cy="457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sp>
        <p:nvSpPr>
          <p:cNvPr id="3" name="내용 개체 틀 2"/>
          <p:cNvSpPr>
            <a:spLocks noGrp="1"/>
          </p:cNvSpPr>
          <p:nvPr>
            <p:ph idx="1"/>
          </p:nvPr>
        </p:nvSpPr>
        <p:spPr/>
        <p:txBody>
          <a:bodyPr/>
          <a:lstStyle/>
          <a:p>
            <a:endParaRPr lang="ko-KR" altLang="en-US"/>
          </a:p>
        </p:txBody>
      </p:sp>
      <p:pic>
        <p:nvPicPr>
          <p:cNvPr id="2050" name="Picture 2"/>
          <p:cNvPicPr>
            <a:picLocks noChangeAspect="1" noChangeArrowheads="1"/>
          </p:cNvPicPr>
          <p:nvPr/>
        </p:nvPicPr>
        <p:blipFill>
          <a:blip r:embed="rId2" cstate="print"/>
          <a:srcRect/>
          <a:stretch>
            <a:fillRect/>
          </a:stretch>
        </p:blipFill>
        <p:spPr bwMode="auto">
          <a:xfrm>
            <a:off x="539552" y="1772816"/>
            <a:ext cx="4762500" cy="2676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r>
              <a:rPr lang="en-US" altLang="ko-KR" dirty="0" smtClean="0">
                <a:latin typeface="Arial Unicode MS" pitchFamily="50" charset="-127"/>
                <a:ea typeface="Arial Unicode MS" pitchFamily="50" charset="-127"/>
                <a:cs typeface="Arial Unicode MS" pitchFamily="50" charset="-127"/>
              </a:rPr>
              <a:t>Mistake by workers, </a:t>
            </a:r>
            <a:br>
              <a:rPr lang="en-US" altLang="ko-KR" dirty="0" smtClean="0">
                <a:latin typeface="Arial Unicode MS" pitchFamily="50" charset="-127"/>
                <a:ea typeface="Arial Unicode MS" pitchFamily="50" charset="-127"/>
                <a:cs typeface="Arial Unicode MS" pitchFamily="50" charset="-127"/>
              </a:rPr>
            </a:br>
            <a:r>
              <a:rPr lang="en-US" altLang="ko-KR" dirty="0" smtClean="0">
                <a:latin typeface="Arial Unicode MS" pitchFamily="50" charset="-127"/>
                <a:ea typeface="Arial Unicode MS" pitchFamily="50" charset="-127"/>
                <a:cs typeface="Arial Unicode MS" pitchFamily="50" charset="-127"/>
              </a:rPr>
              <a:t>or wrong practices by company</a:t>
            </a:r>
            <a:endParaRPr lang="ko-KR" altLang="en-US" dirty="0">
              <a:latin typeface="Arial Unicode MS" pitchFamily="50" charset="-127"/>
              <a:ea typeface="Arial Unicode MS" pitchFamily="50" charset="-127"/>
              <a:cs typeface="Arial Unicode MS" pitchFamily="50" charset="-127"/>
            </a:endParaRPr>
          </a:p>
        </p:txBody>
      </p:sp>
      <p:sp>
        <p:nvSpPr>
          <p:cNvPr id="3" name="내용 개체 틀 2"/>
          <p:cNvSpPr>
            <a:spLocks noGrp="1"/>
          </p:cNvSpPr>
          <p:nvPr>
            <p:ph idx="1"/>
          </p:nvPr>
        </p:nvSpPr>
        <p:spPr/>
        <p:txBody>
          <a:bodyPr/>
          <a:lstStyle/>
          <a:p>
            <a:endParaRPr lang="ko-KR" altLang="en-US"/>
          </a:p>
        </p:txBody>
      </p:sp>
      <p:pic>
        <p:nvPicPr>
          <p:cNvPr id="3074" name="Picture 2"/>
          <p:cNvPicPr>
            <a:picLocks noChangeAspect="1" noChangeArrowheads="1"/>
          </p:cNvPicPr>
          <p:nvPr/>
        </p:nvPicPr>
        <p:blipFill>
          <a:blip r:embed="rId2" cstate="print"/>
          <a:srcRect/>
          <a:stretch>
            <a:fillRect/>
          </a:stretch>
        </p:blipFill>
        <p:spPr bwMode="auto">
          <a:xfrm>
            <a:off x="1043607" y="1772816"/>
            <a:ext cx="6583589" cy="46085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395536" y="260648"/>
            <a:ext cx="8229600" cy="1143000"/>
          </a:xfrm>
        </p:spPr>
        <p:txBody>
          <a:bodyPr>
            <a:noAutofit/>
          </a:bodyPr>
          <a:lstStyle/>
          <a:p>
            <a:r>
              <a:rPr lang="en-US" altLang="ko-KR" sz="3600" dirty="0" smtClean="0">
                <a:latin typeface="Arial Unicode MS" pitchFamily="50" charset="-127"/>
                <a:ea typeface="Arial Unicode MS" pitchFamily="50" charset="-127"/>
                <a:cs typeface="Arial Unicode MS" pitchFamily="50" charset="-127"/>
              </a:rPr>
              <a:t>Women subcontract workers, </a:t>
            </a:r>
            <a:br>
              <a:rPr lang="en-US" altLang="ko-KR" sz="3600" dirty="0" smtClean="0">
                <a:latin typeface="Arial Unicode MS" pitchFamily="50" charset="-127"/>
                <a:ea typeface="Arial Unicode MS" pitchFamily="50" charset="-127"/>
                <a:cs typeface="Arial Unicode MS" pitchFamily="50" charset="-127"/>
              </a:rPr>
            </a:br>
            <a:r>
              <a:rPr lang="en-US" altLang="ko-KR" sz="3600" dirty="0" smtClean="0">
                <a:latin typeface="Arial Unicode MS" pitchFamily="50" charset="-127"/>
                <a:ea typeface="Arial Unicode MS" pitchFamily="50" charset="-127"/>
                <a:cs typeface="Arial Unicode MS" pitchFamily="50" charset="-127"/>
              </a:rPr>
              <a:t>Hyundai Motor, Rest time at 02:00</a:t>
            </a:r>
            <a:endParaRPr lang="ko-KR" altLang="en-US" sz="3600" dirty="0">
              <a:latin typeface="Arial Unicode MS" pitchFamily="50" charset="-127"/>
              <a:ea typeface="Arial Unicode MS" pitchFamily="50" charset="-127"/>
              <a:cs typeface="Arial Unicode MS" pitchFamily="50" charset="-127"/>
            </a:endParaRPr>
          </a:p>
        </p:txBody>
      </p:sp>
      <p:sp>
        <p:nvSpPr>
          <p:cNvPr id="3" name="내용 개체 틀 2"/>
          <p:cNvSpPr>
            <a:spLocks noGrp="1"/>
          </p:cNvSpPr>
          <p:nvPr>
            <p:ph idx="1"/>
          </p:nvPr>
        </p:nvSpPr>
        <p:spPr/>
        <p:txBody>
          <a:bodyPr/>
          <a:lstStyle/>
          <a:p>
            <a:endParaRPr lang="ko-KR" altLang="en-US"/>
          </a:p>
        </p:txBody>
      </p:sp>
      <p:pic>
        <p:nvPicPr>
          <p:cNvPr id="4098" name="Picture 2"/>
          <p:cNvPicPr>
            <a:picLocks noChangeAspect="1" noChangeArrowheads="1"/>
          </p:cNvPicPr>
          <p:nvPr/>
        </p:nvPicPr>
        <p:blipFill>
          <a:blip r:embed="rId2" cstate="print"/>
          <a:srcRect/>
          <a:stretch>
            <a:fillRect/>
          </a:stretch>
        </p:blipFill>
        <p:spPr bwMode="auto">
          <a:xfrm>
            <a:off x="1187624" y="1700808"/>
            <a:ext cx="6552728" cy="4324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latin typeface="Arial Unicode MS" pitchFamily="50" charset="-127"/>
                <a:ea typeface="Arial Unicode MS" pitchFamily="50" charset="-127"/>
                <a:cs typeface="Arial Unicode MS" pitchFamily="50" charset="-127"/>
              </a:rPr>
              <a:t>Subcontract workers </a:t>
            </a:r>
            <a:br>
              <a:rPr lang="en-US" altLang="ko-KR" dirty="0" smtClean="0">
                <a:latin typeface="Arial Unicode MS" pitchFamily="50" charset="-127"/>
                <a:ea typeface="Arial Unicode MS" pitchFamily="50" charset="-127"/>
                <a:cs typeface="Arial Unicode MS" pitchFamily="50" charset="-127"/>
              </a:rPr>
            </a:br>
            <a:r>
              <a:rPr lang="en-US" altLang="ko-KR" dirty="0" smtClean="0">
                <a:latin typeface="Arial Unicode MS" pitchFamily="50" charset="-127"/>
                <a:ea typeface="Arial Unicode MS" pitchFamily="50" charset="-127"/>
                <a:cs typeface="Arial Unicode MS" pitchFamily="50" charset="-127"/>
              </a:rPr>
              <a:t>with </a:t>
            </a:r>
            <a:r>
              <a:rPr lang="en-US" altLang="ko-KR" dirty="0" smtClean="0">
                <a:solidFill>
                  <a:srgbClr val="00B0F0"/>
                </a:solidFill>
                <a:latin typeface="Arial Unicode MS" pitchFamily="50" charset="-127"/>
                <a:ea typeface="Arial Unicode MS" pitchFamily="50" charset="-127"/>
                <a:cs typeface="Arial Unicode MS" pitchFamily="50" charset="-127"/>
              </a:rPr>
              <a:t>blue vest</a:t>
            </a:r>
            <a:r>
              <a:rPr lang="en-US" altLang="ko-KR" dirty="0" smtClean="0">
                <a:latin typeface="Arial Unicode MS" pitchFamily="50" charset="-127"/>
                <a:ea typeface="Arial Unicode MS" pitchFamily="50" charset="-127"/>
                <a:cs typeface="Arial Unicode MS" pitchFamily="50" charset="-127"/>
              </a:rPr>
              <a:t>, Hyundai Motor </a:t>
            </a:r>
            <a:endParaRPr lang="ko-KR" altLang="en-US" dirty="0">
              <a:latin typeface="Arial Unicode MS" pitchFamily="50" charset="-127"/>
              <a:ea typeface="Arial Unicode MS" pitchFamily="50" charset="-127"/>
              <a:cs typeface="Arial Unicode MS" pitchFamily="50" charset="-127"/>
            </a:endParaRPr>
          </a:p>
        </p:txBody>
      </p:sp>
      <p:sp>
        <p:nvSpPr>
          <p:cNvPr id="3" name="내용 개체 틀 2"/>
          <p:cNvSpPr>
            <a:spLocks noGrp="1"/>
          </p:cNvSpPr>
          <p:nvPr>
            <p:ph idx="1"/>
          </p:nvPr>
        </p:nvSpPr>
        <p:spPr/>
        <p:txBody>
          <a:bodyPr/>
          <a:lstStyle/>
          <a:p>
            <a:endParaRPr lang="ko-KR" altLang="en-US" dirty="0"/>
          </a:p>
        </p:txBody>
      </p:sp>
      <p:pic>
        <p:nvPicPr>
          <p:cNvPr id="5122" name="Picture 2"/>
          <p:cNvPicPr>
            <a:picLocks noChangeAspect="1" noChangeArrowheads="1"/>
          </p:cNvPicPr>
          <p:nvPr/>
        </p:nvPicPr>
        <p:blipFill>
          <a:blip r:embed="rId2" cstate="print"/>
          <a:srcRect/>
          <a:stretch>
            <a:fillRect/>
          </a:stretch>
        </p:blipFill>
        <p:spPr bwMode="auto">
          <a:xfrm>
            <a:off x="611560" y="1628800"/>
            <a:ext cx="3744416" cy="472905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기본 디자인">
  <a:themeElements>
    <a:clrScheme name="기본 디자인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기본 디자인">
      <a:majorFont>
        <a:latin typeface="굴림"/>
        <a:ea typeface="굴림"/>
        <a:cs typeface=""/>
      </a:majorFont>
      <a:minorFont>
        <a:latin typeface="굴림"/>
        <a:ea typeface="굴림"/>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기본 디자인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기본 디자인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기본 디자인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기본 디자인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기본 디자인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기본 디자인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기본 디자인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기본 디자인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기본 디자인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기본 디자인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기본 디자인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기본 디자인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테마">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테마">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20118</TotalTime>
  <Words>2381</Words>
  <Application>Microsoft Office PowerPoint</Application>
  <PresentationFormat>화면 슬라이드 쇼(4:3)</PresentationFormat>
  <Paragraphs>404</Paragraphs>
  <Slides>115</Slides>
  <Notes>0</Notes>
  <HiddenSlides>0</HiddenSlides>
  <MMClips>0</MMClips>
  <ScaleCrop>false</ScaleCrop>
  <HeadingPairs>
    <vt:vector size="4" baseType="variant">
      <vt:variant>
        <vt:lpstr>테마</vt:lpstr>
      </vt:variant>
      <vt:variant>
        <vt:i4>1</vt:i4>
      </vt:variant>
      <vt:variant>
        <vt:lpstr>슬라이드 제목</vt:lpstr>
      </vt:variant>
      <vt:variant>
        <vt:i4>115</vt:i4>
      </vt:variant>
    </vt:vector>
  </HeadingPairs>
  <TitlesOfParts>
    <vt:vector size="116" baseType="lpstr">
      <vt:lpstr>기본 디자인</vt:lpstr>
      <vt:lpstr>Goodyear Thailand</vt:lpstr>
      <vt:lpstr>슬라이드 2</vt:lpstr>
      <vt:lpstr>슬라이드 3</vt:lpstr>
      <vt:lpstr>슬라이드 4</vt:lpstr>
      <vt:lpstr>슬라이드 5</vt:lpstr>
      <vt:lpstr>슬라이드 6</vt:lpstr>
      <vt:lpstr>슬라이드 7</vt:lpstr>
      <vt:lpstr>슬라이드 8</vt:lpstr>
      <vt:lpstr>슬라이드 9</vt:lpstr>
      <vt:lpstr>슬라이드 10</vt:lpstr>
      <vt:lpstr>슬라이드 11</vt:lpstr>
      <vt:lpstr>슬라이드 12</vt:lpstr>
      <vt:lpstr>슬라이드 13</vt:lpstr>
      <vt:lpstr>슬라이드 14</vt:lpstr>
      <vt:lpstr>슬라이드 15</vt:lpstr>
      <vt:lpstr>Group Discussion</vt:lpstr>
      <vt:lpstr>8 hours work</vt:lpstr>
      <vt:lpstr>Factory Acts in UK</vt:lpstr>
      <vt:lpstr>Factory Act 1847 in UK</vt:lpstr>
      <vt:lpstr>슬라이드 20</vt:lpstr>
      <vt:lpstr>슬라이드 21</vt:lpstr>
      <vt:lpstr>슬라이드 22</vt:lpstr>
      <vt:lpstr>슬라이드 23</vt:lpstr>
      <vt:lpstr>Norske Skog Thailand</vt:lpstr>
      <vt:lpstr>Hoya Thailand</vt:lpstr>
      <vt:lpstr>DKC Korea, CCTV since 2008 industrial cable  company,</vt:lpstr>
      <vt:lpstr>What happen in Korea ? </vt:lpstr>
      <vt:lpstr>Private manpower company  to kill union strike</vt:lpstr>
      <vt:lpstr>Private manpower company  kill union strike</vt:lpstr>
      <vt:lpstr>Private manpower company  to kill union strike</vt:lpstr>
      <vt:lpstr>What police chief is doing?</vt:lpstr>
      <vt:lpstr>2007/4</vt:lpstr>
      <vt:lpstr>Riot police in Korea </vt:lpstr>
      <vt:lpstr>Go together</vt:lpstr>
      <vt:lpstr>Chartism 1839 in UK</vt:lpstr>
      <vt:lpstr>슬라이드 36</vt:lpstr>
      <vt:lpstr>Paid Union Leader in Korea</vt:lpstr>
      <vt:lpstr>Union Representatives in Norway</vt:lpstr>
      <vt:lpstr>Union office of Kumho Tire </vt:lpstr>
      <vt:lpstr>Union board of Kumho Tire</vt:lpstr>
      <vt:lpstr>슬라이드 41</vt:lpstr>
      <vt:lpstr>Morning Exam</vt:lpstr>
      <vt:lpstr>What we will do</vt:lpstr>
      <vt:lpstr>슬라이드 44</vt:lpstr>
      <vt:lpstr>슬라이드 45</vt:lpstr>
      <vt:lpstr>Individual evaluation</vt:lpstr>
      <vt:lpstr>ICEM</vt:lpstr>
      <vt:lpstr>Self introduction</vt:lpstr>
      <vt:lpstr>슬라이드 49</vt:lpstr>
      <vt:lpstr>Lafarge Belawan plant, Indonesia</vt:lpstr>
      <vt:lpstr>Who makes KIA Morning</vt:lpstr>
      <vt:lpstr>슬라이드 52</vt:lpstr>
      <vt:lpstr>We want to meet our employer</vt:lpstr>
      <vt:lpstr>슬라이드 54</vt:lpstr>
      <vt:lpstr>슬라이드 55</vt:lpstr>
      <vt:lpstr>슬라이드 56</vt:lpstr>
      <vt:lpstr>슬라이드 57</vt:lpstr>
      <vt:lpstr>슬라이드 58</vt:lpstr>
      <vt:lpstr>슬라이드 59</vt:lpstr>
      <vt:lpstr>EATON and EIWU</vt:lpstr>
      <vt:lpstr>LINATEX and NEUCMRP</vt:lpstr>
      <vt:lpstr>Lafarge Indonesia</vt:lpstr>
      <vt:lpstr>Holcim India, Coimbatore 2011.5.11</vt:lpstr>
      <vt:lpstr>Holcim India, Coimbatore 2011.5.11</vt:lpstr>
      <vt:lpstr>Indocement Indonesia, Samarinda2011.6.4 </vt:lpstr>
      <vt:lpstr>Thiess Contractors Indonesia, Samarinda2011.6.4 </vt:lpstr>
      <vt:lpstr>Washington Post, 19 June 2011</vt:lpstr>
      <vt:lpstr>Star Educate, 9 June 2011</vt:lpstr>
      <vt:lpstr>Star Educate, 9 June 2011</vt:lpstr>
      <vt:lpstr>Group discussion</vt:lpstr>
      <vt:lpstr>Introduction question </vt:lpstr>
      <vt:lpstr>슬라이드 72</vt:lpstr>
      <vt:lpstr>슬라이드 73</vt:lpstr>
      <vt:lpstr>슬라이드 74</vt:lpstr>
      <vt:lpstr> </vt:lpstr>
      <vt:lpstr> </vt:lpstr>
      <vt:lpstr>슬라이드 77</vt:lpstr>
      <vt:lpstr>슬라이드 78</vt:lpstr>
      <vt:lpstr>슬라이드 79</vt:lpstr>
      <vt:lpstr>슬라이드 80</vt:lpstr>
      <vt:lpstr>슬라이드 81</vt:lpstr>
      <vt:lpstr>Group Work</vt:lpstr>
      <vt:lpstr>Group Work</vt:lpstr>
      <vt:lpstr>슬라이드 84</vt:lpstr>
      <vt:lpstr>슬라이드 85</vt:lpstr>
      <vt:lpstr>One organization, one CBA</vt:lpstr>
      <vt:lpstr>Self Introduction</vt:lpstr>
      <vt:lpstr>Self Introduction</vt:lpstr>
      <vt:lpstr>industrial unionism</vt:lpstr>
      <vt:lpstr>슬라이드 90</vt:lpstr>
      <vt:lpstr>忠恕</vt:lpstr>
      <vt:lpstr>Socialist system the role of trade unions</vt:lpstr>
      <vt:lpstr>Transition period the role of trade unions</vt:lpstr>
      <vt:lpstr>Market economy system the role of trade unions</vt:lpstr>
      <vt:lpstr>Workers representative at workplace</vt:lpstr>
      <vt:lpstr>Workers representative at workplace</vt:lpstr>
      <vt:lpstr>Procedure of Strike in Korea</vt:lpstr>
      <vt:lpstr>Thao</vt:lpstr>
      <vt:lpstr>IF Metall</vt:lpstr>
      <vt:lpstr>IF Metall</vt:lpstr>
      <vt:lpstr>IF Metall</vt:lpstr>
      <vt:lpstr>Union Officers as Trainer</vt:lpstr>
      <vt:lpstr>Union Officers as Trainer</vt:lpstr>
      <vt:lpstr>Team Homework </vt:lpstr>
      <vt:lpstr>Preparation for next training</vt:lpstr>
      <vt:lpstr>Questions in Vietnam</vt:lpstr>
      <vt:lpstr>Group Discussion </vt:lpstr>
      <vt:lpstr>Go together</vt:lpstr>
      <vt:lpstr>Ruling of Korean supreme court</vt:lpstr>
      <vt:lpstr>슬라이드 110</vt:lpstr>
      <vt:lpstr>Hydrofluoric Acid  September, Korea</vt:lpstr>
      <vt:lpstr>슬라이드 112</vt:lpstr>
      <vt:lpstr>Mistake by workers,  or wrong practices by company</vt:lpstr>
      <vt:lpstr>Women subcontract workers,  Hyundai Motor, Rest time at 02:00</vt:lpstr>
      <vt:lpstr>Subcontract workers  with blue vest, Hyundai Motor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ICEM/FNV Asia MNCs &amp; Social Dialogue  Trade Unions in MNCs and Social Dialogue</dc:title>
  <dc:creator>i</dc:creator>
  <cp:lastModifiedBy>yoon hyowon</cp:lastModifiedBy>
  <cp:revision>456</cp:revision>
  <dcterms:created xsi:type="dcterms:W3CDTF">2008-03-21T02:24:08Z</dcterms:created>
  <dcterms:modified xsi:type="dcterms:W3CDTF">2012-10-19T10:35:20Z</dcterms:modified>
</cp:coreProperties>
</file>