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8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 phldr="1"/>
      <dgm:spPr/>
      <dgm:t>
        <a:bodyPr/>
        <a:lstStyle/>
        <a:p>
          <a:pPr latinLnBrk="1"/>
          <a:endParaRPr lang="ko-KR" altLang="en-US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A2333083-CE1C-48AA-B932-2C1F07214D81}">
      <dgm:prSet/>
      <dgm:spPr/>
      <dgm:t>
        <a:bodyPr/>
        <a:lstStyle/>
        <a:p>
          <a:pPr latinLnBrk="1"/>
          <a:endParaRPr lang="ko-KR" altLang="en-US"/>
        </a:p>
      </dgm:t>
    </dgm:pt>
    <dgm:pt modelId="{F47C691E-F91E-4A11-8FB4-260B4FF55075}" type="par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D20589C8-78D4-4578-A0AD-E166AFD8BD2A}" type="sib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BBBBE165-5486-4A67-9CC6-A9304F742DFA}">
      <dgm:prSet/>
      <dgm:spPr/>
      <dgm:t>
        <a:bodyPr/>
        <a:lstStyle/>
        <a:p>
          <a:pPr latinLnBrk="1"/>
          <a:endParaRPr lang="ko-KR" altLang="en-US"/>
        </a:p>
      </dgm:t>
    </dgm:pt>
    <dgm:pt modelId="{F1632C79-3694-4059-85E8-4DABE5C50F08}" type="par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D783381-F708-4659-A722-FD0E67429E14}" type="sib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064C84D-E5C7-4C3A-9171-CB51DAA40B73}">
      <dgm:prSet/>
      <dgm:spPr/>
      <dgm:t>
        <a:bodyPr/>
        <a:lstStyle/>
        <a:p>
          <a:pPr latinLnBrk="1"/>
          <a:endParaRPr lang="ko-KR" altLang="en-US"/>
        </a:p>
      </dgm:t>
    </dgm:pt>
    <dgm:pt modelId="{277B2470-F77D-470D-BAC2-EFBBC8506A64}" type="par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48A071E-FDD9-4C7C-8837-36B783947134}" type="sib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FD6D29A-4325-4934-B409-940225EA976C}">
      <dgm:prSet/>
      <dgm:spPr/>
      <dgm:t>
        <a:bodyPr/>
        <a:lstStyle/>
        <a:p>
          <a:pPr latinLnBrk="1"/>
          <a:endParaRPr lang="ko-KR" altLang="en-US"/>
        </a:p>
      </dgm:t>
    </dgm:pt>
    <dgm:pt modelId="{ADE9E8D8-6691-4B63-9A59-91CA09367ECE}" type="parTrans" cxnId="{710CB3BB-2733-41D4-AF5F-39D802A71493}">
      <dgm:prSet/>
      <dgm:spPr/>
    </dgm:pt>
    <dgm:pt modelId="{208FA02A-5D55-4804-9021-3E3F4DFC4500}" type="sibTrans" cxnId="{710CB3BB-2733-41D4-AF5F-39D802A71493}">
      <dgm:prSet/>
      <dgm:spPr/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9D4C69-A5EC-496D-B5B0-1D6B25270E24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E65C6D2-05FC-4397-8BC2-D2BC28553D02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696699-1EAE-48BD-82CF-2933A8DB73F6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EF609DB-0685-4DE4-B6AD-6C4A8BCE0098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134604-BF55-43D0-80FE-BA6610111BB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F0176391-5FA4-4C16-BCC8-5BCD9E7D7B03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B5BCE23-8F47-47A5-8993-C03CB9E94D2C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4FE44222-2299-423B-8A8A-A9C5F366DA38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EE3B926-8625-4DA1-B3BC-C1E157980E95}" type="presOf" srcId="{A2333083-CE1C-48AA-B932-2C1F07214D81}" destId="{01134604-BF55-43D0-80FE-BA6610111BB4}" srcOrd="0" destOrd="0" presId="urn:microsoft.com/office/officeart/2005/8/layout/chart3"/>
    <dgm:cxn modelId="{D2E36E85-7CD1-438B-8167-5C202CF3AAB7}" type="presOf" srcId="{FFD6D29A-4325-4934-B409-940225EA976C}" destId="{DEF609DB-0685-4DE4-B6AD-6C4A8BCE0098}" srcOrd="1" destOrd="0" presId="urn:microsoft.com/office/officeart/2005/8/layout/chart3"/>
    <dgm:cxn modelId="{E89DAA16-B1FF-4479-8E45-2E1BDABFA1F1}" srcId="{8F87ABBD-14C9-4643-A4DF-6105612055E2}" destId="{8064C84D-E5C7-4C3A-9171-CB51DAA40B73}" srcOrd="6" destOrd="0" parTransId="{277B2470-F77D-470D-BAC2-EFBBC8506A64}" sibTransId="{F48A071E-FDD9-4C7C-8837-36B783947134}"/>
    <dgm:cxn modelId="{D994755B-01F5-46C4-9608-F7FED351BBEE}" type="presOf" srcId="{8064C84D-E5C7-4C3A-9171-CB51DAA40B73}" destId="{1B5BCE23-8F47-47A5-8993-C03CB9E94D2C}" srcOrd="0" destOrd="0" presId="urn:microsoft.com/office/officeart/2005/8/layout/chart3"/>
    <dgm:cxn modelId="{9246A99B-92BA-4E0D-A79D-E2B849D3947E}" type="presOf" srcId="{81866179-F440-4A5E-8701-55EEBFD25790}" destId="{760F55C0-1FEC-453D-8A42-D60F8578684F}" srcOrd="0" destOrd="0" presId="urn:microsoft.com/office/officeart/2005/8/layout/chart3"/>
    <dgm:cxn modelId="{710CB3BB-2733-41D4-AF5F-39D802A71493}" srcId="{8F87ABBD-14C9-4643-A4DF-6105612055E2}" destId="{FFD6D29A-4325-4934-B409-940225EA976C}" srcOrd="4" destOrd="0" parTransId="{ADE9E8D8-6691-4B63-9A59-91CA09367ECE}" sibTransId="{208FA02A-5D55-4804-9021-3E3F4DFC4500}"/>
    <dgm:cxn modelId="{4E8B68F3-CE62-4207-AE13-C97D68007509}" srcId="{8F87ABBD-14C9-4643-A4DF-6105612055E2}" destId="{A0276BE3-0729-4E94-B9BA-F28362C6DEA0}" srcOrd="2" destOrd="0" parTransId="{46D4387D-4F8A-4334-801D-FCD8F8D6B708}" sibTransId="{6C8874B6-B8A8-42D0-A503-62E3EBC22131}"/>
    <dgm:cxn modelId="{B418016E-8F15-4505-81D3-6696DD929F47}" type="presOf" srcId="{BBBBE165-5486-4A67-9CC6-A9304F742DFA}" destId="{119D4C69-A5EC-496D-B5B0-1D6B25270E24}" srcOrd="0" destOrd="0" presId="urn:microsoft.com/office/officeart/2005/8/layout/chart3"/>
    <dgm:cxn modelId="{3D816FA4-F398-4DB8-9EC0-C55244287AC9}" type="presOf" srcId="{8064C84D-E5C7-4C3A-9171-CB51DAA40B73}" destId="{4FE44222-2299-423B-8A8A-A9C5F366DA38}" srcOrd="1" destOrd="0" presId="urn:microsoft.com/office/officeart/2005/8/layout/chart3"/>
    <dgm:cxn modelId="{0DB847D4-16D4-4554-8498-8209780CDC83}" type="presOf" srcId="{27835AED-2914-4A62-9F14-DB1222F733E8}" destId="{8C0DE886-0B92-4554-99C3-D742476CB7E7}" srcOrd="0" destOrd="0" presId="urn:microsoft.com/office/officeart/2005/8/layout/chart3"/>
    <dgm:cxn modelId="{D55C0E2F-5BE5-43E5-822F-C57C786F0878}" type="presOf" srcId="{8F87ABBD-14C9-4643-A4DF-6105612055E2}" destId="{1ABBC3F6-457B-483E-A2BE-5804DD56B2A9}" srcOrd="0" destOrd="0" presId="urn:microsoft.com/office/officeart/2005/8/layout/chart3"/>
    <dgm:cxn modelId="{CE23449B-0C74-4620-9DE2-9526088E8227}" type="presOf" srcId="{81866179-F440-4A5E-8701-55EEBFD25790}" destId="{55B23844-BB86-46FF-816E-7848D4976652}" srcOrd="1" destOrd="0" presId="urn:microsoft.com/office/officeart/2005/8/layout/chart3"/>
    <dgm:cxn modelId="{925E19DB-9063-413A-AABE-77F3F6AECCBF}" type="presOf" srcId="{FFD6D29A-4325-4934-B409-940225EA976C}" destId="{1E696699-1EAE-48BD-82CF-2933A8DB73F6}" srcOrd="0" destOrd="0" presId="urn:microsoft.com/office/officeart/2005/8/layout/chart3"/>
    <dgm:cxn modelId="{1825E60C-984B-408F-9787-26D62FAA5E76}" type="presOf" srcId="{BBBBE165-5486-4A67-9CC6-A9304F742DFA}" destId="{5E65C6D2-05FC-4397-8BC2-D2BC28553D02}" srcOrd="1" destOrd="0" presId="urn:microsoft.com/office/officeart/2005/8/layout/chart3"/>
    <dgm:cxn modelId="{9BF9E885-2E83-4CE9-9EF2-6BCD32C88DA0}" srcId="{8F87ABBD-14C9-4643-A4DF-6105612055E2}" destId="{A2333083-CE1C-48AA-B932-2C1F07214D81}" srcOrd="5" destOrd="0" parTransId="{F47C691E-F91E-4A11-8FB4-260B4FF55075}" sibTransId="{D20589C8-78D4-4578-A0AD-E166AFD8BD2A}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2121B202-0FFA-44CF-9EDD-02C15FCCF003}" type="presOf" srcId="{A0276BE3-0729-4E94-B9BA-F28362C6DEA0}" destId="{BEC5FBE0-D8A9-4969-8732-3588C66E0F98}" srcOrd="1" destOrd="0" presId="urn:microsoft.com/office/officeart/2005/8/layout/chart3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BA425F1B-7CB5-4E93-95C3-14A496CED8EB}" type="presOf" srcId="{A0276BE3-0729-4E94-B9BA-F28362C6DEA0}" destId="{685FE651-7120-4D1D-A2FE-490D36C6194F}" srcOrd="0" destOrd="0" presId="urn:microsoft.com/office/officeart/2005/8/layout/chart3"/>
    <dgm:cxn modelId="{1775D5B1-1DA6-42EA-8526-53FC32AC7802}" type="presOf" srcId="{27835AED-2914-4A62-9F14-DB1222F733E8}" destId="{02E9D5F9-CA69-4B3B-8451-34B6A30B799D}" srcOrd="1" destOrd="0" presId="urn:microsoft.com/office/officeart/2005/8/layout/chart3"/>
    <dgm:cxn modelId="{1CFB1EDF-B620-4ECE-A016-261A11070131}" srcId="{8F87ABBD-14C9-4643-A4DF-6105612055E2}" destId="{BBBBE165-5486-4A67-9CC6-A9304F742DFA}" srcOrd="3" destOrd="0" parTransId="{F1632C79-3694-4059-85E8-4DABE5C50F08}" sibTransId="{8D783381-F708-4659-A722-FD0E67429E14}"/>
    <dgm:cxn modelId="{DED4FE0F-6F4A-4BB3-AF34-6F04AABAC256}" type="presOf" srcId="{A2333083-CE1C-48AA-B932-2C1F07214D81}" destId="{F0176391-5FA4-4C16-BCC8-5BCD9E7D7B03}" srcOrd="1" destOrd="0" presId="urn:microsoft.com/office/officeart/2005/8/layout/chart3"/>
    <dgm:cxn modelId="{7ADA56A0-E4EB-4577-A4C7-87EC141EB77D}" type="presParOf" srcId="{1ABBC3F6-457B-483E-A2BE-5804DD56B2A9}" destId="{760F55C0-1FEC-453D-8A42-D60F8578684F}" srcOrd="0" destOrd="0" presId="urn:microsoft.com/office/officeart/2005/8/layout/chart3"/>
    <dgm:cxn modelId="{9F10FAE7-8091-4E41-94F5-5FB3FF4C54D4}" type="presParOf" srcId="{1ABBC3F6-457B-483E-A2BE-5804DD56B2A9}" destId="{55B23844-BB86-46FF-816E-7848D4976652}" srcOrd="1" destOrd="0" presId="urn:microsoft.com/office/officeart/2005/8/layout/chart3"/>
    <dgm:cxn modelId="{2F481CE5-91B4-4CE6-9545-7D37BDAB3CC0}" type="presParOf" srcId="{1ABBC3F6-457B-483E-A2BE-5804DD56B2A9}" destId="{8C0DE886-0B92-4554-99C3-D742476CB7E7}" srcOrd="2" destOrd="0" presId="urn:microsoft.com/office/officeart/2005/8/layout/chart3"/>
    <dgm:cxn modelId="{BCB6CAED-8B5D-4A19-B10B-3ED7CFAC725D}" type="presParOf" srcId="{1ABBC3F6-457B-483E-A2BE-5804DD56B2A9}" destId="{02E9D5F9-CA69-4B3B-8451-34B6A30B799D}" srcOrd="3" destOrd="0" presId="urn:microsoft.com/office/officeart/2005/8/layout/chart3"/>
    <dgm:cxn modelId="{C05D758E-8130-4528-B3B4-28081FFD9C16}" type="presParOf" srcId="{1ABBC3F6-457B-483E-A2BE-5804DD56B2A9}" destId="{685FE651-7120-4D1D-A2FE-490D36C6194F}" srcOrd="4" destOrd="0" presId="urn:microsoft.com/office/officeart/2005/8/layout/chart3"/>
    <dgm:cxn modelId="{1B6E74C5-D4ED-4394-84C5-55F08737437E}" type="presParOf" srcId="{1ABBC3F6-457B-483E-A2BE-5804DD56B2A9}" destId="{BEC5FBE0-D8A9-4969-8732-3588C66E0F98}" srcOrd="5" destOrd="0" presId="urn:microsoft.com/office/officeart/2005/8/layout/chart3"/>
    <dgm:cxn modelId="{5050D34C-E521-4E04-B990-5F8793A92C00}" type="presParOf" srcId="{1ABBC3F6-457B-483E-A2BE-5804DD56B2A9}" destId="{119D4C69-A5EC-496D-B5B0-1D6B25270E24}" srcOrd="6" destOrd="0" presId="urn:microsoft.com/office/officeart/2005/8/layout/chart3"/>
    <dgm:cxn modelId="{575FC594-A939-43C2-A898-96A8AFE16F71}" type="presParOf" srcId="{1ABBC3F6-457B-483E-A2BE-5804DD56B2A9}" destId="{5E65C6D2-05FC-4397-8BC2-D2BC28553D02}" srcOrd="7" destOrd="0" presId="urn:microsoft.com/office/officeart/2005/8/layout/chart3"/>
    <dgm:cxn modelId="{3EC8FFC2-A1C8-4F79-84BA-5FB6EEFCEA31}" type="presParOf" srcId="{1ABBC3F6-457B-483E-A2BE-5804DD56B2A9}" destId="{1E696699-1EAE-48BD-82CF-2933A8DB73F6}" srcOrd="8" destOrd="0" presId="urn:microsoft.com/office/officeart/2005/8/layout/chart3"/>
    <dgm:cxn modelId="{270E082E-F8CC-495A-8E92-C98993688B0C}" type="presParOf" srcId="{1ABBC3F6-457B-483E-A2BE-5804DD56B2A9}" destId="{DEF609DB-0685-4DE4-B6AD-6C4A8BCE0098}" srcOrd="9" destOrd="0" presId="urn:microsoft.com/office/officeart/2005/8/layout/chart3"/>
    <dgm:cxn modelId="{FFDAA15A-6CB8-42FA-A344-BD1CF9DBF4FD}" type="presParOf" srcId="{1ABBC3F6-457B-483E-A2BE-5804DD56B2A9}" destId="{01134604-BF55-43D0-80FE-BA6610111BB4}" srcOrd="10" destOrd="0" presId="urn:microsoft.com/office/officeart/2005/8/layout/chart3"/>
    <dgm:cxn modelId="{BE551C53-8A66-46A4-ACB4-5A9F4474941C}" type="presParOf" srcId="{1ABBC3F6-457B-483E-A2BE-5804DD56B2A9}" destId="{F0176391-5FA4-4C16-BCC8-5BCD9E7D7B03}" srcOrd="11" destOrd="0" presId="urn:microsoft.com/office/officeart/2005/8/layout/chart3"/>
    <dgm:cxn modelId="{8F15BF73-2D32-42BD-B0BA-1E6037C0DFCC}" type="presParOf" srcId="{1ABBC3F6-457B-483E-A2BE-5804DD56B2A9}" destId="{1B5BCE23-8F47-47A5-8993-C03CB9E94D2C}" srcOrd="12" destOrd="0" presId="urn:microsoft.com/office/officeart/2005/8/layout/chart3"/>
    <dgm:cxn modelId="{0DDA3834-62E8-421D-95BB-E3523E94D035}" type="presParOf" srcId="{1ABBC3F6-457B-483E-A2BE-5804DD56B2A9}" destId="{4FE44222-2299-423B-8A8A-A9C5F366DA38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workers</a:t>
          </a:r>
          <a:endParaRPr lang="ko-KR" altLang="en-US" dirty="0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A2333083-CE1C-48AA-B932-2C1F07214D81}">
      <dgm:prSet/>
      <dgm:spPr/>
      <dgm:t>
        <a:bodyPr/>
        <a:lstStyle/>
        <a:p>
          <a:pPr latinLnBrk="1"/>
          <a:endParaRPr lang="ko-KR" altLang="en-US" dirty="0"/>
        </a:p>
      </dgm:t>
    </dgm:pt>
    <dgm:pt modelId="{F47C691E-F91E-4A11-8FB4-260B4FF55075}" type="par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D20589C8-78D4-4578-A0AD-E166AFD8BD2A}" type="sibTrans" cxnId="{9BF9E885-2E83-4CE9-9EF2-6BCD32C88DA0}">
      <dgm:prSet/>
      <dgm:spPr/>
      <dgm:t>
        <a:bodyPr/>
        <a:lstStyle/>
        <a:p>
          <a:pPr latinLnBrk="1"/>
          <a:endParaRPr lang="ko-KR" altLang="en-US"/>
        </a:p>
      </dgm:t>
    </dgm:pt>
    <dgm:pt modelId="{BBBBE165-5486-4A67-9CC6-A9304F742DFA}">
      <dgm:prSet/>
      <dgm:spPr/>
      <dgm:t>
        <a:bodyPr/>
        <a:lstStyle/>
        <a:p>
          <a:pPr latinLnBrk="1"/>
          <a:endParaRPr lang="ko-KR" altLang="en-US" dirty="0"/>
        </a:p>
      </dgm:t>
    </dgm:pt>
    <dgm:pt modelId="{F1632C79-3694-4059-85E8-4DABE5C50F08}" type="par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D783381-F708-4659-A722-FD0E67429E14}" type="sibTrans" cxnId="{1CFB1EDF-B620-4ECE-A016-261A11070131}">
      <dgm:prSet/>
      <dgm:spPr/>
      <dgm:t>
        <a:bodyPr/>
        <a:lstStyle/>
        <a:p>
          <a:pPr latinLnBrk="1"/>
          <a:endParaRPr lang="ko-KR" altLang="en-US"/>
        </a:p>
      </dgm:t>
    </dgm:pt>
    <dgm:pt modelId="{8064C84D-E5C7-4C3A-9171-CB51DAA40B73}">
      <dgm:prSet/>
      <dgm:spPr/>
      <dgm:t>
        <a:bodyPr/>
        <a:lstStyle/>
        <a:p>
          <a:pPr latinLnBrk="1"/>
          <a:endParaRPr lang="ko-KR" altLang="en-US" dirty="0"/>
        </a:p>
      </dgm:t>
    </dgm:pt>
    <dgm:pt modelId="{277B2470-F77D-470D-BAC2-EFBBC8506A64}" type="par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F48A071E-FDD9-4C7C-8837-36B783947134}" type="sibTrans" cxnId="{E89DAA16-B1FF-4479-8E45-2E1BDABFA1F1}">
      <dgm:prSet/>
      <dgm:spPr/>
      <dgm:t>
        <a:bodyPr/>
        <a:lstStyle/>
        <a:p>
          <a:pPr latinLnBrk="1"/>
          <a:endParaRPr lang="ko-KR" altLang="en-US"/>
        </a:p>
      </dgm:t>
    </dgm:pt>
    <dgm:pt modelId="{610B137A-F025-44BB-AC06-34B65808CA47}">
      <dgm:prSet/>
      <dgm:spPr/>
      <dgm:t>
        <a:bodyPr/>
        <a:lstStyle/>
        <a:p>
          <a:pPr latinLnBrk="1"/>
          <a:endParaRPr lang="ko-KR" altLang="en-US"/>
        </a:p>
      </dgm:t>
    </dgm:pt>
    <dgm:pt modelId="{9F492615-B7D8-4EE3-A664-8BCDA2E973EF}" type="parTrans" cxnId="{E38FBB32-F2E2-4DA8-A4EE-733D15E48366}">
      <dgm:prSet/>
      <dgm:spPr/>
    </dgm:pt>
    <dgm:pt modelId="{8E4C7224-0758-4AC4-B01C-72957939C153}" type="sibTrans" cxnId="{E38FBB32-F2E2-4DA8-A4EE-733D15E48366}">
      <dgm:prSet/>
      <dgm:spPr/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9D4C69-A5EC-496D-B5B0-1D6B25270E24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5E65C6D2-05FC-4397-8BC2-D2BC28553D02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696699-1EAE-48BD-82CF-2933A8DB73F6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EF609DB-0685-4DE4-B6AD-6C4A8BCE0098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134604-BF55-43D0-80FE-BA6610111BB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F0176391-5FA4-4C16-BCC8-5BCD9E7D7B03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F140922-F332-4AB8-B1D0-22F033C8C913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F29A01BF-B7B5-40FF-ABD6-607510B858FB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5F91FAB-E6B2-4CDE-AE8B-DC6878A769EF}" type="presOf" srcId="{A0276BE3-0729-4E94-B9BA-F28362C6DEA0}" destId="{BEC5FBE0-D8A9-4969-8732-3588C66E0F98}" srcOrd="1" destOrd="0" presId="urn:microsoft.com/office/officeart/2005/8/layout/chart3"/>
    <dgm:cxn modelId="{E89DAA16-B1FF-4479-8E45-2E1BDABFA1F1}" srcId="{8F87ABBD-14C9-4643-A4DF-6105612055E2}" destId="{8064C84D-E5C7-4C3A-9171-CB51DAA40B73}" srcOrd="6" destOrd="0" parTransId="{277B2470-F77D-470D-BAC2-EFBBC8506A64}" sibTransId="{F48A071E-FDD9-4C7C-8837-36B783947134}"/>
    <dgm:cxn modelId="{8FDF41D4-2D04-4208-B3B1-4D8A88DDC649}" type="presOf" srcId="{A0276BE3-0729-4E94-B9BA-F28362C6DEA0}" destId="{685FE651-7120-4D1D-A2FE-490D36C6194F}" srcOrd="0" destOrd="0" presId="urn:microsoft.com/office/officeart/2005/8/layout/chart3"/>
    <dgm:cxn modelId="{A0300D7F-B75F-442E-8F9B-B27C7B819402}" type="presOf" srcId="{610B137A-F025-44BB-AC06-34B65808CA47}" destId="{1E696699-1EAE-48BD-82CF-2933A8DB73F6}" srcOrd="0" destOrd="0" presId="urn:microsoft.com/office/officeart/2005/8/layout/chart3"/>
    <dgm:cxn modelId="{134FFF34-EEE2-467C-A216-C99889D0339C}" type="presOf" srcId="{BBBBE165-5486-4A67-9CC6-A9304F742DFA}" destId="{5E65C6D2-05FC-4397-8BC2-D2BC28553D02}" srcOrd="1" destOrd="0" presId="urn:microsoft.com/office/officeart/2005/8/layout/chart3"/>
    <dgm:cxn modelId="{4E8B68F3-CE62-4207-AE13-C97D68007509}" srcId="{8F87ABBD-14C9-4643-A4DF-6105612055E2}" destId="{A0276BE3-0729-4E94-B9BA-F28362C6DEA0}" srcOrd="2" destOrd="0" parTransId="{46D4387D-4F8A-4334-801D-FCD8F8D6B708}" sibTransId="{6C8874B6-B8A8-42D0-A503-62E3EBC22131}"/>
    <dgm:cxn modelId="{00AB9159-9697-48F7-A80E-420117D52A37}" type="presOf" srcId="{610B137A-F025-44BB-AC06-34B65808CA47}" destId="{DEF609DB-0685-4DE4-B6AD-6C4A8BCE0098}" srcOrd="1" destOrd="0" presId="urn:microsoft.com/office/officeart/2005/8/layout/chart3"/>
    <dgm:cxn modelId="{B3615DA8-11F5-4E2B-B0CB-E42003B43237}" type="presOf" srcId="{A2333083-CE1C-48AA-B932-2C1F07214D81}" destId="{01134604-BF55-43D0-80FE-BA6610111BB4}" srcOrd="0" destOrd="0" presId="urn:microsoft.com/office/officeart/2005/8/layout/chart3"/>
    <dgm:cxn modelId="{10638FF7-99A4-4D10-9F9B-8AB82960A15A}" type="presOf" srcId="{8F87ABBD-14C9-4643-A4DF-6105612055E2}" destId="{1ABBC3F6-457B-483E-A2BE-5804DD56B2A9}" srcOrd="0" destOrd="0" presId="urn:microsoft.com/office/officeart/2005/8/layout/chart3"/>
    <dgm:cxn modelId="{F48E8F0E-257E-4689-845C-49D3FF2F8897}" type="presOf" srcId="{8064C84D-E5C7-4C3A-9171-CB51DAA40B73}" destId="{4F140922-F332-4AB8-B1D0-22F033C8C913}" srcOrd="0" destOrd="0" presId="urn:microsoft.com/office/officeart/2005/8/layout/chart3"/>
    <dgm:cxn modelId="{FACDD1CA-9513-4055-894C-0B117BAEF0D3}" type="presOf" srcId="{A2333083-CE1C-48AA-B932-2C1F07214D81}" destId="{F0176391-5FA4-4C16-BCC8-5BCD9E7D7B03}" srcOrd="1" destOrd="0" presId="urn:microsoft.com/office/officeart/2005/8/layout/chart3"/>
    <dgm:cxn modelId="{E38FBB32-F2E2-4DA8-A4EE-733D15E48366}" srcId="{8F87ABBD-14C9-4643-A4DF-6105612055E2}" destId="{610B137A-F025-44BB-AC06-34B65808CA47}" srcOrd="4" destOrd="0" parTransId="{9F492615-B7D8-4EE3-A664-8BCDA2E973EF}" sibTransId="{8E4C7224-0758-4AC4-B01C-72957939C153}"/>
    <dgm:cxn modelId="{E969838B-650B-454F-B63A-18CE5BE70D89}" type="presOf" srcId="{27835AED-2914-4A62-9F14-DB1222F733E8}" destId="{02E9D5F9-CA69-4B3B-8451-34B6A30B799D}" srcOrd="1" destOrd="0" presId="urn:microsoft.com/office/officeart/2005/8/layout/chart3"/>
    <dgm:cxn modelId="{9BF9E885-2E83-4CE9-9EF2-6BCD32C88DA0}" srcId="{8F87ABBD-14C9-4643-A4DF-6105612055E2}" destId="{A2333083-CE1C-48AA-B932-2C1F07214D81}" srcOrd="5" destOrd="0" parTransId="{F47C691E-F91E-4A11-8FB4-260B4FF55075}" sibTransId="{D20589C8-78D4-4578-A0AD-E166AFD8BD2A}"/>
    <dgm:cxn modelId="{036E3138-25EC-43F3-9C07-326D3FCF0562}" type="presOf" srcId="{81866179-F440-4A5E-8701-55EEBFD25790}" destId="{760F55C0-1FEC-453D-8A42-D60F8578684F}" srcOrd="0" destOrd="0" presId="urn:microsoft.com/office/officeart/2005/8/layout/chart3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6B015DA8-8FC0-46E3-9AD3-B0792E9A05E5}" type="presOf" srcId="{27835AED-2914-4A62-9F14-DB1222F733E8}" destId="{8C0DE886-0B92-4554-99C3-D742476CB7E7}" srcOrd="0" destOrd="0" presId="urn:microsoft.com/office/officeart/2005/8/layout/chart3"/>
    <dgm:cxn modelId="{F1C0882F-74F8-4A99-91D7-F87ABD05F4BA}" type="presOf" srcId="{8064C84D-E5C7-4C3A-9171-CB51DAA40B73}" destId="{F29A01BF-B7B5-40FF-ABD6-607510B858FB}" srcOrd="1" destOrd="0" presId="urn:microsoft.com/office/officeart/2005/8/layout/chart3"/>
    <dgm:cxn modelId="{37951A95-0141-4223-A08B-D261A6D5C267}" type="presOf" srcId="{81866179-F440-4A5E-8701-55EEBFD25790}" destId="{55B23844-BB86-46FF-816E-7848D4976652}" srcOrd="1" destOrd="0" presId="urn:microsoft.com/office/officeart/2005/8/layout/chart3"/>
    <dgm:cxn modelId="{1CFB1EDF-B620-4ECE-A016-261A11070131}" srcId="{8F87ABBD-14C9-4643-A4DF-6105612055E2}" destId="{BBBBE165-5486-4A67-9CC6-A9304F742DFA}" srcOrd="3" destOrd="0" parTransId="{F1632C79-3694-4059-85E8-4DABE5C50F08}" sibTransId="{8D783381-F708-4659-A722-FD0E67429E14}"/>
    <dgm:cxn modelId="{2F6208AA-BE4F-4F6C-AE55-111720311DC5}" type="presOf" srcId="{BBBBE165-5486-4A67-9CC6-A9304F742DFA}" destId="{119D4C69-A5EC-496D-B5B0-1D6B25270E24}" srcOrd="0" destOrd="0" presId="urn:microsoft.com/office/officeart/2005/8/layout/chart3"/>
    <dgm:cxn modelId="{D59F241C-4B1F-4427-9ABE-379715B8B63F}" type="presParOf" srcId="{1ABBC3F6-457B-483E-A2BE-5804DD56B2A9}" destId="{760F55C0-1FEC-453D-8A42-D60F8578684F}" srcOrd="0" destOrd="0" presId="urn:microsoft.com/office/officeart/2005/8/layout/chart3"/>
    <dgm:cxn modelId="{DB9C065E-FB17-4889-9B61-4C055BC6E87E}" type="presParOf" srcId="{1ABBC3F6-457B-483E-A2BE-5804DD56B2A9}" destId="{55B23844-BB86-46FF-816E-7848D4976652}" srcOrd="1" destOrd="0" presId="urn:microsoft.com/office/officeart/2005/8/layout/chart3"/>
    <dgm:cxn modelId="{77433376-CFFE-4C8C-9346-D935D0C106EF}" type="presParOf" srcId="{1ABBC3F6-457B-483E-A2BE-5804DD56B2A9}" destId="{8C0DE886-0B92-4554-99C3-D742476CB7E7}" srcOrd="2" destOrd="0" presId="urn:microsoft.com/office/officeart/2005/8/layout/chart3"/>
    <dgm:cxn modelId="{0624B55E-F3A2-409D-9E20-70AB7D37648F}" type="presParOf" srcId="{1ABBC3F6-457B-483E-A2BE-5804DD56B2A9}" destId="{02E9D5F9-CA69-4B3B-8451-34B6A30B799D}" srcOrd="3" destOrd="0" presId="urn:microsoft.com/office/officeart/2005/8/layout/chart3"/>
    <dgm:cxn modelId="{AFC53882-3BF9-4A45-AD44-54438682D33B}" type="presParOf" srcId="{1ABBC3F6-457B-483E-A2BE-5804DD56B2A9}" destId="{685FE651-7120-4D1D-A2FE-490D36C6194F}" srcOrd="4" destOrd="0" presId="urn:microsoft.com/office/officeart/2005/8/layout/chart3"/>
    <dgm:cxn modelId="{4B9A6752-34FF-4D0C-AB7F-CF1DA36C4FC8}" type="presParOf" srcId="{1ABBC3F6-457B-483E-A2BE-5804DD56B2A9}" destId="{BEC5FBE0-D8A9-4969-8732-3588C66E0F98}" srcOrd="5" destOrd="0" presId="urn:microsoft.com/office/officeart/2005/8/layout/chart3"/>
    <dgm:cxn modelId="{C2F8FAA2-0B2B-4EC0-B5BC-FCEB5412AF2C}" type="presParOf" srcId="{1ABBC3F6-457B-483E-A2BE-5804DD56B2A9}" destId="{119D4C69-A5EC-496D-B5B0-1D6B25270E24}" srcOrd="6" destOrd="0" presId="urn:microsoft.com/office/officeart/2005/8/layout/chart3"/>
    <dgm:cxn modelId="{E099177F-7DEA-40C0-924B-1B0448645543}" type="presParOf" srcId="{1ABBC3F6-457B-483E-A2BE-5804DD56B2A9}" destId="{5E65C6D2-05FC-4397-8BC2-D2BC28553D02}" srcOrd="7" destOrd="0" presId="urn:microsoft.com/office/officeart/2005/8/layout/chart3"/>
    <dgm:cxn modelId="{31C59CA4-BE01-49DF-B7DE-BFAE0F1750DA}" type="presParOf" srcId="{1ABBC3F6-457B-483E-A2BE-5804DD56B2A9}" destId="{1E696699-1EAE-48BD-82CF-2933A8DB73F6}" srcOrd="8" destOrd="0" presId="urn:microsoft.com/office/officeart/2005/8/layout/chart3"/>
    <dgm:cxn modelId="{E38E6477-F882-463B-80AA-FCFC363376D5}" type="presParOf" srcId="{1ABBC3F6-457B-483E-A2BE-5804DD56B2A9}" destId="{DEF609DB-0685-4DE4-B6AD-6C4A8BCE0098}" srcOrd="9" destOrd="0" presId="urn:microsoft.com/office/officeart/2005/8/layout/chart3"/>
    <dgm:cxn modelId="{04F03EC1-3DBC-4BE7-94EE-7522CC3DBB6F}" type="presParOf" srcId="{1ABBC3F6-457B-483E-A2BE-5804DD56B2A9}" destId="{01134604-BF55-43D0-80FE-BA6610111BB4}" srcOrd="10" destOrd="0" presId="urn:microsoft.com/office/officeart/2005/8/layout/chart3"/>
    <dgm:cxn modelId="{1EE01C63-2F27-4E36-A5C9-13D37F9B0986}" type="presParOf" srcId="{1ABBC3F6-457B-483E-A2BE-5804DD56B2A9}" destId="{F0176391-5FA4-4C16-BCC8-5BCD9E7D7B03}" srcOrd="11" destOrd="0" presId="urn:microsoft.com/office/officeart/2005/8/layout/chart3"/>
    <dgm:cxn modelId="{207BD795-5CFA-4F43-9234-B55AC44F5C94}" type="presParOf" srcId="{1ABBC3F6-457B-483E-A2BE-5804DD56B2A9}" destId="{4F140922-F332-4AB8-B1D0-22F033C8C913}" srcOrd="12" destOrd="0" presId="urn:microsoft.com/office/officeart/2005/8/layout/chart3"/>
    <dgm:cxn modelId="{E8739ACE-F7E2-46E8-A8CC-04A959D20A3D}" type="presParOf" srcId="{1ABBC3F6-457B-483E-A2BE-5804DD56B2A9}" destId="{F29A01BF-B7B5-40FF-ABD6-607510B858FB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87ABBD-14C9-4643-A4DF-6105612055E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81866179-F440-4A5E-8701-55EEBFD2579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7C4CB3CD-213D-44B2-94A7-EC38C771218E}" type="par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793D1DC5-2BB5-437D-8A5D-610C630E0116}" type="sibTrans" cxnId="{AFABAA8C-1FDF-442A-B0B4-51603BE9701B}">
      <dgm:prSet/>
      <dgm:spPr/>
      <dgm:t>
        <a:bodyPr/>
        <a:lstStyle/>
        <a:p>
          <a:pPr latinLnBrk="1"/>
          <a:endParaRPr lang="ko-KR" altLang="en-US"/>
        </a:p>
      </dgm:t>
    </dgm:pt>
    <dgm:pt modelId="{27835AED-2914-4A62-9F14-DB1222F733E8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5589FE51-48F9-4D99-BEC2-2DE182EBB804}" type="par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45B98A0D-C06D-4436-9411-D31FAC7F18CE}" type="sibTrans" cxnId="{500555B0-E9B7-4AD4-B8AB-53C8294E287D}">
      <dgm:prSet/>
      <dgm:spPr/>
      <dgm:t>
        <a:bodyPr/>
        <a:lstStyle/>
        <a:p>
          <a:pPr latinLnBrk="1"/>
          <a:endParaRPr lang="ko-KR" altLang="en-US"/>
        </a:p>
      </dgm:t>
    </dgm:pt>
    <dgm:pt modelId="{A0276BE3-0729-4E94-B9BA-F28362C6DEA0}">
      <dgm:prSet phldrT="[텍스트]"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46D4387D-4F8A-4334-801D-FCD8F8D6B708}" type="par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6C8874B6-B8A8-42D0-A503-62E3EBC22131}" type="sibTrans" cxnId="{4E8B68F3-CE62-4207-AE13-C97D68007509}">
      <dgm:prSet/>
      <dgm:spPr/>
      <dgm:t>
        <a:bodyPr/>
        <a:lstStyle/>
        <a:p>
          <a:pPr latinLnBrk="1"/>
          <a:endParaRPr lang="ko-KR" altLang="en-US"/>
        </a:p>
      </dgm:t>
    </dgm:pt>
    <dgm:pt modelId="{9DF90DF5-D99C-445D-BC23-5C032E79FA26}">
      <dgm:prSet/>
      <dgm:spPr/>
      <dgm:t>
        <a:bodyPr/>
        <a:lstStyle/>
        <a:p>
          <a:pPr latinLnBrk="1"/>
          <a:endParaRPr lang="ko-KR" altLang="en-US"/>
        </a:p>
      </dgm:t>
    </dgm:pt>
    <dgm:pt modelId="{7CA9D350-AE23-4C3D-9113-27D5661B1B1F}" type="parTrans" cxnId="{D152CEEA-18B3-440A-BD96-D26FF3FA8A2D}">
      <dgm:prSet/>
      <dgm:spPr/>
      <dgm:t>
        <a:bodyPr/>
        <a:lstStyle/>
        <a:p>
          <a:pPr latinLnBrk="1"/>
          <a:endParaRPr lang="ko-KR" altLang="en-US"/>
        </a:p>
      </dgm:t>
    </dgm:pt>
    <dgm:pt modelId="{9776C0A8-8D6A-475A-AEC5-5FE3F69BF5CD}" type="sibTrans" cxnId="{D152CEEA-18B3-440A-BD96-D26FF3FA8A2D}">
      <dgm:prSet/>
      <dgm:spPr/>
      <dgm:t>
        <a:bodyPr/>
        <a:lstStyle/>
        <a:p>
          <a:pPr latinLnBrk="1"/>
          <a:endParaRPr lang="ko-KR" altLang="en-US"/>
        </a:p>
      </dgm:t>
    </dgm:pt>
    <dgm:pt modelId="{910B7F8A-19CA-47FF-969A-9586C0F64C48}">
      <dgm:prSet/>
      <dgm:spPr/>
      <dgm:t>
        <a:bodyPr/>
        <a:lstStyle/>
        <a:p>
          <a:pPr latinLnBrk="1"/>
          <a:endParaRPr lang="ko-KR" altLang="en-US"/>
        </a:p>
      </dgm:t>
    </dgm:pt>
    <dgm:pt modelId="{2533485C-5D27-46D5-9000-799E1D6F3EB6}" type="parTrans" cxnId="{9E06D1C4-9518-42C0-BBF6-4E9E72C59911}">
      <dgm:prSet/>
      <dgm:spPr/>
      <dgm:t>
        <a:bodyPr/>
        <a:lstStyle/>
        <a:p>
          <a:pPr latinLnBrk="1"/>
          <a:endParaRPr lang="ko-KR" altLang="en-US"/>
        </a:p>
      </dgm:t>
    </dgm:pt>
    <dgm:pt modelId="{0116B4D0-0468-4C05-AE68-177AFA1EA043}" type="sibTrans" cxnId="{9E06D1C4-9518-42C0-BBF6-4E9E72C59911}">
      <dgm:prSet/>
      <dgm:spPr/>
      <dgm:t>
        <a:bodyPr/>
        <a:lstStyle/>
        <a:p>
          <a:pPr latinLnBrk="1"/>
          <a:endParaRPr lang="ko-KR" altLang="en-US"/>
        </a:p>
      </dgm:t>
    </dgm:pt>
    <dgm:pt modelId="{4332D80F-557E-4444-A6E5-F7D2B28F0C8B}">
      <dgm:prSet/>
      <dgm:spPr>
        <a:solidFill>
          <a:srgbClr val="FF0000"/>
        </a:solidFill>
      </dgm:spPr>
      <dgm:t>
        <a:bodyPr/>
        <a:lstStyle/>
        <a:p>
          <a:pPr latinLnBrk="1"/>
          <a:r>
            <a:rPr lang="en-US" altLang="ko-KR" dirty="0" smtClean="0"/>
            <a:t>worker</a:t>
          </a:r>
          <a:endParaRPr lang="ko-KR" altLang="en-US" dirty="0"/>
        </a:p>
      </dgm:t>
    </dgm:pt>
    <dgm:pt modelId="{63D810C1-BEF8-473F-98CC-93C4BA42CD27}" type="parTrans" cxnId="{1E267174-3088-47B4-B5DB-4E5226BE11B9}">
      <dgm:prSet/>
      <dgm:spPr/>
      <dgm:t>
        <a:bodyPr/>
        <a:lstStyle/>
        <a:p>
          <a:pPr latinLnBrk="1"/>
          <a:endParaRPr lang="ko-KR" altLang="en-US"/>
        </a:p>
      </dgm:t>
    </dgm:pt>
    <dgm:pt modelId="{2F486061-F266-42A2-87EB-0AC720911DEC}" type="sibTrans" cxnId="{1E267174-3088-47B4-B5DB-4E5226BE11B9}">
      <dgm:prSet/>
      <dgm:spPr/>
      <dgm:t>
        <a:bodyPr/>
        <a:lstStyle/>
        <a:p>
          <a:pPr latinLnBrk="1"/>
          <a:endParaRPr lang="ko-KR" altLang="en-US"/>
        </a:p>
      </dgm:t>
    </dgm:pt>
    <dgm:pt modelId="{E19B8E24-99E9-44B4-ACDA-D04876D75FEE}">
      <dgm:prSet/>
      <dgm:spPr/>
      <dgm:t>
        <a:bodyPr/>
        <a:lstStyle/>
        <a:p>
          <a:pPr latinLnBrk="1"/>
          <a:endParaRPr lang="ko-KR" altLang="en-US"/>
        </a:p>
      </dgm:t>
    </dgm:pt>
    <dgm:pt modelId="{A62C4742-06A8-4137-AFE1-B32F0BD9776B}" type="parTrans" cxnId="{2C8D9ED9-2DBB-41E8-8AF9-AA41ED30FE25}">
      <dgm:prSet/>
      <dgm:spPr/>
      <dgm:t>
        <a:bodyPr/>
        <a:lstStyle/>
        <a:p>
          <a:pPr latinLnBrk="1"/>
          <a:endParaRPr lang="ko-KR" altLang="en-US"/>
        </a:p>
      </dgm:t>
    </dgm:pt>
    <dgm:pt modelId="{834C3397-3D04-4229-BED8-D379F46D83E4}" type="sibTrans" cxnId="{2C8D9ED9-2DBB-41E8-8AF9-AA41ED30FE25}">
      <dgm:prSet/>
      <dgm:spPr/>
      <dgm:t>
        <a:bodyPr/>
        <a:lstStyle/>
        <a:p>
          <a:pPr latinLnBrk="1"/>
          <a:endParaRPr lang="ko-KR" altLang="en-US"/>
        </a:p>
      </dgm:t>
    </dgm:pt>
    <dgm:pt modelId="{1ABBC3F6-457B-483E-A2BE-5804DD56B2A9}" type="pres">
      <dgm:prSet presAssocID="{8F87ABBD-14C9-4643-A4DF-6105612055E2}" presName="compositeShape" presStyleCnt="0">
        <dgm:presLayoutVars>
          <dgm:chMax val="7"/>
          <dgm:dir/>
          <dgm:resizeHandles val="exact"/>
        </dgm:presLayoutVars>
      </dgm:prSet>
      <dgm:spPr/>
    </dgm:pt>
    <dgm:pt modelId="{760F55C0-1FEC-453D-8A42-D60F8578684F}" type="pres">
      <dgm:prSet presAssocID="{8F87ABBD-14C9-4643-A4DF-6105612055E2}" presName="wedge1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5B23844-BB86-46FF-816E-7848D4976652}" type="pres">
      <dgm:prSet presAssocID="{8F87ABBD-14C9-4643-A4DF-6105612055E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DE886-0B92-4554-99C3-D742476CB7E7}" type="pres">
      <dgm:prSet presAssocID="{8F87ABBD-14C9-4643-A4DF-6105612055E2}" presName="wedge2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02E9D5F9-CA69-4B3B-8451-34B6A30B799D}" type="pres">
      <dgm:prSet presAssocID="{8F87ABBD-14C9-4643-A4DF-6105612055E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FE651-7120-4D1D-A2FE-490D36C6194F}" type="pres">
      <dgm:prSet presAssocID="{8F87ABBD-14C9-4643-A4DF-6105612055E2}" presName="wedge3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BEC5FBE0-D8A9-4969-8732-3588C66E0F98}" type="pres">
      <dgm:prSet presAssocID="{8F87ABBD-14C9-4643-A4DF-6105612055E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077E34-C8CD-41B7-B399-580E67FEFB90}" type="pres">
      <dgm:prSet presAssocID="{8F87ABBD-14C9-4643-A4DF-6105612055E2}" presName="wedge4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835FA872-7B52-439B-A7CE-556172205DEA}" type="pres">
      <dgm:prSet presAssocID="{8F87ABBD-14C9-4643-A4DF-6105612055E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9BA858-7B0E-463A-A6DA-30676E94ABE8}" type="pres">
      <dgm:prSet presAssocID="{8F87ABBD-14C9-4643-A4DF-6105612055E2}" presName="wedge5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A1894EE9-E7FB-41C6-A8B6-1F76B780F605}" type="pres">
      <dgm:prSet presAssocID="{8F87ABBD-14C9-4643-A4DF-6105612055E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5649285-564C-4062-A30D-EE6B17CCD204}" type="pres">
      <dgm:prSet presAssocID="{8F87ABBD-14C9-4643-A4DF-6105612055E2}" presName="wedge6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A00884FE-A31B-4DAE-A556-B395919D94B6}" type="pres">
      <dgm:prSet presAssocID="{8F87ABBD-14C9-4643-A4DF-6105612055E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C57270-61A5-4EDE-8ACB-9A9AE767FC81}" type="pres">
      <dgm:prSet presAssocID="{8F87ABBD-14C9-4643-A4DF-6105612055E2}" presName="wedge7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D1E4A187-6A2E-447E-8D87-A4BC52ABFA32}" type="pres">
      <dgm:prSet presAssocID="{8F87ABBD-14C9-4643-A4DF-6105612055E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E06D1C4-9518-42C0-BBF6-4E9E72C59911}" srcId="{8F87ABBD-14C9-4643-A4DF-6105612055E2}" destId="{910B7F8A-19CA-47FF-969A-9586C0F64C48}" srcOrd="5" destOrd="0" parTransId="{2533485C-5D27-46D5-9000-799E1D6F3EB6}" sibTransId="{0116B4D0-0468-4C05-AE68-177AFA1EA043}"/>
    <dgm:cxn modelId="{CD74C497-3063-4B7C-A01F-5465B4E01FDC}" type="presOf" srcId="{81866179-F440-4A5E-8701-55EEBFD25790}" destId="{55B23844-BB86-46FF-816E-7848D4976652}" srcOrd="1" destOrd="0" presId="urn:microsoft.com/office/officeart/2005/8/layout/chart3"/>
    <dgm:cxn modelId="{EB99AE74-D839-4044-893D-47DCDD18D382}" type="presOf" srcId="{A0276BE3-0729-4E94-B9BA-F28362C6DEA0}" destId="{835FA872-7B52-439B-A7CE-556172205DEA}" srcOrd="1" destOrd="0" presId="urn:microsoft.com/office/officeart/2005/8/layout/chart3"/>
    <dgm:cxn modelId="{9F09478A-3A70-41F3-BFEF-C21253EFE38B}" type="presOf" srcId="{E19B8E24-99E9-44B4-ACDA-D04876D75FEE}" destId="{A1894EE9-E7FB-41C6-A8B6-1F76B780F605}" srcOrd="1" destOrd="0" presId="urn:microsoft.com/office/officeart/2005/8/layout/chart3"/>
    <dgm:cxn modelId="{4E8B68F3-CE62-4207-AE13-C97D68007509}" srcId="{8F87ABBD-14C9-4643-A4DF-6105612055E2}" destId="{A0276BE3-0729-4E94-B9BA-F28362C6DEA0}" srcOrd="3" destOrd="0" parTransId="{46D4387D-4F8A-4334-801D-FCD8F8D6B708}" sibTransId="{6C8874B6-B8A8-42D0-A503-62E3EBC22131}"/>
    <dgm:cxn modelId="{D67B8DE0-CC8F-434F-B46B-5EFC0D9309AD}" type="presOf" srcId="{A0276BE3-0729-4E94-B9BA-F28362C6DEA0}" destId="{D7077E34-C8CD-41B7-B399-580E67FEFB90}" srcOrd="0" destOrd="0" presId="urn:microsoft.com/office/officeart/2005/8/layout/chart3"/>
    <dgm:cxn modelId="{557D2304-1BE3-4052-AA22-A75434201B72}" type="presOf" srcId="{E19B8E24-99E9-44B4-ACDA-D04876D75FEE}" destId="{3A9BA858-7B0E-463A-A6DA-30676E94ABE8}" srcOrd="0" destOrd="0" presId="urn:microsoft.com/office/officeart/2005/8/layout/chart3"/>
    <dgm:cxn modelId="{B5CCEB54-24AE-47B2-83B8-C8392EEA15B1}" type="presOf" srcId="{27835AED-2914-4A62-9F14-DB1222F733E8}" destId="{8C0DE886-0B92-4554-99C3-D742476CB7E7}" srcOrd="0" destOrd="0" presId="urn:microsoft.com/office/officeart/2005/8/layout/chart3"/>
    <dgm:cxn modelId="{E87E2873-E9B6-495A-9E04-02BB34EF787B}" type="presOf" srcId="{4332D80F-557E-4444-A6E5-F7D2B28F0C8B}" destId="{685FE651-7120-4D1D-A2FE-490D36C6194F}" srcOrd="0" destOrd="0" presId="urn:microsoft.com/office/officeart/2005/8/layout/chart3"/>
    <dgm:cxn modelId="{1E267174-3088-47B4-B5DB-4E5226BE11B9}" srcId="{8F87ABBD-14C9-4643-A4DF-6105612055E2}" destId="{4332D80F-557E-4444-A6E5-F7D2B28F0C8B}" srcOrd="2" destOrd="0" parTransId="{63D810C1-BEF8-473F-98CC-93C4BA42CD27}" sibTransId="{2F486061-F266-42A2-87EB-0AC720911DEC}"/>
    <dgm:cxn modelId="{C8502584-4484-42D0-905C-0848E13B1B7F}" type="presOf" srcId="{27835AED-2914-4A62-9F14-DB1222F733E8}" destId="{02E9D5F9-CA69-4B3B-8451-34B6A30B799D}" srcOrd="1" destOrd="0" presId="urn:microsoft.com/office/officeart/2005/8/layout/chart3"/>
    <dgm:cxn modelId="{59345913-EF19-4E12-9674-895E12634E4E}" type="presOf" srcId="{910B7F8A-19CA-47FF-969A-9586C0F64C48}" destId="{A00884FE-A31B-4DAE-A556-B395919D94B6}" srcOrd="1" destOrd="0" presId="urn:microsoft.com/office/officeart/2005/8/layout/chart3"/>
    <dgm:cxn modelId="{D152CEEA-18B3-440A-BD96-D26FF3FA8A2D}" srcId="{8F87ABBD-14C9-4643-A4DF-6105612055E2}" destId="{9DF90DF5-D99C-445D-BC23-5C032E79FA26}" srcOrd="6" destOrd="0" parTransId="{7CA9D350-AE23-4C3D-9113-27D5661B1B1F}" sibTransId="{9776C0A8-8D6A-475A-AEC5-5FE3F69BF5CD}"/>
    <dgm:cxn modelId="{7F8FEC7D-CC30-4B4E-AAC3-E99549DB37A0}" type="presOf" srcId="{81866179-F440-4A5E-8701-55EEBFD25790}" destId="{760F55C0-1FEC-453D-8A42-D60F8578684F}" srcOrd="0" destOrd="0" presId="urn:microsoft.com/office/officeart/2005/8/layout/chart3"/>
    <dgm:cxn modelId="{2C8D9ED9-2DBB-41E8-8AF9-AA41ED30FE25}" srcId="{8F87ABBD-14C9-4643-A4DF-6105612055E2}" destId="{E19B8E24-99E9-44B4-ACDA-D04876D75FEE}" srcOrd="4" destOrd="0" parTransId="{A62C4742-06A8-4137-AFE1-B32F0BD9776B}" sibTransId="{834C3397-3D04-4229-BED8-D379F46D83E4}"/>
    <dgm:cxn modelId="{AFABAA8C-1FDF-442A-B0B4-51603BE9701B}" srcId="{8F87ABBD-14C9-4643-A4DF-6105612055E2}" destId="{81866179-F440-4A5E-8701-55EEBFD25790}" srcOrd="0" destOrd="0" parTransId="{7C4CB3CD-213D-44B2-94A7-EC38C771218E}" sibTransId="{793D1DC5-2BB5-437D-8A5D-610C630E0116}"/>
    <dgm:cxn modelId="{B4CF2E03-1C68-4C26-B331-463FD83BB5DE}" type="presOf" srcId="{9DF90DF5-D99C-445D-BC23-5C032E79FA26}" destId="{B9C57270-61A5-4EDE-8ACB-9A9AE767FC81}" srcOrd="0" destOrd="0" presId="urn:microsoft.com/office/officeart/2005/8/layout/chart3"/>
    <dgm:cxn modelId="{E705555E-0825-4D0D-8AD4-F7AA8F572CA1}" type="presOf" srcId="{8F87ABBD-14C9-4643-A4DF-6105612055E2}" destId="{1ABBC3F6-457B-483E-A2BE-5804DD56B2A9}" srcOrd="0" destOrd="0" presId="urn:microsoft.com/office/officeart/2005/8/layout/chart3"/>
    <dgm:cxn modelId="{500555B0-E9B7-4AD4-B8AB-53C8294E287D}" srcId="{8F87ABBD-14C9-4643-A4DF-6105612055E2}" destId="{27835AED-2914-4A62-9F14-DB1222F733E8}" srcOrd="1" destOrd="0" parTransId="{5589FE51-48F9-4D99-BEC2-2DE182EBB804}" sibTransId="{45B98A0D-C06D-4436-9411-D31FAC7F18CE}"/>
    <dgm:cxn modelId="{5EF0AB7D-07A6-4662-9343-B256385D7BF7}" type="presOf" srcId="{4332D80F-557E-4444-A6E5-F7D2B28F0C8B}" destId="{BEC5FBE0-D8A9-4969-8732-3588C66E0F98}" srcOrd="1" destOrd="0" presId="urn:microsoft.com/office/officeart/2005/8/layout/chart3"/>
    <dgm:cxn modelId="{A19E5EF0-61EF-4A34-BE2E-A75FACD54290}" type="presOf" srcId="{910B7F8A-19CA-47FF-969A-9586C0F64C48}" destId="{85649285-564C-4062-A30D-EE6B17CCD204}" srcOrd="0" destOrd="0" presId="urn:microsoft.com/office/officeart/2005/8/layout/chart3"/>
    <dgm:cxn modelId="{33D99101-E54F-4AD4-A66E-E2CB0F5C5EA3}" type="presOf" srcId="{9DF90DF5-D99C-445D-BC23-5C032E79FA26}" destId="{D1E4A187-6A2E-447E-8D87-A4BC52ABFA32}" srcOrd="1" destOrd="0" presId="urn:microsoft.com/office/officeart/2005/8/layout/chart3"/>
    <dgm:cxn modelId="{3AA4E539-E193-45F3-B204-9D20DA3A9EC0}" type="presParOf" srcId="{1ABBC3F6-457B-483E-A2BE-5804DD56B2A9}" destId="{760F55C0-1FEC-453D-8A42-D60F8578684F}" srcOrd="0" destOrd="0" presId="urn:microsoft.com/office/officeart/2005/8/layout/chart3"/>
    <dgm:cxn modelId="{BF05E602-CF04-4188-9F9D-E7683A55C325}" type="presParOf" srcId="{1ABBC3F6-457B-483E-A2BE-5804DD56B2A9}" destId="{55B23844-BB86-46FF-816E-7848D4976652}" srcOrd="1" destOrd="0" presId="urn:microsoft.com/office/officeart/2005/8/layout/chart3"/>
    <dgm:cxn modelId="{766CB913-441A-4D94-AB7D-55194A22296E}" type="presParOf" srcId="{1ABBC3F6-457B-483E-A2BE-5804DD56B2A9}" destId="{8C0DE886-0B92-4554-99C3-D742476CB7E7}" srcOrd="2" destOrd="0" presId="urn:microsoft.com/office/officeart/2005/8/layout/chart3"/>
    <dgm:cxn modelId="{DB9725BE-DC98-41B7-9626-86A019281B0C}" type="presParOf" srcId="{1ABBC3F6-457B-483E-A2BE-5804DD56B2A9}" destId="{02E9D5F9-CA69-4B3B-8451-34B6A30B799D}" srcOrd="3" destOrd="0" presId="urn:microsoft.com/office/officeart/2005/8/layout/chart3"/>
    <dgm:cxn modelId="{753ECD04-387A-4510-9ED9-0EA2FF679F12}" type="presParOf" srcId="{1ABBC3F6-457B-483E-A2BE-5804DD56B2A9}" destId="{685FE651-7120-4D1D-A2FE-490D36C6194F}" srcOrd="4" destOrd="0" presId="urn:microsoft.com/office/officeart/2005/8/layout/chart3"/>
    <dgm:cxn modelId="{BD1B5BD3-C642-45D3-A1BA-353A643B7233}" type="presParOf" srcId="{1ABBC3F6-457B-483E-A2BE-5804DD56B2A9}" destId="{BEC5FBE0-D8A9-4969-8732-3588C66E0F98}" srcOrd="5" destOrd="0" presId="urn:microsoft.com/office/officeart/2005/8/layout/chart3"/>
    <dgm:cxn modelId="{A0A1E727-28FA-426D-86E3-92E5A0B8BED0}" type="presParOf" srcId="{1ABBC3F6-457B-483E-A2BE-5804DD56B2A9}" destId="{D7077E34-C8CD-41B7-B399-580E67FEFB90}" srcOrd="6" destOrd="0" presId="urn:microsoft.com/office/officeart/2005/8/layout/chart3"/>
    <dgm:cxn modelId="{DE6BA822-C454-4E30-8673-B6ECF009B0BA}" type="presParOf" srcId="{1ABBC3F6-457B-483E-A2BE-5804DD56B2A9}" destId="{835FA872-7B52-439B-A7CE-556172205DEA}" srcOrd="7" destOrd="0" presId="urn:microsoft.com/office/officeart/2005/8/layout/chart3"/>
    <dgm:cxn modelId="{B2B86B7B-B4F2-4DC2-95FF-FDFC1DD9DB4B}" type="presParOf" srcId="{1ABBC3F6-457B-483E-A2BE-5804DD56B2A9}" destId="{3A9BA858-7B0E-463A-A6DA-30676E94ABE8}" srcOrd="8" destOrd="0" presId="urn:microsoft.com/office/officeart/2005/8/layout/chart3"/>
    <dgm:cxn modelId="{A5272884-B757-4C1B-BB6D-147804561DC1}" type="presParOf" srcId="{1ABBC3F6-457B-483E-A2BE-5804DD56B2A9}" destId="{A1894EE9-E7FB-41C6-A8B6-1F76B780F605}" srcOrd="9" destOrd="0" presId="urn:microsoft.com/office/officeart/2005/8/layout/chart3"/>
    <dgm:cxn modelId="{C8C91A25-061A-4B6A-B149-B0E74EA3FB21}" type="presParOf" srcId="{1ABBC3F6-457B-483E-A2BE-5804DD56B2A9}" destId="{85649285-564C-4062-A30D-EE6B17CCD204}" srcOrd="10" destOrd="0" presId="urn:microsoft.com/office/officeart/2005/8/layout/chart3"/>
    <dgm:cxn modelId="{C58DFA69-145F-427A-A3FD-A8439C8AC948}" type="presParOf" srcId="{1ABBC3F6-457B-483E-A2BE-5804DD56B2A9}" destId="{A00884FE-A31B-4DAE-A556-B395919D94B6}" srcOrd="11" destOrd="0" presId="urn:microsoft.com/office/officeart/2005/8/layout/chart3"/>
    <dgm:cxn modelId="{8B13F6D6-5941-4CE2-B2D5-F2FE996A1F9E}" type="presParOf" srcId="{1ABBC3F6-457B-483E-A2BE-5804DD56B2A9}" destId="{B9C57270-61A5-4EDE-8ACB-9A9AE767FC81}" srcOrd="12" destOrd="0" presId="urn:microsoft.com/office/officeart/2005/8/layout/chart3"/>
    <dgm:cxn modelId="{AB16BD01-312B-4EE0-8C57-683768748CBC}" type="presParOf" srcId="{1ABBC3F6-457B-483E-A2BE-5804DD56B2A9}" destId="{D1E4A187-6A2E-447E-8D87-A4BC52ABFA32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/>
            <a:t>worker</a:t>
          </a:r>
          <a:endParaRPr lang="ko-KR" altLang="en-US" sz="25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4608808" y="2726892"/>
        <a:ext cx="995711" cy="724154"/>
      </dsp:txXfrm>
    </dsp:sp>
    <dsp:sp modelId="{119D4C69-A5EC-496D-B5B0-1D6B25270E2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3556522" y="3451046"/>
        <a:ext cx="1018341" cy="724154"/>
      </dsp:txXfrm>
    </dsp:sp>
    <dsp:sp modelId="{1E696699-1EAE-48BD-82CF-2933A8DB73F6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526865" y="2726892"/>
        <a:ext cx="995711" cy="724154"/>
      </dsp:txXfrm>
    </dsp:sp>
    <dsp:sp modelId="{01134604-BF55-43D0-80FE-BA6610111BB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259834" y="1821700"/>
        <a:ext cx="1104334" cy="701524"/>
      </dsp:txXfrm>
    </dsp:sp>
    <dsp:sp modelId="{1B5BCE23-8F47-47A5-8993-C03CB9E94D2C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500" kern="1200"/>
        </a:p>
      </dsp:txBody>
      <dsp:txXfrm>
        <a:off x="2988514" y="825988"/>
        <a:ext cx="1040971" cy="656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worker</a:t>
          </a:r>
          <a:endParaRPr lang="ko-KR" altLang="en-US" sz="23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workers</a:t>
          </a:r>
          <a:endParaRPr lang="ko-KR" altLang="en-US" sz="2300" kern="1200" dirty="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4608808" y="2726892"/>
        <a:ext cx="995711" cy="724154"/>
      </dsp:txXfrm>
    </dsp:sp>
    <dsp:sp modelId="{119D4C69-A5EC-496D-B5B0-1D6B25270E2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3556522" y="3451046"/>
        <a:ext cx="1018341" cy="724154"/>
      </dsp:txXfrm>
    </dsp:sp>
    <dsp:sp modelId="{1E696699-1EAE-48BD-82CF-2933A8DB73F6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/>
        </a:p>
      </dsp:txBody>
      <dsp:txXfrm>
        <a:off x="2526865" y="2726892"/>
        <a:ext cx="995711" cy="724154"/>
      </dsp:txXfrm>
    </dsp:sp>
    <dsp:sp modelId="{01134604-BF55-43D0-80FE-BA6610111BB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2259834" y="1821700"/>
        <a:ext cx="1104334" cy="701524"/>
      </dsp:txXfrm>
    </dsp:sp>
    <dsp:sp modelId="{4F140922-F332-4AB8-B1D0-22F033C8C913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300" kern="1200" dirty="0"/>
        </a:p>
      </dsp:txBody>
      <dsp:txXfrm>
        <a:off x="2988514" y="825988"/>
        <a:ext cx="1040971" cy="656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F55C0-1FEC-453D-8A42-D60F8578684F}">
      <dsp:nvSpPr>
        <dsp:cNvPr id="0" name=""/>
        <dsp:cNvSpPr/>
      </dsp:nvSpPr>
      <dsp:spPr>
        <a:xfrm>
          <a:off x="2263002" y="260242"/>
          <a:ext cx="3801808" cy="3801808"/>
        </a:xfrm>
        <a:prstGeom prst="pie">
          <a:avLst>
            <a:gd name="adj1" fmla="val 16200000"/>
            <a:gd name="adj2" fmla="val 19285716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201472" y="622319"/>
        <a:ext cx="1040971" cy="656264"/>
      </dsp:txXfrm>
    </dsp:sp>
    <dsp:sp modelId="{8C0DE886-0B92-4554-99C3-D742476CB7E7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9285716"/>
            <a:gd name="adj2" fmla="val 77142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767217" y="1821700"/>
        <a:ext cx="1104334" cy="701524"/>
      </dsp:txXfrm>
    </dsp:sp>
    <dsp:sp modelId="{685FE651-7120-4D1D-A2FE-490D36C6194F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771428"/>
            <a:gd name="adj2" fmla="val 3857143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4608808" y="2726892"/>
        <a:ext cx="995711" cy="724154"/>
      </dsp:txXfrm>
    </dsp:sp>
    <dsp:sp modelId="{D7077E34-C8CD-41B7-B399-580E67FEFB90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3857226"/>
            <a:gd name="adj2" fmla="val 6942858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worker</a:t>
          </a:r>
          <a:endParaRPr lang="ko-KR" altLang="en-US" sz="2400" kern="1200" dirty="0"/>
        </a:p>
      </dsp:txBody>
      <dsp:txXfrm>
        <a:off x="3556522" y="3451046"/>
        <a:ext cx="1018341" cy="724154"/>
      </dsp:txXfrm>
    </dsp:sp>
    <dsp:sp modelId="{3A9BA858-7B0E-463A-A6DA-30676E94ABE8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526865" y="2726892"/>
        <a:ext cx="995711" cy="724154"/>
      </dsp:txXfrm>
    </dsp:sp>
    <dsp:sp modelId="{85649285-564C-4062-A30D-EE6B17CCD204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259834" y="1821700"/>
        <a:ext cx="1104334" cy="701524"/>
      </dsp:txXfrm>
    </dsp:sp>
    <dsp:sp modelId="{B9C57270-61A5-4EDE-8ACB-9A9AE767FC81}">
      <dsp:nvSpPr>
        <dsp:cNvPr id="0" name=""/>
        <dsp:cNvSpPr/>
      </dsp:nvSpPr>
      <dsp:spPr>
        <a:xfrm>
          <a:off x="2164788" y="463911"/>
          <a:ext cx="3801808" cy="3801808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988514" y="825988"/>
        <a:ext cx="1040971" cy="656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49920-E675-4821-996A-855A2856D6A1}" type="datetimeFigureOut">
              <a:rPr lang="ko-KR" altLang="en-US" smtClean="0"/>
              <a:pPr/>
              <a:t>4/4/13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279F0-D7E2-4B9A-9167-2F5BF521AC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Income Policy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Income Policy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Pro-capital income policy</a:t>
            </a:r>
          </a:p>
          <a:p>
            <a:pPr lvl="1"/>
            <a:r>
              <a:rPr lang="en-US" altLang="ko-KR" dirty="0" smtClean="0"/>
              <a:t>To decrease the ratio of workers wage in national income</a:t>
            </a:r>
          </a:p>
          <a:p>
            <a:r>
              <a:rPr lang="en-US" altLang="ko-KR" dirty="0" smtClean="0"/>
              <a:t>Pro-labor income policy</a:t>
            </a:r>
          </a:p>
          <a:p>
            <a:pPr lvl="1"/>
            <a:r>
              <a:rPr lang="en-US" altLang="ko-KR" dirty="0" smtClean="0"/>
              <a:t>To increase the ratio of workers wage in national income</a:t>
            </a:r>
          </a:p>
          <a:p>
            <a:r>
              <a:rPr lang="en-US" altLang="ko-KR" dirty="0" smtClean="0"/>
              <a:t>Government policies to influence workers’ income</a:t>
            </a:r>
          </a:p>
          <a:p>
            <a:pPr lvl="1"/>
            <a:r>
              <a:rPr lang="en-US" altLang="ko-KR" dirty="0" smtClean="0"/>
              <a:t>Tax policy</a:t>
            </a:r>
          </a:p>
          <a:p>
            <a:pPr lvl="1"/>
            <a:r>
              <a:rPr lang="en-US" altLang="ko-KR" dirty="0" smtClean="0"/>
              <a:t>Social policy </a:t>
            </a:r>
          </a:p>
          <a:p>
            <a:pPr lvl="1"/>
            <a:r>
              <a:rPr lang="en-US" altLang="ko-KR" dirty="0" smtClean="0"/>
              <a:t>Labor market policy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Pro-capital income policy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Labor flexibility, wage flexibility</a:t>
            </a:r>
          </a:p>
          <a:p>
            <a:r>
              <a:rPr lang="en-US" altLang="ko-KR" dirty="0" smtClean="0"/>
              <a:t>Decreasing minimum wage </a:t>
            </a:r>
          </a:p>
          <a:p>
            <a:r>
              <a:rPr lang="en-US" altLang="ko-KR" dirty="0" smtClean="0"/>
              <a:t>Deteriorating labor laws</a:t>
            </a:r>
          </a:p>
          <a:p>
            <a:r>
              <a:rPr lang="en-US" altLang="ko-KR" dirty="0" smtClean="0"/>
              <a:t>Decreasing corporate tax</a:t>
            </a:r>
          </a:p>
          <a:p>
            <a:r>
              <a:rPr lang="en-US" altLang="ko-KR" dirty="0" smtClean="0"/>
              <a:t>Minimizing the scope and application of collective bargaining</a:t>
            </a:r>
          </a:p>
          <a:p>
            <a:r>
              <a:rPr lang="en-US" altLang="ko-KR" dirty="0" smtClean="0"/>
              <a:t>Exemption from Income tax for capital profit</a:t>
            </a:r>
          </a:p>
          <a:p>
            <a:r>
              <a:rPr lang="en-US" altLang="ko-KR" dirty="0" smtClean="0"/>
              <a:t>Enforcement of Wage restriction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ko-KR" dirty="0" smtClean="0"/>
              <a:t>Pro-labor income policy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Labor stability, wage stability</a:t>
            </a:r>
          </a:p>
          <a:p>
            <a:r>
              <a:rPr lang="en-US" altLang="ko-KR" dirty="0" smtClean="0"/>
              <a:t>Increasing minimum wage</a:t>
            </a:r>
          </a:p>
          <a:p>
            <a:r>
              <a:rPr lang="en-US" altLang="ko-KR" dirty="0" smtClean="0"/>
              <a:t>Improving labor laws</a:t>
            </a:r>
          </a:p>
          <a:p>
            <a:r>
              <a:rPr lang="en-US" altLang="ko-KR" dirty="0" smtClean="0"/>
              <a:t>Increasing corporate tax</a:t>
            </a:r>
          </a:p>
          <a:p>
            <a:r>
              <a:rPr lang="en-US" altLang="ko-KR" dirty="0" smtClean="0"/>
              <a:t>Expanding the scope and application of collective bargaining</a:t>
            </a:r>
          </a:p>
          <a:p>
            <a:r>
              <a:rPr lang="en-US" altLang="ko-KR" dirty="0" smtClean="0"/>
              <a:t>Increase of income tax for capital profit</a:t>
            </a:r>
          </a:p>
          <a:p>
            <a:r>
              <a:rPr lang="en-US" altLang="ko-KR" dirty="0" smtClean="0"/>
              <a:t>Promotion of wage increase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864096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Ordinary workers (operator-level) monthly wage (USD) by JETRO 2011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323528" y="1421928"/>
            <a:ext cx="5688632" cy="395128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000" dirty="0" smtClean="0"/>
              <a:t>Kuala Lumpur: 344 </a:t>
            </a:r>
          </a:p>
          <a:p>
            <a:r>
              <a:rPr lang="en-US" altLang="ko-KR" sz="2000" dirty="0" smtClean="0"/>
              <a:t>Bangkok: 286</a:t>
            </a:r>
            <a:endParaRPr lang="ko-KR" altLang="en-US" sz="2000" dirty="0" smtClean="0"/>
          </a:p>
          <a:p>
            <a:r>
              <a:rPr lang="en-US" altLang="ko-KR" sz="2000" dirty="0" smtClean="0"/>
              <a:t>Jakarta: 209</a:t>
            </a:r>
          </a:p>
          <a:p>
            <a:r>
              <a:rPr lang="en-US" altLang="ko-KR" sz="2000" dirty="0" smtClean="0"/>
              <a:t>Hanoi: 111, HCM: 130, </a:t>
            </a:r>
            <a:r>
              <a:rPr lang="en-US" altLang="ko-KR" sz="2000" dirty="0" err="1" smtClean="0"/>
              <a:t>Da</a:t>
            </a:r>
            <a:r>
              <a:rPr lang="en-US" altLang="ko-KR" sz="2000" dirty="0" smtClean="0"/>
              <a:t> Nang: 200</a:t>
            </a:r>
          </a:p>
          <a:p>
            <a:r>
              <a:rPr lang="ko-KR" altLang="en-US" sz="2000" dirty="0" smtClean="0"/>
              <a:t>프놈펜</a:t>
            </a:r>
            <a:r>
              <a:rPr lang="en-US" altLang="ko-KR" sz="2000" dirty="0" smtClean="0"/>
              <a:t>: 82</a:t>
            </a:r>
          </a:p>
          <a:p>
            <a:r>
              <a:rPr lang="en-US" altLang="ko-KR" sz="2000" dirty="0" smtClean="0"/>
              <a:t>Mumbai: 403, Chennai: 260, Bangalore: 320</a:t>
            </a:r>
          </a:p>
          <a:p>
            <a:r>
              <a:rPr lang="en-US" altLang="ko-KR" sz="2000" dirty="0" smtClean="0"/>
              <a:t>Dhaka: 78</a:t>
            </a:r>
          </a:p>
          <a:p>
            <a:r>
              <a:rPr lang="en-US" altLang="ko-KR" sz="2000" dirty="0" smtClean="0"/>
              <a:t>Manila: 325, Cebu: 195</a:t>
            </a:r>
          </a:p>
          <a:p>
            <a:r>
              <a:rPr lang="en-US" altLang="ko-KR" sz="2000" dirty="0" smtClean="0"/>
              <a:t>Singapore: 1,285</a:t>
            </a:r>
          </a:p>
          <a:p>
            <a:r>
              <a:rPr lang="en-US" altLang="ko-KR" sz="2000" dirty="0" smtClean="0"/>
              <a:t>Hong Kong: 1,384</a:t>
            </a:r>
          </a:p>
          <a:p>
            <a:r>
              <a:rPr lang="en-US" altLang="ko-KR" sz="2000" dirty="0" smtClean="0"/>
              <a:t>Taipei: 1,008</a:t>
            </a:r>
          </a:p>
          <a:p>
            <a:r>
              <a:rPr lang="en-US" altLang="ko-KR" sz="2000" dirty="0" smtClean="0"/>
              <a:t>Seoul: 1,696</a:t>
            </a:r>
          </a:p>
          <a:p>
            <a:r>
              <a:rPr lang="en-US" altLang="ko-KR" sz="2000" dirty="0" smtClean="0"/>
              <a:t>Nagoya: 3,804</a:t>
            </a:r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041775" cy="63976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altLang="ko-KR" dirty="0" smtClean="0"/>
              <a:t>2011 GDP per Capita (USD)</a:t>
            </a:r>
          </a:p>
          <a:p>
            <a:pPr algn="r"/>
            <a:r>
              <a:rPr lang="en-US" altLang="ko-KR" dirty="0" smtClean="0"/>
              <a:t>By World Bank 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4"/>
          </p:nvPr>
        </p:nvSpPr>
        <p:spPr>
          <a:xfrm>
            <a:off x="6012160" y="1421928"/>
            <a:ext cx="2674640" cy="395128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000" dirty="0" smtClean="0"/>
              <a:t>Malaysia: 9,656</a:t>
            </a:r>
          </a:p>
          <a:p>
            <a:r>
              <a:rPr lang="en-US" altLang="ko-KR" sz="2000" dirty="0" smtClean="0"/>
              <a:t>Thailand: 4,972</a:t>
            </a:r>
          </a:p>
          <a:p>
            <a:r>
              <a:rPr lang="en-US" altLang="ko-KR" sz="2000" dirty="0" smtClean="0"/>
              <a:t>Indonesia: 3,495</a:t>
            </a:r>
          </a:p>
          <a:p>
            <a:r>
              <a:rPr lang="en-US" altLang="ko-KR" sz="2000" dirty="0" smtClean="0"/>
              <a:t>Vietnam: 1,411</a:t>
            </a:r>
          </a:p>
          <a:p>
            <a:r>
              <a:rPr lang="en-GB" altLang="ko-KR" sz="2000" dirty="0" smtClean="0"/>
              <a:t>Cambodia</a:t>
            </a:r>
            <a:r>
              <a:rPr lang="en-US" altLang="ko-KR" sz="2000" dirty="0" smtClean="0"/>
              <a:t>: 900</a:t>
            </a:r>
          </a:p>
          <a:p>
            <a:r>
              <a:rPr lang="en-US" altLang="ko-KR" sz="2000" dirty="0" smtClean="0"/>
              <a:t>India: 1,489</a:t>
            </a:r>
          </a:p>
          <a:p>
            <a:r>
              <a:rPr lang="en-US" altLang="ko-KR" sz="2000" dirty="0" smtClean="0"/>
              <a:t>Bangladesh: </a:t>
            </a:r>
          </a:p>
          <a:p>
            <a:r>
              <a:rPr lang="en-US" altLang="ko-KR" sz="2000" dirty="0" smtClean="0"/>
              <a:t>Philippines: 2,370 </a:t>
            </a:r>
          </a:p>
          <a:p>
            <a:r>
              <a:rPr lang="en-US" altLang="ko-KR" sz="2000" dirty="0" smtClean="0"/>
              <a:t>Singapore: 46,241</a:t>
            </a:r>
          </a:p>
          <a:p>
            <a:r>
              <a:rPr lang="en-US" altLang="ko-KR" sz="2000" dirty="0" smtClean="0"/>
              <a:t>Hong Kong: 34,457</a:t>
            </a:r>
          </a:p>
          <a:p>
            <a:r>
              <a:rPr lang="en-US" altLang="ko-KR" sz="2000" dirty="0" smtClean="0"/>
              <a:t>Taiwan:</a:t>
            </a:r>
          </a:p>
          <a:p>
            <a:r>
              <a:rPr lang="en-US" altLang="ko-KR" sz="2000" dirty="0" smtClean="0"/>
              <a:t>Korea: 22,424</a:t>
            </a:r>
          </a:p>
          <a:p>
            <a:r>
              <a:rPr lang="en-US" altLang="ko-KR" sz="2000" dirty="0" smtClean="0"/>
              <a:t>Japan: 45,902</a:t>
            </a:r>
          </a:p>
          <a:p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/>
          <p:cNvSpPr>
            <a:spLocks noGrp="1"/>
          </p:cNvSpPr>
          <p:nvPr>
            <p:ph type="body" idx="1"/>
          </p:nvPr>
        </p:nvSpPr>
        <p:spPr>
          <a:xfrm>
            <a:off x="457200" y="404664"/>
            <a:ext cx="4040188" cy="57606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Annual wage (USD) 2011 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sz="half" idx="2"/>
          </p:nvPr>
        </p:nvSpPr>
        <p:spPr>
          <a:xfrm>
            <a:off x="323528" y="1421928"/>
            <a:ext cx="5688632" cy="395128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000" dirty="0" smtClean="0"/>
              <a:t>Kuala Lumpur: 4,128</a:t>
            </a:r>
          </a:p>
          <a:p>
            <a:r>
              <a:rPr lang="en-US" altLang="ko-KR" sz="2000" dirty="0" smtClean="0"/>
              <a:t>Bangkok: 3,432</a:t>
            </a:r>
            <a:endParaRPr lang="ko-KR" altLang="en-US" sz="2000" dirty="0" smtClean="0"/>
          </a:p>
          <a:p>
            <a:r>
              <a:rPr lang="en-US" altLang="ko-KR" sz="2000" dirty="0" smtClean="0"/>
              <a:t>Jakarta: 2,508</a:t>
            </a:r>
          </a:p>
          <a:p>
            <a:r>
              <a:rPr lang="en-US" altLang="ko-KR" sz="2000" dirty="0" smtClean="0"/>
              <a:t>Hanoi: 1,332, HCM: 1,560, </a:t>
            </a:r>
            <a:r>
              <a:rPr lang="en-US" altLang="ko-KR" sz="2000" dirty="0" err="1" smtClean="0"/>
              <a:t>Danang</a:t>
            </a:r>
            <a:r>
              <a:rPr lang="en-US" altLang="ko-KR" sz="2000" dirty="0" smtClean="0"/>
              <a:t>: 2,400</a:t>
            </a:r>
          </a:p>
          <a:p>
            <a:r>
              <a:rPr lang="ko-KR" altLang="en-US" sz="2000" dirty="0" smtClean="0"/>
              <a:t>프놈펜</a:t>
            </a:r>
            <a:r>
              <a:rPr lang="en-US" altLang="ko-KR" sz="2000" dirty="0" smtClean="0"/>
              <a:t>: 984</a:t>
            </a:r>
          </a:p>
          <a:p>
            <a:r>
              <a:rPr lang="en-US" altLang="ko-KR" sz="2000" dirty="0" smtClean="0"/>
              <a:t>Mumbai: 4,836, Chennai: 3,120</a:t>
            </a:r>
          </a:p>
          <a:p>
            <a:r>
              <a:rPr lang="en-US" altLang="ko-KR" sz="2000" dirty="0" smtClean="0"/>
              <a:t>Dhaka: 936</a:t>
            </a:r>
          </a:p>
          <a:p>
            <a:r>
              <a:rPr lang="en-US" altLang="ko-KR" sz="2000" dirty="0" smtClean="0"/>
              <a:t>Manila: 3,900, Cebu: 2,340</a:t>
            </a:r>
          </a:p>
          <a:p>
            <a:r>
              <a:rPr lang="en-US" altLang="ko-KR" sz="2000" dirty="0" smtClean="0"/>
              <a:t>Singapore: 15,420</a:t>
            </a:r>
          </a:p>
          <a:p>
            <a:r>
              <a:rPr lang="en-US" altLang="ko-KR" sz="2000" dirty="0" smtClean="0"/>
              <a:t>Hong Kong: 16,608</a:t>
            </a:r>
          </a:p>
          <a:p>
            <a:r>
              <a:rPr lang="en-US" altLang="ko-KR" sz="2000" dirty="0" smtClean="0"/>
              <a:t>Taipei: 12,096</a:t>
            </a:r>
          </a:p>
          <a:p>
            <a:r>
              <a:rPr lang="en-US" altLang="ko-KR" sz="2000" dirty="0" smtClean="0"/>
              <a:t>Seoul: 20,352</a:t>
            </a:r>
          </a:p>
          <a:p>
            <a:r>
              <a:rPr lang="en-US" altLang="ko-KR" sz="2000" dirty="0" smtClean="0"/>
              <a:t>Nagoya: 45,648</a:t>
            </a:r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3"/>
          </p:nvPr>
        </p:nvSpPr>
        <p:spPr>
          <a:xfrm>
            <a:off x="4645025" y="404664"/>
            <a:ext cx="4041775" cy="639762"/>
          </a:xfrm>
        </p:spPr>
        <p:txBody>
          <a:bodyPr>
            <a:normAutofit/>
          </a:bodyPr>
          <a:lstStyle/>
          <a:p>
            <a:pPr algn="r"/>
            <a:r>
              <a:rPr lang="en-US" altLang="ko-KR" dirty="0" smtClean="0"/>
              <a:t>GDP per Capita 2011 </a:t>
            </a:r>
            <a:endParaRPr lang="ko-KR" altLang="en-US" dirty="0"/>
          </a:p>
        </p:txBody>
      </p:sp>
      <p:sp>
        <p:nvSpPr>
          <p:cNvPr id="12" name="내용 개체 틀 11"/>
          <p:cNvSpPr>
            <a:spLocks noGrp="1"/>
          </p:cNvSpPr>
          <p:nvPr>
            <p:ph sz="quarter" idx="4"/>
          </p:nvPr>
        </p:nvSpPr>
        <p:spPr>
          <a:xfrm>
            <a:off x="6012160" y="1421928"/>
            <a:ext cx="2674640" cy="395128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sz="2000" dirty="0" smtClean="0"/>
              <a:t>Malaysia: 9,656</a:t>
            </a:r>
          </a:p>
          <a:p>
            <a:r>
              <a:rPr lang="en-US" altLang="ko-KR" sz="2000" dirty="0" smtClean="0"/>
              <a:t>Thailand: 4,972</a:t>
            </a:r>
          </a:p>
          <a:p>
            <a:r>
              <a:rPr lang="en-US" altLang="ko-KR" sz="2000" dirty="0" smtClean="0"/>
              <a:t>Indonesia: 3,495</a:t>
            </a:r>
          </a:p>
          <a:p>
            <a:r>
              <a:rPr lang="en-US" altLang="ko-KR" sz="2000" dirty="0" smtClean="0"/>
              <a:t>Vietnam: 1,411</a:t>
            </a:r>
          </a:p>
          <a:p>
            <a:r>
              <a:rPr lang="en-GB" altLang="ko-KR" sz="2000" dirty="0" smtClean="0"/>
              <a:t>Cambodia</a:t>
            </a:r>
            <a:r>
              <a:rPr lang="en-US" altLang="ko-KR" sz="2000" dirty="0" smtClean="0"/>
              <a:t>: 900</a:t>
            </a:r>
          </a:p>
          <a:p>
            <a:r>
              <a:rPr lang="en-US" altLang="ko-KR" sz="2000" dirty="0" smtClean="0"/>
              <a:t>India: 1,489</a:t>
            </a:r>
          </a:p>
          <a:p>
            <a:r>
              <a:rPr lang="en-US" altLang="ko-KR" sz="2000" dirty="0" smtClean="0"/>
              <a:t>Bangladesh: </a:t>
            </a:r>
          </a:p>
          <a:p>
            <a:r>
              <a:rPr lang="en-US" altLang="ko-KR" sz="2000" dirty="0" smtClean="0"/>
              <a:t>Philippines: 2,370 </a:t>
            </a:r>
          </a:p>
          <a:p>
            <a:r>
              <a:rPr lang="en-US" altLang="ko-KR" sz="2000" dirty="0" smtClean="0"/>
              <a:t>Singapore: 46,241</a:t>
            </a:r>
          </a:p>
          <a:p>
            <a:r>
              <a:rPr lang="en-US" altLang="ko-KR" sz="2000" dirty="0" smtClean="0"/>
              <a:t>Hong Kong: 34,457</a:t>
            </a:r>
          </a:p>
          <a:p>
            <a:r>
              <a:rPr lang="en-US" altLang="ko-KR" sz="2000" dirty="0" smtClean="0"/>
              <a:t>Taiwan:</a:t>
            </a:r>
          </a:p>
          <a:p>
            <a:r>
              <a:rPr lang="en-US" altLang="ko-KR" sz="2000" dirty="0" smtClean="0"/>
              <a:t>Korea: 22,424</a:t>
            </a:r>
          </a:p>
          <a:p>
            <a:r>
              <a:rPr lang="en-US" altLang="ko-KR" sz="2000" dirty="0" smtClean="0"/>
              <a:t>Japan: 45,902</a:t>
            </a:r>
          </a:p>
          <a:p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Underdeveloped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Developing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National income for workers</a:t>
            </a:r>
            <a:br>
              <a:rPr lang="en-US" altLang="ko-KR" dirty="0" smtClean="0"/>
            </a:br>
            <a:r>
              <a:rPr lang="en-US" altLang="ko-KR" b="1" dirty="0" smtClean="0"/>
              <a:t>Developed Countries</a:t>
            </a:r>
            <a:endParaRPr lang="ko-KR" altLang="en-US" b="1" dirty="0"/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5731</TotalTime>
  <Words>373</Words>
  <Application>Microsoft Macintosh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테마</vt:lpstr>
      <vt:lpstr>Income Policy</vt:lpstr>
      <vt:lpstr>Income Policy</vt:lpstr>
      <vt:lpstr>PowerPoint Presentation</vt:lpstr>
      <vt:lpstr>PowerPoint Presentation</vt:lpstr>
      <vt:lpstr>PowerPoint Presentation</vt:lpstr>
      <vt:lpstr>National income for workers Underdeveloped countries</vt:lpstr>
      <vt:lpstr>National income for workers Developing Countries</vt:lpstr>
      <vt:lpstr>National income for workers Developed Countries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Workers &amp; Income</dc:title>
  <dc:creator>yoon hyowon</dc:creator>
  <cp:lastModifiedBy>Indah Saptorini</cp:lastModifiedBy>
  <cp:revision>167</cp:revision>
  <dcterms:created xsi:type="dcterms:W3CDTF">2012-12-31T02:32:48Z</dcterms:created>
  <dcterms:modified xsi:type="dcterms:W3CDTF">2013-04-04T01:44:56Z</dcterms:modified>
</cp:coreProperties>
</file>