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68" r:id="rId4"/>
    <p:sldId id="269" r:id="rId5"/>
    <p:sldId id="270" r:id="rId6"/>
    <p:sldId id="257" r:id="rId7"/>
    <p:sldId id="266" r:id="rId8"/>
    <p:sldId id="258" r:id="rId9"/>
    <p:sldId id="283" r:id="rId10"/>
    <p:sldId id="281" r:id="rId11"/>
    <p:sldId id="272" r:id="rId12"/>
    <p:sldId id="273" r:id="rId13"/>
    <p:sldId id="274" r:id="rId14"/>
    <p:sldId id="275" r:id="rId15"/>
    <p:sldId id="276" r:id="rId16"/>
    <p:sldId id="262" r:id="rId17"/>
    <p:sldId id="278" r:id="rId18"/>
    <p:sldId id="277" r:id="rId19"/>
    <p:sldId id="279" r:id="rId2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5152B6-00C3-4C36-B816-BEEF8E326425}" type="doc">
      <dgm:prSet loTypeId="urn:microsoft.com/office/officeart/2005/8/layout/funnel1" loCatId="process" qsTypeId="urn:microsoft.com/office/officeart/2005/8/quickstyle/simple1" qsCatId="simple" csTypeId="urn:microsoft.com/office/officeart/2005/8/colors/colorful5" csCatId="colorful" phldr="1"/>
      <dgm:spPr/>
      <dgm:t>
        <a:bodyPr/>
        <a:lstStyle/>
        <a:p>
          <a:endParaRPr lang="id-ID"/>
        </a:p>
      </dgm:t>
    </dgm:pt>
    <dgm:pt modelId="{6AFD09D6-7F30-4A6B-A0EE-AF52571AA8E6}">
      <dgm:prSet phldrT="[Text]" custT="1"/>
      <dgm:spPr/>
      <dgm:t>
        <a:bodyPr/>
        <a:lstStyle/>
        <a:p>
          <a:r>
            <a:rPr lang="id-ID" sz="1800" dirty="0" smtClean="0">
              <a:solidFill>
                <a:schemeClr val="tx1"/>
              </a:solidFill>
            </a:rPr>
            <a:t>Cara Agama  ditafsirkan </a:t>
          </a:r>
          <a:endParaRPr lang="id-ID" sz="1800" dirty="0">
            <a:solidFill>
              <a:schemeClr val="tx1"/>
            </a:solidFill>
          </a:endParaRPr>
        </a:p>
      </dgm:t>
    </dgm:pt>
    <dgm:pt modelId="{A6754C2A-EA09-4480-88D6-0CC8DB6286A3}" type="parTrans" cxnId="{A517FD56-3F55-4024-B857-5AB4C27E57F1}">
      <dgm:prSet/>
      <dgm:spPr/>
      <dgm:t>
        <a:bodyPr/>
        <a:lstStyle/>
        <a:p>
          <a:endParaRPr lang="id-ID"/>
        </a:p>
      </dgm:t>
    </dgm:pt>
    <dgm:pt modelId="{35ACA0B6-FE73-4638-95E9-EB2F5FFB8BD2}" type="sibTrans" cxnId="{A517FD56-3F55-4024-B857-5AB4C27E57F1}">
      <dgm:prSet/>
      <dgm:spPr/>
      <dgm:t>
        <a:bodyPr/>
        <a:lstStyle/>
        <a:p>
          <a:endParaRPr lang="id-ID"/>
        </a:p>
      </dgm:t>
    </dgm:pt>
    <dgm:pt modelId="{4FBA9CD9-40F7-4065-86A2-8422C8D655FE}">
      <dgm:prSet phldrT="[Text]" custT="1"/>
      <dgm:spPr/>
      <dgm:t>
        <a:bodyPr/>
        <a:lstStyle/>
        <a:p>
          <a:r>
            <a:rPr lang="id-ID" sz="1800" dirty="0" smtClean="0">
              <a:solidFill>
                <a:schemeClr val="tx1"/>
              </a:solidFill>
            </a:rPr>
            <a:t>Sistem pengetahuan &amp; teknologi informasi </a:t>
          </a:r>
          <a:endParaRPr lang="id-ID" sz="1800" dirty="0">
            <a:solidFill>
              <a:schemeClr val="tx1"/>
            </a:solidFill>
          </a:endParaRPr>
        </a:p>
      </dgm:t>
    </dgm:pt>
    <dgm:pt modelId="{2CFBA283-5B72-4FF7-8729-AD8964005C09}" type="parTrans" cxnId="{026DCC2A-97BF-4422-B64A-F0389EA7EC51}">
      <dgm:prSet/>
      <dgm:spPr/>
      <dgm:t>
        <a:bodyPr/>
        <a:lstStyle/>
        <a:p>
          <a:endParaRPr lang="id-ID"/>
        </a:p>
      </dgm:t>
    </dgm:pt>
    <dgm:pt modelId="{F60EC088-549C-4C09-A882-EF04DD9B05B9}" type="sibTrans" cxnId="{026DCC2A-97BF-4422-B64A-F0389EA7EC51}">
      <dgm:prSet/>
      <dgm:spPr/>
      <dgm:t>
        <a:bodyPr/>
        <a:lstStyle/>
        <a:p>
          <a:endParaRPr lang="id-ID"/>
        </a:p>
      </dgm:t>
    </dgm:pt>
    <dgm:pt modelId="{DCBD8AD5-8AC4-429D-B979-148F8C05DBF7}">
      <dgm:prSet phldrT="[Text]"/>
      <dgm:spPr/>
      <dgm:t>
        <a:bodyPr/>
        <a:lstStyle/>
        <a:p>
          <a:r>
            <a:rPr lang="id-ID" dirty="0" smtClean="0"/>
            <a:t>Sistem polirik-ekonomi-budaya</a:t>
          </a:r>
          <a:endParaRPr lang="id-ID" dirty="0"/>
        </a:p>
      </dgm:t>
    </dgm:pt>
    <dgm:pt modelId="{753758E7-C951-4EC6-B644-57E92481B3AA}" type="parTrans" cxnId="{71DEDEEC-DF30-4997-8C06-7D1B5F75650E}">
      <dgm:prSet/>
      <dgm:spPr/>
      <dgm:t>
        <a:bodyPr/>
        <a:lstStyle/>
        <a:p>
          <a:endParaRPr lang="id-ID"/>
        </a:p>
      </dgm:t>
    </dgm:pt>
    <dgm:pt modelId="{728F0A0C-BEC7-49BD-B7AB-02A3F7249328}" type="sibTrans" cxnId="{71DEDEEC-DF30-4997-8C06-7D1B5F75650E}">
      <dgm:prSet/>
      <dgm:spPr/>
      <dgm:t>
        <a:bodyPr/>
        <a:lstStyle/>
        <a:p>
          <a:endParaRPr lang="id-ID"/>
        </a:p>
      </dgm:t>
    </dgm:pt>
    <dgm:pt modelId="{8FBD79A2-F923-451E-996D-60C21B3C4159}">
      <dgm:prSet phldrT="[Text]" custT="1"/>
      <dgm:spPr/>
      <dgm:t>
        <a:bodyPr/>
        <a:lstStyle/>
        <a:p>
          <a:endParaRPr lang="id-ID" sz="2800" dirty="0" smtClean="0"/>
        </a:p>
        <a:p>
          <a:r>
            <a:rPr lang="id-ID" sz="2800" dirty="0" smtClean="0"/>
            <a:t>Kemenjadian </a:t>
          </a:r>
        </a:p>
        <a:p>
          <a:r>
            <a:rPr lang="id-ID" sz="2800" dirty="0" smtClean="0"/>
            <a:t>perempuan &amp; laki-laki </a:t>
          </a:r>
          <a:endParaRPr lang="id-ID" sz="2800" dirty="0"/>
        </a:p>
      </dgm:t>
    </dgm:pt>
    <dgm:pt modelId="{E7AE9F3E-4C18-4977-9AA0-447A22DCE629}" type="parTrans" cxnId="{244DEC3D-17EF-439D-A90E-E6C89A9E208B}">
      <dgm:prSet/>
      <dgm:spPr/>
      <dgm:t>
        <a:bodyPr/>
        <a:lstStyle/>
        <a:p>
          <a:endParaRPr lang="id-ID"/>
        </a:p>
      </dgm:t>
    </dgm:pt>
    <dgm:pt modelId="{330BEE79-91F1-4C57-8798-021129AE3660}" type="sibTrans" cxnId="{244DEC3D-17EF-439D-A90E-E6C89A9E208B}">
      <dgm:prSet/>
      <dgm:spPr/>
      <dgm:t>
        <a:bodyPr/>
        <a:lstStyle/>
        <a:p>
          <a:endParaRPr lang="id-ID"/>
        </a:p>
      </dgm:t>
    </dgm:pt>
    <dgm:pt modelId="{BEFB8253-C3F0-4864-882F-9DFE4EECB78C}" type="pres">
      <dgm:prSet presAssocID="{A55152B6-00C3-4C36-B816-BEEF8E326425}" presName="Name0" presStyleCnt="0">
        <dgm:presLayoutVars>
          <dgm:chMax val="4"/>
          <dgm:resizeHandles val="exact"/>
        </dgm:presLayoutVars>
      </dgm:prSet>
      <dgm:spPr/>
      <dgm:t>
        <a:bodyPr/>
        <a:lstStyle/>
        <a:p>
          <a:endParaRPr lang="id-ID"/>
        </a:p>
      </dgm:t>
    </dgm:pt>
    <dgm:pt modelId="{EB4D31F9-FB40-4257-83A4-A7AD0063755D}" type="pres">
      <dgm:prSet presAssocID="{A55152B6-00C3-4C36-B816-BEEF8E326425}" presName="ellipse" presStyleLbl="trBgShp" presStyleIdx="0" presStyleCnt="1"/>
      <dgm:spPr/>
    </dgm:pt>
    <dgm:pt modelId="{95538F84-7FDF-4BA7-AADA-EFA7C9CC37F8}" type="pres">
      <dgm:prSet presAssocID="{A55152B6-00C3-4C36-B816-BEEF8E326425}" presName="arrow1" presStyleLbl="fgShp" presStyleIdx="0" presStyleCnt="1"/>
      <dgm:spPr/>
    </dgm:pt>
    <dgm:pt modelId="{2200B610-2E7E-4D7B-B275-3290D96CBCEA}" type="pres">
      <dgm:prSet presAssocID="{A55152B6-00C3-4C36-B816-BEEF8E326425}" presName="rectangle" presStyleLbl="revTx" presStyleIdx="0" presStyleCnt="1" custScaleX="240523" custScaleY="60653">
        <dgm:presLayoutVars>
          <dgm:bulletEnabled val="1"/>
        </dgm:presLayoutVars>
      </dgm:prSet>
      <dgm:spPr/>
      <dgm:t>
        <a:bodyPr/>
        <a:lstStyle/>
        <a:p>
          <a:endParaRPr lang="id-ID"/>
        </a:p>
      </dgm:t>
    </dgm:pt>
    <dgm:pt modelId="{DC12A7C9-82EA-415D-B7CD-09EF01098818}" type="pres">
      <dgm:prSet presAssocID="{4FBA9CD9-40F7-4065-86A2-8422C8D655FE}" presName="item1" presStyleLbl="node1" presStyleIdx="0" presStyleCnt="3">
        <dgm:presLayoutVars>
          <dgm:bulletEnabled val="1"/>
        </dgm:presLayoutVars>
      </dgm:prSet>
      <dgm:spPr/>
      <dgm:t>
        <a:bodyPr/>
        <a:lstStyle/>
        <a:p>
          <a:endParaRPr lang="id-ID"/>
        </a:p>
      </dgm:t>
    </dgm:pt>
    <dgm:pt modelId="{2E66FF84-B2BA-4A01-BA4E-E74A540B493B}" type="pres">
      <dgm:prSet presAssocID="{DCBD8AD5-8AC4-429D-B979-148F8C05DBF7}" presName="item2" presStyleLbl="node1" presStyleIdx="1" presStyleCnt="3" custScaleX="262528" custLinFactNeighborX="-58605" custLinFactNeighborY="-18366">
        <dgm:presLayoutVars>
          <dgm:bulletEnabled val="1"/>
        </dgm:presLayoutVars>
      </dgm:prSet>
      <dgm:spPr/>
      <dgm:t>
        <a:bodyPr/>
        <a:lstStyle/>
        <a:p>
          <a:endParaRPr lang="id-ID"/>
        </a:p>
      </dgm:t>
    </dgm:pt>
    <dgm:pt modelId="{067928F0-5CE0-4A5B-B5BC-3412616BD0B5}" type="pres">
      <dgm:prSet presAssocID="{8FBD79A2-F923-451E-996D-60C21B3C4159}" presName="item3" presStyleLbl="node1" presStyleIdx="2" presStyleCnt="3" custScaleX="252419" custLinFactX="33900" custLinFactNeighborX="100000" custLinFactNeighborY="-8132">
        <dgm:presLayoutVars>
          <dgm:bulletEnabled val="1"/>
        </dgm:presLayoutVars>
      </dgm:prSet>
      <dgm:spPr/>
      <dgm:t>
        <a:bodyPr/>
        <a:lstStyle/>
        <a:p>
          <a:endParaRPr lang="id-ID"/>
        </a:p>
      </dgm:t>
    </dgm:pt>
    <dgm:pt modelId="{3F1AFF2A-F3F2-4E97-8837-FC2E69BC31AA}" type="pres">
      <dgm:prSet presAssocID="{A55152B6-00C3-4C36-B816-BEEF8E326425}" presName="funnel" presStyleLbl="trAlignAcc1" presStyleIdx="0" presStyleCnt="1" custScaleX="224090" custLinFactNeighborX="4482" custLinFactNeighborY="4876"/>
      <dgm:spPr/>
    </dgm:pt>
  </dgm:ptLst>
  <dgm:cxnLst>
    <dgm:cxn modelId="{5115E06E-83C9-41E5-B5F4-C96C3BAF44B9}" type="presOf" srcId="{DCBD8AD5-8AC4-429D-B979-148F8C05DBF7}" destId="{DC12A7C9-82EA-415D-B7CD-09EF01098818}" srcOrd="0" destOrd="0" presId="urn:microsoft.com/office/officeart/2005/8/layout/funnel1"/>
    <dgm:cxn modelId="{A517FD56-3F55-4024-B857-5AB4C27E57F1}" srcId="{A55152B6-00C3-4C36-B816-BEEF8E326425}" destId="{6AFD09D6-7F30-4A6B-A0EE-AF52571AA8E6}" srcOrd="0" destOrd="0" parTransId="{A6754C2A-EA09-4480-88D6-0CC8DB6286A3}" sibTransId="{35ACA0B6-FE73-4638-95E9-EB2F5FFB8BD2}"/>
    <dgm:cxn modelId="{026DCC2A-97BF-4422-B64A-F0389EA7EC51}" srcId="{A55152B6-00C3-4C36-B816-BEEF8E326425}" destId="{4FBA9CD9-40F7-4065-86A2-8422C8D655FE}" srcOrd="1" destOrd="0" parTransId="{2CFBA283-5B72-4FF7-8729-AD8964005C09}" sibTransId="{F60EC088-549C-4C09-A882-EF04DD9B05B9}"/>
    <dgm:cxn modelId="{430E2766-1A6D-4FD3-9992-D40CF6866D86}" type="presOf" srcId="{4FBA9CD9-40F7-4065-86A2-8422C8D655FE}" destId="{2E66FF84-B2BA-4A01-BA4E-E74A540B493B}" srcOrd="0" destOrd="0" presId="urn:microsoft.com/office/officeart/2005/8/layout/funnel1"/>
    <dgm:cxn modelId="{7D465CDB-4D13-41FB-9AD0-772DB4A08189}" type="presOf" srcId="{A55152B6-00C3-4C36-B816-BEEF8E326425}" destId="{BEFB8253-C3F0-4864-882F-9DFE4EECB78C}" srcOrd="0" destOrd="0" presId="urn:microsoft.com/office/officeart/2005/8/layout/funnel1"/>
    <dgm:cxn modelId="{71DEDEEC-DF30-4997-8C06-7D1B5F75650E}" srcId="{A55152B6-00C3-4C36-B816-BEEF8E326425}" destId="{DCBD8AD5-8AC4-429D-B979-148F8C05DBF7}" srcOrd="2" destOrd="0" parTransId="{753758E7-C951-4EC6-B644-57E92481B3AA}" sibTransId="{728F0A0C-BEC7-49BD-B7AB-02A3F7249328}"/>
    <dgm:cxn modelId="{DF95518E-31F1-4CFB-AA39-D080BB9E2FC1}" type="presOf" srcId="{6AFD09D6-7F30-4A6B-A0EE-AF52571AA8E6}" destId="{067928F0-5CE0-4A5B-B5BC-3412616BD0B5}" srcOrd="0" destOrd="0" presId="urn:microsoft.com/office/officeart/2005/8/layout/funnel1"/>
    <dgm:cxn modelId="{244DEC3D-17EF-439D-A90E-E6C89A9E208B}" srcId="{A55152B6-00C3-4C36-B816-BEEF8E326425}" destId="{8FBD79A2-F923-451E-996D-60C21B3C4159}" srcOrd="3" destOrd="0" parTransId="{E7AE9F3E-4C18-4977-9AA0-447A22DCE629}" sibTransId="{330BEE79-91F1-4C57-8798-021129AE3660}"/>
    <dgm:cxn modelId="{CBE9B866-2252-44B7-9EBA-4B780012D7D3}" type="presOf" srcId="{8FBD79A2-F923-451E-996D-60C21B3C4159}" destId="{2200B610-2E7E-4D7B-B275-3290D96CBCEA}" srcOrd="0" destOrd="0" presId="urn:microsoft.com/office/officeart/2005/8/layout/funnel1"/>
    <dgm:cxn modelId="{BE654683-BAC0-4F9A-8E43-C6F4AF0C6AE0}" type="presParOf" srcId="{BEFB8253-C3F0-4864-882F-9DFE4EECB78C}" destId="{EB4D31F9-FB40-4257-83A4-A7AD0063755D}" srcOrd="0" destOrd="0" presId="urn:microsoft.com/office/officeart/2005/8/layout/funnel1"/>
    <dgm:cxn modelId="{286760C9-9674-4D8E-BCA2-3B1693DE5B99}" type="presParOf" srcId="{BEFB8253-C3F0-4864-882F-9DFE4EECB78C}" destId="{95538F84-7FDF-4BA7-AADA-EFA7C9CC37F8}" srcOrd="1" destOrd="0" presId="urn:microsoft.com/office/officeart/2005/8/layout/funnel1"/>
    <dgm:cxn modelId="{A3DF9223-B0EB-47F4-AA37-462537449468}" type="presParOf" srcId="{BEFB8253-C3F0-4864-882F-9DFE4EECB78C}" destId="{2200B610-2E7E-4D7B-B275-3290D96CBCEA}" srcOrd="2" destOrd="0" presId="urn:microsoft.com/office/officeart/2005/8/layout/funnel1"/>
    <dgm:cxn modelId="{5CF4CBAE-694C-43D3-91D8-5D6BF4780A61}" type="presParOf" srcId="{BEFB8253-C3F0-4864-882F-9DFE4EECB78C}" destId="{DC12A7C9-82EA-415D-B7CD-09EF01098818}" srcOrd="3" destOrd="0" presId="urn:microsoft.com/office/officeart/2005/8/layout/funnel1"/>
    <dgm:cxn modelId="{D0BBA1CC-F1EE-49A0-BAFF-7D65E1FDBC75}" type="presParOf" srcId="{BEFB8253-C3F0-4864-882F-9DFE4EECB78C}" destId="{2E66FF84-B2BA-4A01-BA4E-E74A540B493B}" srcOrd="4" destOrd="0" presId="urn:microsoft.com/office/officeart/2005/8/layout/funnel1"/>
    <dgm:cxn modelId="{FE7DF72A-B052-4608-8392-ADC646FADF44}" type="presParOf" srcId="{BEFB8253-C3F0-4864-882F-9DFE4EECB78C}" destId="{067928F0-5CE0-4A5B-B5BC-3412616BD0B5}" srcOrd="5" destOrd="0" presId="urn:microsoft.com/office/officeart/2005/8/layout/funnel1"/>
    <dgm:cxn modelId="{628EE91F-6985-429A-A1C2-C5466FDABD83}" type="presParOf" srcId="{BEFB8253-C3F0-4864-882F-9DFE4EECB78C}" destId="{3F1AFF2A-F3F2-4E97-8837-FC2E69BC31AA}" srcOrd="6" destOrd="0" presId="urn:microsoft.com/office/officeart/2005/8/layout/funnel1"/>
  </dgm:cxnLst>
  <dgm:bg/>
  <dgm:whole/>
</dgm:dataModel>
</file>

<file path=ppt/diagrams/data2.xml><?xml version="1.0" encoding="utf-8"?>
<dgm:dataModel xmlns:dgm="http://schemas.openxmlformats.org/drawingml/2006/diagram" xmlns:a="http://schemas.openxmlformats.org/drawingml/2006/main">
  <dgm:ptLst>
    <dgm:pt modelId="{DB7DB150-3EB7-4583-A961-52102A2994BF}" type="doc">
      <dgm:prSet loTypeId="urn:microsoft.com/office/officeart/2005/8/layout/hList3" loCatId="list" qsTypeId="urn:microsoft.com/office/officeart/2005/8/quickstyle/simple1" qsCatId="simple" csTypeId="urn:microsoft.com/office/officeart/2005/8/colors/colorful5" csCatId="colorful" phldr="1"/>
      <dgm:spPr/>
      <dgm:t>
        <a:bodyPr/>
        <a:lstStyle/>
        <a:p>
          <a:endParaRPr lang="id-ID"/>
        </a:p>
      </dgm:t>
    </dgm:pt>
    <dgm:pt modelId="{9E737F12-E3F0-4466-B74A-32482586048A}">
      <dgm:prSet phldrT="[Text]"/>
      <dgm:spPr/>
      <dgm:t>
        <a:bodyPr/>
        <a:lstStyle/>
        <a:p>
          <a:r>
            <a:rPr lang="id-ID" dirty="0" smtClean="0"/>
            <a:t>Norma patriarkis-kapitalis-... &amp; manusia yang menafsir/mengkreasi  </a:t>
          </a:r>
          <a:endParaRPr lang="id-ID" dirty="0"/>
        </a:p>
      </dgm:t>
    </dgm:pt>
    <dgm:pt modelId="{10072357-B332-4393-8242-E1F4E7806CA5}" type="parTrans" cxnId="{C06664A5-A663-4B66-AE61-429A4322AEA7}">
      <dgm:prSet/>
      <dgm:spPr/>
      <dgm:t>
        <a:bodyPr/>
        <a:lstStyle/>
        <a:p>
          <a:endParaRPr lang="id-ID"/>
        </a:p>
      </dgm:t>
    </dgm:pt>
    <dgm:pt modelId="{C563E3CF-FFBC-4D77-B4AE-AFDA9EB1DE92}" type="sibTrans" cxnId="{C06664A5-A663-4B66-AE61-429A4322AEA7}">
      <dgm:prSet/>
      <dgm:spPr/>
      <dgm:t>
        <a:bodyPr/>
        <a:lstStyle/>
        <a:p>
          <a:endParaRPr lang="id-ID"/>
        </a:p>
      </dgm:t>
    </dgm:pt>
    <dgm:pt modelId="{336F79E7-B492-4973-8520-4CDE782298DA}">
      <dgm:prSet phldrT="[Text]"/>
      <dgm:spPr/>
      <dgm:t>
        <a:bodyPr/>
        <a:lstStyle/>
        <a:p>
          <a:r>
            <a:rPr lang="id-ID" dirty="0" smtClean="0"/>
            <a:t>Sistem politik-ekonomi-budaya </a:t>
          </a:r>
          <a:endParaRPr lang="id-ID" dirty="0"/>
        </a:p>
      </dgm:t>
    </dgm:pt>
    <dgm:pt modelId="{7E641B9E-AE10-4ECD-B8B8-7774B84659F0}" type="parTrans" cxnId="{C650F136-2152-4804-86DB-4856B71032C4}">
      <dgm:prSet/>
      <dgm:spPr/>
      <dgm:t>
        <a:bodyPr/>
        <a:lstStyle/>
        <a:p>
          <a:endParaRPr lang="id-ID"/>
        </a:p>
      </dgm:t>
    </dgm:pt>
    <dgm:pt modelId="{41624A88-8B3C-4901-8BD2-13993FB184C5}" type="sibTrans" cxnId="{C650F136-2152-4804-86DB-4856B71032C4}">
      <dgm:prSet/>
      <dgm:spPr/>
      <dgm:t>
        <a:bodyPr/>
        <a:lstStyle/>
        <a:p>
          <a:endParaRPr lang="id-ID"/>
        </a:p>
      </dgm:t>
    </dgm:pt>
    <dgm:pt modelId="{53707B80-409D-4609-9D3B-531FB1050FB8}">
      <dgm:prSet phldrT="[Text]"/>
      <dgm:spPr/>
      <dgm:t>
        <a:bodyPr/>
        <a:lstStyle/>
        <a:p>
          <a:r>
            <a:rPr lang="id-ID" dirty="0" smtClean="0"/>
            <a:t>Sistem pengetahuan</a:t>
          </a:r>
        </a:p>
        <a:p>
          <a:r>
            <a:rPr lang="id-ID" dirty="0" smtClean="0"/>
            <a:t>&amp; teknologi informasi 	</a:t>
          </a:r>
          <a:endParaRPr lang="id-ID" dirty="0"/>
        </a:p>
      </dgm:t>
    </dgm:pt>
    <dgm:pt modelId="{F69E245A-5D1F-4512-ADB6-9AC79656571C}" type="parTrans" cxnId="{16FC2BC3-A78F-45B4-AA09-76B0E0BD4432}">
      <dgm:prSet/>
      <dgm:spPr/>
      <dgm:t>
        <a:bodyPr/>
        <a:lstStyle/>
        <a:p>
          <a:endParaRPr lang="id-ID"/>
        </a:p>
      </dgm:t>
    </dgm:pt>
    <dgm:pt modelId="{CB5D585D-9030-417A-A6D5-55798B21CDF7}" type="sibTrans" cxnId="{16FC2BC3-A78F-45B4-AA09-76B0E0BD4432}">
      <dgm:prSet/>
      <dgm:spPr/>
      <dgm:t>
        <a:bodyPr/>
        <a:lstStyle/>
        <a:p>
          <a:endParaRPr lang="id-ID"/>
        </a:p>
      </dgm:t>
    </dgm:pt>
    <dgm:pt modelId="{A018B201-8815-4D90-9DB6-2097251C9BB2}">
      <dgm:prSet phldrT="[Text]"/>
      <dgm:spPr/>
      <dgm:t>
        <a:bodyPr/>
        <a:lstStyle/>
        <a:p>
          <a:r>
            <a:rPr lang="id-ID" dirty="0" smtClean="0"/>
            <a:t>Cara agama ditafsir </a:t>
          </a:r>
          <a:endParaRPr lang="id-ID" dirty="0"/>
        </a:p>
      </dgm:t>
    </dgm:pt>
    <dgm:pt modelId="{D7A7E2BC-1515-4E56-99BD-EE28EFC9D6CD}" type="parTrans" cxnId="{B004B4C0-6079-4EE7-AB7B-5100F734AABB}">
      <dgm:prSet/>
      <dgm:spPr/>
      <dgm:t>
        <a:bodyPr/>
        <a:lstStyle/>
        <a:p>
          <a:endParaRPr lang="id-ID"/>
        </a:p>
      </dgm:t>
    </dgm:pt>
    <dgm:pt modelId="{B4757E7D-0B6A-4149-ADC5-87C3BF52F52A}" type="sibTrans" cxnId="{B004B4C0-6079-4EE7-AB7B-5100F734AABB}">
      <dgm:prSet/>
      <dgm:spPr/>
      <dgm:t>
        <a:bodyPr/>
        <a:lstStyle/>
        <a:p>
          <a:endParaRPr lang="id-ID"/>
        </a:p>
      </dgm:t>
    </dgm:pt>
    <dgm:pt modelId="{A24B23F6-1341-49E1-9A0E-10AC75CC4384}" type="pres">
      <dgm:prSet presAssocID="{DB7DB150-3EB7-4583-A961-52102A2994BF}" presName="composite" presStyleCnt="0">
        <dgm:presLayoutVars>
          <dgm:chMax val="1"/>
          <dgm:dir/>
          <dgm:resizeHandles val="exact"/>
        </dgm:presLayoutVars>
      </dgm:prSet>
      <dgm:spPr/>
      <dgm:t>
        <a:bodyPr/>
        <a:lstStyle/>
        <a:p>
          <a:endParaRPr lang="id-ID"/>
        </a:p>
      </dgm:t>
    </dgm:pt>
    <dgm:pt modelId="{99AAB099-5246-45C3-B2AA-923E9DBB870A}" type="pres">
      <dgm:prSet presAssocID="{9E737F12-E3F0-4466-B74A-32482586048A}" presName="roof" presStyleLbl="dkBgShp" presStyleIdx="0" presStyleCnt="2"/>
      <dgm:spPr/>
      <dgm:t>
        <a:bodyPr/>
        <a:lstStyle/>
        <a:p>
          <a:endParaRPr lang="id-ID"/>
        </a:p>
      </dgm:t>
    </dgm:pt>
    <dgm:pt modelId="{AF4FA46C-B64E-4EAA-8DB0-EB02D37937CD}" type="pres">
      <dgm:prSet presAssocID="{9E737F12-E3F0-4466-B74A-32482586048A}" presName="pillars" presStyleCnt="0"/>
      <dgm:spPr/>
    </dgm:pt>
    <dgm:pt modelId="{03173DED-9D07-4464-97CE-47F06F1057F9}" type="pres">
      <dgm:prSet presAssocID="{9E737F12-E3F0-4466-B74A-32482586048A}" presName="pillar1" presStyleLbl="node1" presStyleIdx="0" presStyleCnt="3">
        <dgm:presLayoutVars>
          <dgm:bulletEnabled val="1"/>
        </dgm:presLayoutVars>
      </dgm:prSet>
      <dgm:spPr/>
      <dgm:t>
        <a:bodyPr/>
        <a:lstStyle/>
        <a:p>
          <a:endParaRPr lang="id-ID"/>
        </a:p>
      </dgm:t>
    </dgm:pt>
    <dgm:pt modelId="{D522B623-4775-46F7-A894-3A1005517E1F}" type="pres">
      <dgm:prSet presAssocID="{53707B80-409D-4609-9D3B-531FB1050FB8}" presName="pillarX" presStyleLbl="node1" presStyleIdx="1" presStyleCnt="3">
        <dgm:presLayoutVars>
          <dgm:bulletEnabled val="1"/>
        </dgm:presLayoutVars>
      </dgm:prSet>
      <dgm:spPr/>
      <dgm:t>
        <a:bodyPr/>
        <a:lstStyle/>
        <a:p>
          <a:endParaRPr lang="id-ID"/>
        </a:p>
      </dgm:t>
    </dgm:pt>
    <dgm:pt modelId="{0E04DF23-17C8-4CE9-9183-BFC5411BF8E0}" type="pres">
      <dgm:prSet presAssocID="{A018B201-8815-4D90-9DB6-2097251C9BB2}" presName="pillarX" presStyleLbl="node1" presStyleIdx="2" presStyleCnt="3">
        <dgm:presLayoutVars>
          <dgm:bulletEnabled val="1"/>
        </dgm:presLayoutVars>
      </dgm:prSet>
      <dgm:spPr/>
      <dgm:t>
        <a:bodyPr/>
        <a:lstStyle/>
        <a:p>
          <a:endParaRPr lang="id-ID"/>
        </a:p>
      </dgm:t>
    </dgm:pt>
    <dgm:pt modelId="{C79CDB26-DDFA-4537-9ABA-53B49BBB71C6}" type="pres">
      <dgm:prSet presAssocID="{9E737F12-E3F0-4466-B74A-32482586048A}" presName="base" presStyleLbl="dkBgShp" presStyleIdx="1" presStyleCnt="2"/>
      <dgm:spPr/>
    </dgm:pt>
  </dgm:ptLst>
  <dgm:cxnLst>
    <dgm:cxn modelId="{B004B4C0-6079-4EE7-AB7B-5100F734AABB}" srcId="{9E737F12-E3F0-4466-B74A-32482586048A}" destId="{A018B201-8815-4D90-9DB6-2097251C9BB2}" srcOrd="2" destOrd="0" parTransId="{D7A7E2BC-1515-4E56-99BD-EE28EFC9D6CD}" sibTransId="{B4757E7D-0B6A-4149-ADC5-87C3BF52F52A}"/>
    <dgm:cxn modelId="{3459A67E-A322-4CE7-A659-9856D1F24BFD}" type="presOf" srcId="{9E737F12-E3F0-4466-B74A-32482586048A}" destId="{99AAB099-5246-45C3-B2AA-923E9DBB870A}" srcOrd="0" destOrd="0" presId="urn:microsoft.com/office/officeart/2005/8/layout/hList3"/>
    <dgm:cxn modelId="{C06664A5-A663-4B66-AE61-429A4322AEA7}" srcId="{DB7DB150-3EB7-4583-A961-52102A2994BF}" destId="{9E737F12-E3F0-4466-B74A-32482586048A}" srcOrd="0" destOrd="0" parTransId="{10072357-B332-4393-8242-E1F4E7806CA5}" sibTransId="{C563E3CF-FFBC-4D77-B4AE-AFDA9EB1DE92}"/>
    <dgm:cxn modelId="{EA7EADCE-78A0-45F4-A7B4-86C1342A6FED}" type="presOf" srcId="{53707B80-409D-4609-9D3B-531FB1050FB8}" destId="{D522B623-4775-46F7-A894-3A1005517E1F}" srcOrd="0" destOrd="0" presId="urn:microsoft.com/office/officeart/2005/8/layout/hList3"/>
    <dgm:cxn modelId="{16FC2BC3-A78F-45B4-AA09-76B0E0BD4432}" srcId="{9E737F12-E3F0-4466-B74A-32482586048A}" destId="{53707B80-409D-4609-9D3B-531FB1050FB8}" srcOrd="1" destOrd="0" parTransId="{F69E245A-5D1F-4512-ADB6-9AC79656571C}" sibTransId="{CB5D585D-9030-417A-A6D5-55798B21CDF7}"/>
    <dgm:cxn modelId="{C650F136-2152-4804-86DB-4856B71032C4}" srcId="{9E737F12-E3F0-4466-B74A-32482586048A}" destId="{336F79E7-B492-4973-8520-4CDE782298DA}" srcOrd="0" destOrd="0" parTransId="{7E641B9E-AE10-4ECD-B8B8-7774B84659F0}" sibTransId="{41624A88-8B3C-4901-8BD2-13993FB184C5}"/>
    <dgm:cxn modelId="{9F7B07BB-E3CB-4A90-9FF4-5EA150E2D491}" type="presOf" srcId="{A018B201-8815-4D90-9DB6-2097251C9BB2}" destId="{0E04DF23-17C8-4CE9-9183-BFC5411BF8E0}" srcOrd="0" destOrd="0" presId="urn:microsoft.com/office/officeart/2005/8/layout/hList3"/>
    <dgm:cxn modelId="{26D5C7A0-9128-47DB-8004-64654474CE69}" type="presOf" srcId="{336F79E7-B492-4973-8520-4CDE782298DA}" destId="{03173DED-9D07-4464-97CE-47F06F1057F9}" srcOrd="0" destOrd="0" presId="urn:microsoft.com/office/officeart/2005/8/layout/hList3"/>
    <dgm:cxn modelId="{A5F8150B-F92B-4CAF-83BF-D72DF70469BD}" type="presOf" srcId="{DB7DB150-3EB7-4583-A961-52102A2994BF}" destId="{A24B23F6-1341-49E1-9A0E-10AC75CC4384}" srcOrd="0" destOrd="0" presId="urn:microsoft.com/office/officeart/2005/8/layout/hList3"/>
    <dgm:cxn modelId="{3E1406BA-B5D5-4C26-893A-167DF153BFCB}" type="presParOf" srcId="{A24B23F6-1341-49E1-9A0E-10AC75CC4384}" destId="{99AAB099-5246-45C3-B2AA-923E9DBB870A}" srcOrd="0" destOrd="0" presId="urn:microsoft.com/office/officeart/2005/8/layout/hList3"/>
    <dgm:cxn modelId="{2CF4D7B1-70E8-4866-AF03-2A6928FF4D4B}" type="presParOf" srcId="{A24B23F6-1341-49E1-9A0E-10AC75CC4384}" destId="{AF4FA46C-B64E-4EAA-8DB0-EB02D37937CD}" srcOrd="1" destOrd="0" presId="urn:microsoft.com/office/officeart/2005/8/layout/hList3"/>
    <dgm:cxn modelId="{54BD8C95-FB86-4D46-9750-A442F97DFF30}" type="presParOf" srcId="{AF4FA46C-B64E-4EAA-8DB0-EB02D37937CD}" destId="{03173DED-9D07-4464-97CE-47F06F1057F9}" srcOrd="0" destOrd="0" presId="urn:microsoft.com/office/officeart/2005/8/layout/hList3"/>
    <dgm:cxn modelId="{0308C0DC-D7C4-4D08-8B8E-6141F02F10B0}" type="presParOf" srcId="{AF4FA46C-B64E-4EAA-8DB0-EB02D37937CD}" destId="{D522B623-4775-46F7-A894-3A1005517E1F}" srcOrd="1" destOrd="0" presId="urn:microsoft.com/office/officeart/2005/8/layout/hList3"/>
    <dgm:cxn modelId="{92B94B11-17D5-49A0-AE56-DE65B5B41DA7}" type="presParOf" srcId="{AF4FA46C-B64E-4EAA-8DB0-EB02D37937CD}" destId="{0E04DF23-17C8-4CE9-9183-BFC5411BF8E0}" srcOrd="2" destOrd="0" presId="urn:microsoft.com/office/officeart/2005/8/layout/hList3"/>
    <dgm:cxn modelId="{BD1EAEAB-FBC5-443B-A30E-6F9E86405DCB}" type="presParOf" srcId="{A24B23F6-1341-49E1-9A0E-10AC75CC4384}" destId="{C79CDB26-DDFA-4537-9ABA-53B49BBB71C6}" srcOrd="2" destOrd="0" presId="urn:microsoft.com/office/officeart/2005/8/layout/hList3"/>
  </dgm:cxnLst>
  <dgm:bg/>
  <dgm:whole/>
</dgm:dataModel>
</file>

<file path=ppt/diagrams/data3.xml><?xml version="1.0" encoding="utf-8"?>
<dgm:dataModel xmlns:dgm="http://schemas.openxmlformats.org/drawingml/2006/diagram" xmlns:a="http://schemas.openxmlformats.org/drawingml/2006/main">
  <dgm:ptLst>
    <dgm:pt modelId="{A4E29B6E-4DE3-4207-9594-100040540543}" type="doc">
      <dgm:prSet loTypeId="urn:microsoft.com/office/officeart/2005/8/layout/arrow5" loCatId="relationship" qsTypeId="urn:microsoft.com/office/officeart/2005/8/quickstyle/simple1" qsCatId="simple" csTypeId="urn:microsoft.com/office/officeart/2005/8/colors/colorful5" csCatId="colorful" phldr="1"/>
      <dgm:spPr/>
      <dgm:t>
        <a:bodyPr/>
        <a:lstStyle/>
        <a:p>
          <a:endParaRPr lang="id-ID"/>
        </a:p>
      </dgm:t>
    </dgm:pt>
    <dgm:pt modelId="{9BD4EABF-F368-49E3-9D1D-7B863A510462}">
      <dgm:prSet phldrT="[Text]"/>
      <dgm:spPr/>
      <dgm:t>
        <a:bodyPr/>
        <a:lstStyle/>
        <a:p>
          <a:r>
            <a:rPr lang="id-ID" dirty="0" smtClean="0"/>
            <a:t>Mentransformasi aku  </a:t>
          </a:r>
          <a:endParaRPr lang="id-ID" dirty="0"/>
        </a:p>
      </dgm:t>
    </dgm:pt>
    <dgm:pt modelId="{0BCEBAE1-0D0A-4D3D-AAC5-E1C2DABF192F}" type="parTrans" cxnId="{DFBBB83B-1C69-4093-9AF9-92C73612823E}">
      <dgm:prSet/>
      <dgm:spPr/>
      <dgm:t>
        <a:bodyPr/>
        <a:lstStyle/>
        <a:p>
          <a:endParaRPr lang="id-ID"/>
        </a:p>
      </dgm:t>
    </dgm:pt>
    <dgm:pt modelId="{A2092CEA-D4AC-4996-A1D4-516EEB7EF996}" type="sibTrans" cxnId="{DFBBB83B-1C69-4093-9AF9-92C73612823E}">
      <dgm:prSet/>
      <dgm:spPr/>
      <dgm:t>
        <a:bodyPr/>
        <a:lstStyle/>
        <a:p>
          <a:endParaRPr lang="id-ID"/>
        </a:p>
      </dgm:t>
    </dgm:pt>
    <dgm:pt modelId="{FAE18C66-7DE2-479D-AD1F-4E5F83A06E73}">
      <dgm:prSet phldrT="[Text]"/>
      <dgm:spPr/>
      <dgm:t>
        <a:bodyPr/>
        <a:lstStyle/>
        <a:p>
          <a:r>
            <a:rPr lang="id-ID" dirty="0" smtClean="0"/>
            <a:t>Mentransformasi sistem  </a:t>
          </a:r>
          <a:endParaRPr lang="id-ID" dirty="0"/>
        </a:p>
      </dgm:t>
    </dgm:pt>
    <dgm:pt modelId="{0831185C-D9F7-41EF-8135-CEA0D6E34A2F}" type="parTrans" cxnId="{75A77A96-9DCD-4B24-94FA-7BC39B7F8353}">
      <dgm:prSet/>
      <dgm:spPr/>
      <dgm:t>
        <a:bodyPr/>
        <a:lstStyle/>
        <a:p>
          <a:endParaRPr lang="id-ID"/>
        </a:p>
      </dgm:t>
    </dgm:pt>
    <dgm:pt modelId="{BCEF3DA6-6E10-4ABF-9B41-2D968DC43DAA}" type="sibTrans" cxnId="{75A77A96-9DCD-4B24-94FA-7BC39B7F8353}">
      <dgm:prSet/>
      <dgm:spPr/>
      <dgm:t>
        <a:bodyPr/>
        <a:lstStyle/>
        <a:p>
          <a:endParaRPr lang="id-ID"/>
        </a:p>
      </dgm:t>
    </dgm:pt>
    <dgm:pt modelId="{6BF1CB30-1EF5-41CF-B1EE-9DE254E97526}" type="pres">
      <dgm:prSet presAssocID="{A4E29B6E-4DE3-4207-9594-100040540543}" presName="diagram" presStyleCnt="0">
        <dgm:presLayoutVars>
          <dgm:dir/>
          <dgm:resizeHandles val="exact"/>
        </dgm:presLayoutVars>
      </dgm:prSet>
      <dgm:spPr/>
      <dgm:t>
        <a:bodyPr/>
        <a:lstStyle/>
        <a:p>
          <a:endParaRPr lang="id-ID"/>
        </a:p>
      </dgm:t>
    </dgm:pt>
    <dgm:pt modelId="{116662BB-81E0-43F1-AC75-B8A0924BADDF}" type="pres">
      <dgm:prSet presAssocID="{9BD4EABF-F368-49E3-9D1D-7B863A510462}" presName="arrow" presStyleLbl="node1" presStyleIdx="0" presStyleCnt="2">
        <dgm:presLayoutVars>
          <dgm:bulletEnabled val="1"/>
        </dgm:presLayoutVars>
      </dgm:prSet>
      <dgm:spPr/>
      <dgm:t>
        <a:bodyPr/>
        <a:lstStyle/>
        <a:p>
          <a:endParaRPr lang="id-ID"/>
        </a:p>
      </dgm:t>
    </dgm:pt>
    <dgm:pt modelId="{FB9B0BB8-31AB-47C3-A25D-F5C7F28510CE}" type="pres">
      <dgm:prSet presAssocID="{FAE18C66-7DE2-479D-AD1F-4E5F83A06E73}" presName="arrow" presStyleLbl="node1" presStyleIdx="1" presStyleCnt="2">
        <dgm:presLayoutVars>
          <dgm:bulletEnabled val="1"/>
        </dgm:presLayoutVars>
      </dgm:prSet>
      <dgm:spPr/>
      <dgm:t>
        <a:bodyPr/>
        <a:lstStyle/>
        <a:p>
          <a:endParaRPr lang="id-ID"/>
        </a:p>
      </dgm:t>
    </dgm:pt>
  </dgm:ptLst>
  <dgm:cxnLst>
    <dgm:cxn modelId="{B674D328-0DFB-4E42-B2F1-38F3718542BE}" type="presOf" srcId="{9BD4EABF-F368-49E3-9D1D-7B863A510462}" destId="{116662BB-81E0-43F1-AC75-B8A0924BADDF}" srcOrd="0" destOrd="0" presId="urn:microsoft.com/office/officeart/2005/8/layout/arrow5"/>
    <dgm:cxn modelId="{B58D4E1A-30BC-4277-89D9-9CE67C874AA5}" type="presOf" srcId="{FAE18C66-7DE2-479D-AD1F-4E5F83A06E73}" destId="{FB9B0BB8-31AB-47C3-A25D-F5C7F28510CE}" srcOrd="0" destOrd="0" presId="urn:microsoft.com/office/officeart/2005/8/layout/arrow5"/>
    <dgm:cxn modelId="{75A77A96-9DCD-4B24-94FA-7BC39B7F8353}" srcId="{A4E29B6E-4DE3-4207-9594-100040540543}" destId="{FAE18C66-7DE2-479D-AD1F-4E5F83A06E73}" srcOrd="1" destOrd="0" parTransId="{0831185C-D9F7-41EF-8135-CEA0D6E34A2F}" sibTransId="{BCEF3DA6-6E10-4ABF-9B41-2D968DC43DAA}"/>
    <dgm:cxn modelId="{DFBBB83B-1C69-4093-9AF9-92C73612823E}" srcId="{A4E29B6E-4DE3-4207-9594-100040540543}" destId="{9BD4EABF-F368-49E3-9D1D-7B863A510462}" srcOrd="0" destOrd="0" parTransId="{0BCEBAE1-0D0A-4D3D-AAC5-E1C2DABF192F}" sibTransId="{A2092CEA-D4AC-4996-A1D4-516EEB7EF996}"/>
    <dgm:cxn modelId="{CB3F7F6B-9ACB-43BA-92EB-F5B61EFFE8E3}" type="presOf" srcId="{A4E29B6E-4DE3-4207-9594-100040540543}" destId="{6BF1CB30-1EF5-41CF-B1EE-9DE254E97526}" srcOrd="0" destOrd="0" presId="urn:microsoft.com/office/officeart/2005/8/layout/arrow5"/>
    <dgm:cxn modelId="{4BAEF385-6122-43CD-80A9-4C3DFEF9B0B2}" type="presParOf" srcId="{6BF1CB30-1EF5-41CF-B1EE-9DE254E97526}" destId="{116662BB-81E0-43F1-AC75-B8A0924BADDF}" srcOrd="0" destOrd="0" presId="urn:microsoft.com/office/officeart/2005/8/layout/arrow5"/>
    <dgm:cxn modelId="{AC915B01-E014-4035-91D8-F70695D1DD07}" type="presParOf" srcId="{6BF1CB30-1EF5-41CF-B1EE-9DE254E97526}" destId="{FB9B0BB8-31AB-47C3-A25D-F5C7F28510CE}" srcOrd="1" destOrd="0" presId="urn:microsoft.com/office/officeart/2005/8/layout/arrow5"/>
  </dgm:cxnLst>
  <dgm:bg/>
  <dgm:whole/>
</dgm:dataModel>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649CD38B-540B-4CD6-9DF2-179EAA18A6A9}" type="datetimeFigureOut">
              <a:rPr lang="id-ID" smtClean="0"/>
              <a:pPr/>
              <a:t>22/11/2017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CB71F70-4113-4CA7-B92F-9F94E761AF26}"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9CD38B-540B-4CD6-9DF2-179EAA18A6A9}" type="datetimeFigureOut">
              <a:rPr lang="id-ID" smtClean="0"/>
              <a:pPr/>
              <a:t>22/11/2017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B71F70-4113-4CA7-B92F-9F94E761AF26}"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ewinova.wahyuni@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dirty="0" smtClean="0"/>
              <a:t>Mengkreasi Cara Berpikir </a:t>
            </a:r>
            <a:br>
              <a:rPr lang="id-ID" dirty="0" smtClean="0"/>
            </a:br>
            <a:r>
              <a:rPr lang="id-ID" dirty="0" smtClean="0"/>
              <a:t>dan Bertindak Setara</a:t>
            </a:r>
            <a:endParaRPr lang="id-ID" dirty="0"/>
          </a:p>
        </p:txBody>
      </p:sp>
      <p:sp>
        <p:nvSpPr>
          <p:cNvPr id="3" name="Subtitle 2"/>
          <p:cNvSpPr>
            <a:spLocks noGrp="1"/>
          </p:cNvSpPr>
          <p:nvPr>
            <p:ph type="subTitle" idx="1"/>
          </p:nvPr>
        </p:nvSpPr>
        <p:spPr/>
        <p:txBody>
          <a:bodyPr/>
          <a:lstStyle/>
          <a:p>
            <a:r>
              <a:rPr lang="id-ID" dirty="0">
                <a:hlinkClick r:id="rId2"/>
              </a:rPr>
              <a:t>d</a:t>
            </a:r>
            <a:r>
              <a:rPr lang="id-ID" dirty="0" smtClean="0">
                <a:hlinkClick r:id="rId2"/>
              </a:rPr>
              <a:t>ewinova.wahyuni@gmail.com</a:t>
            </a:r>
            <a:r>
              <a:rPr lang="id-ID" dirty="0" smtClean="0"/>
              <a:t> </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The Impossible Dream </a:t>
            </a:r>
            <a:endParaRPr lang="id-ID" dirty="0"/>
          </a:p>
        </p:txBody>
      </p:sp>
      <p:sp>
        <p:nvSpPr>
          <p:cNvPr id="3" name="Content Placeholder 2"/>
          <p:cNvSpPr>
            <a:spLocks noGrp="1"/>
          </p:cNvSpPr>
          <p:nvPr>
            <p:ph idx="1"/>
          </p:nvPr>
        </p:nvSpPr>
        <p:spPr/>
        <p:txBody>
          <a:bodyPr/>
          <a:lstStyle/>
          <a:p>
            <a:pPr>
              <a:buNone/>
            </a:pPr>
            <a:r>
              <a:rPr lang="id-ID" dirty="0" smtClean="0"/>
              <a:t>Bagian I</a:t>
            </a:r>
          </a:p>
          <a:p>
            <a:pPr>
              <a:buNone/>
            </a:pPr>
            <a:endParaRPr lang="id-ID" dirty="0" smtClean="0"/>
          </a:p>
          <a:p>
            <a:pPr algn="ctr">
              <a:buNone/>
            </a:pPr>
            <a:r>
              <a:rPr lang="id-ID" dirty="0" smtClean="0"/>
              <a:t>Apa tanggapan Anda terhadap film </a:t>
            </a:r>
          </a:p>
          <a:p>
            <a:pPr algn="ctr">
              <a:buNone/>
            </a:pPr>
            <a:r>
              <a:rPr lang="id-ID" dirty="0" smtClean="0"/>
              <a:t>The Impossible Dream?  </a:t>
            </a:r>
          </a:p>
          <a:p>
            <a:pPr>
              <a:buNone/>
            </a:pPr>
            <a:endParaRPr lang="id-ID" dirty="0"/>
          </a:p>
          <a:p>
            <a:pPr>
              <a:buNone/>
            </a:pPr>
            <a:endParaRPr lang="id-ID" dirty="0" smtClean="0"/>
          </a:p>
          <a:p>
            <a:pPr>
              <a:buNone/>
            </a:pPr>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Satu hari tentang diri </a:t>
            </a:r>
            <a:endParaRPr lang="id-ID" dirty="0"/>
          </a:p>
        </p:txBody>
      </p:sp>
      <p:sp>
        <p:nvSpPr>
          <p:cNvPr id="3" name="Content Placeholder 2"/>
          <p:cNvSpPr>
            <a:spLocks noGrp="1"/>
          </p:cNvSpPr>
          <p:nvPr>
            <p:ph idx="1"/>
          </p:nvPr>
        </p:nvSpPr>
        <p:spPr/>
        <p:txBody>
          <a:bodyPr/>
          <a:lstStyle/>
          <a:p>
            <a:pPr algn="ctr">
              <a:buNone/>
            </a:pPr>
            <a:endParaRPr lang="id-ID" dirty="0" smtClean="0"/>
          </a:p>
          <a:p>
            <a:pPr algn="ctr">
              <a:buNone/>
            </a:pPr>
            <a:endParaRPr lang="id-ID" dirty="0"/>
          </a:p>
          <a:p>
            <a:pPr algn="ctr">
              <a:buNone/>
            </a:pPr>
            <a:r>
              <a:rPr lang="id-ID" dirty="0" smtClean="0"/>
              <a:t>Gambarkan  atau ceritakan satu hari –pada hari kerja-- perjalanan  hidup diri, dari bangun tidur sampai kembali tidur </a:t>
            </a: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ctr">
              <a:buNone/>
            </a:pPr>
            <a:endParaRPr lang="id-ID" dirty="0" smtClean="0"/>
          </a:p>
          <a:p>
            <a:pPr algn="ctr">
              <a:buNone/>
            </a:pPr>
            <a:endParaRPr lang="id-ID" dirty="0"/>
          </a:p>
          <a:p>
            <a:pPr algn="ctr">
              <a:buNone/>
            </a:pPr>
            <a:r>
              <a:rPr lang="id-ID" dirty="0" smtClean="0"/>
              <a:t>Dari gambar/atau cerita tersebut perjalanan apa yang sama dan berbeda antara aku yang perempuan dan aku yang laki-laki? </a:t>
            </a:r>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ctr">
              <a:buNone/>
            </a:pPr>
            <a:endParaRPr lang="id-ID" dirty="0" smtClean="0"/>
          </a:p>
          <a:p>
            <a:pPr algn="ctr">
              <a:buNone/>
            </a:pPr>
            <a:endParaRPr lang="id-ID" dirty="0"/>
          </a:p>
          <a:p>
            <a:pPr algn="ctr">
              <a:buNone/>
            </a:pPr>
            <a:r>
              <a:rPr lang="id-ID" dirty="0" smtClean="0"/>
              <a:t>Bagaimana perasaanku dan pikiranku terhadap persamaan dan perbedaan tersebut? </a:t>
            </a:r>
          </a:p>
          <a:p>
            <a:pPr algn="ctr">
              <a:buNone/>
            </a:pPr>
            <a:r>
              <a:rPr lang="id-ID" dirty="0" smtClean="0"/>
              <a:t>Apa akibat persamaan dan perbedaan tersebut terhadap kualitas dan kesejahteraan hidupku? </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Bekerja dan Dunia Kerja </a:t>
            </a:r>
            <a:endParaRPr lang="id-ID" dirty="0"/>
          </a:p>
        </p:txBody>
      </p:sp>
      <p:sp>
        <p:nvSpPr>
          <p:cNvPr id="3" name="Content Placeholder 2"/>
          <p:cNvSpPr>
            <a:spLocks noGrp="1"/>
          </p:cNvSpPr>
          <p:nvPr>
            <p:ph idx="1"/>
          </p:nvPr>
        </p:nvSpPr>
        <p:spPr/>
        <p:txBody>
          <a:bodyPr/>
          <a:lstStyle/>
          <a:p>
            <a:pPr algn="just">
              <a:buNone/>
            </a:pPr>
            <a:r>
              <a:rPr lang="id-ID" dirty="0" smtClean="0"/>
              <a:t>Merujuk pada </a:t>
            </a:r>
          </a:p>
          <a:p>
            <a:pPr algn="just"/>
            <a:r>
              <a:rPr lang="id-ID" dirty="0" smtClean="0"/>
              <a:t>termasuk pekerjaan produktif berbayar yang tidak dilakukan di "ranah publik" tradisional seperti pabrik atau kantor, seperti menjual produk di jalan atau produksi di dalam rumah</a:t>
            </a:r>
          </a:p>
          <a:p>
            <a:pPr algn="just"/>
            <a:r>
              <a:rPr lang="id-ID" dirty="0" smtClean="0"/>
              <a:t>bentuk-bentuk baru tempat kerja di era digital, seperti </a:t>
            </a:r>
            <a:r>
              <a:rPr lang="id-ID" i="1" dirty="0" smtClean="0"/>
              <a:t>marketing on line </a:t>
            </a:r>
            <a:r>
              <a:rPr lang="id-ID" dirty="0" smtClean="0"/>
              <a:t>yang dapat dilakukan di mana dan kapan saja.</a:t>
            </a:r>
          </a:p>
          <a:p>
            <a:endParaRPr lang="id-ID"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85000" lnSpcReduction="10000"/>
          </a:bodyPr>
          <a:lstStyle/>
          <a:p>
            <a:pPr algn="just"/>
            <a:r>
              <a:rPr lang="id-ID" dirty="0" smtClean="0"/>
              <a:t>termasuk peran penting yang dihasilkan pekerjaan rumah tangga, seperti memberi makan dan merawat anggota keluarga. Peran tersebut berkontribusi pada ekonomi nasional dengan mereproduksi dan mempertahankan pasokan tenaga kerja. </a:t>
            </a:r>
          </a:p>
          <a:p>
            <a:pPr algn="just"/>
            <a:r>
              <a:rPr lang="id-ID" dirty="0" smtClean="0"/>
              <a:t>dunia kerja juga tidak hanya merujuk pada lokasi/tempat bekerja, termasuk juga transportasi dari rumah ke pabrik dan sebaliknya yang  berhubungan juga waktu shift – keduanya  menjadi bagian dari konteks kekerasan berbasis jender rentan dialami buruh perempuan  </a:t>
            </a:r>
          </a:p>
          <a:p>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Masalah Ketidaksetaraan </a:t>
            </a:r>
            <a:br>
              <a:rPr lang="id-ID" dirty="0" smtClean="0"/>
            </a:br>
            <a:r>
              <a:rPr lang="id-ID" dirty="0" smtClean="0"/>
              <a:t>dalam dunia kerja </a:t>
            </a:r>
            <a:endParaRPr lang="id-ID" dirty="0"/>
          </a:p>
        </p:txBody>
      </p:sp>
      <p:sp>
        <p:nvSpPr>
          <p:cNvPr id="3" name="Content Placeholder 2"/>
          <p:cNvSpPr>
            <a:spLocks noGrp="1"/>
          </p:cNvSpPr>
          <p:nvPr>
            <p:ph idx="1"/>
          </p:nvPr>
        </p:nvSpPr>
        <p:spPr/>
        <p:txBody>
          <a:bodyPr>
            <a:normAutofit fontScale="92500" lnSpcReduction="20000"/>
          </a:bodyPr>
          <a:lstStyle/>
          <a:p>
            <a:pPr algn="just"/>
            <a:r>
              <a:rPr lang="id-ID" dirty="0" smtClean="0"/>
              <a:t>kondisi  tempat kerja yang buruk, seperti kurangnya penerangan   membuat buruh perempuan rentan mengalami pelecehan seksual  </a:t>
            </a:r>
          </a:p>
          <a:p>
            <a:pPr algn="just"/>
            <a:r>
              <a:rPr lang="id-ID" dirty="0" smtClean="0"/>
              <a:t>ketidakpastian keberlangsungan pekerjaan dan rendahnya upah buruh perempuan beresiko ‘menerima’ eksploitasi seksual untuk bertahan hidup. </a:t>
            </a:r>
          </a:p>
          <a:p>
            <a:pPr algn="just"/>
            <a:r>
              <a:rPr lang="id-ID" dirty="0" smtClean="0"/>
              <a:t>ketidakstabilan sosial – ekonomi menyebabkan tekanan pengaturan waktu kerja yang beresiko memperburuk KDRT (Kekerasan Dalam Rumah Tangga)</a:t>
            </a:r>
          </a:p>
          <a:p>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85000" lnSpcReduction="10000"/>
          </a:bodyPr>
          <a:lstStyle/>
          <a:p>
            <a:pPr algn="just"/>
            <a:r>
              <a:rPr lang="id-ID" dirty="0" smtClean="0"/>
              <a:t>buruh laki-laki mendominasi pekerjaan dengan gaji dan jabatan lebih tinggi serta memiliki posisi pengawasan yang lebih banyak.  Sedangkan mayoritas buruh perempuan terkonsentrasi pada pekerjaan dengan gaji dan jabatan lebih rendah dengan sedikit kekuatan dalam pengambilan keputusan.</a:t>
            </a:r>
          </a:p>
          <a:p>
            <a:pPr algn="just"/>
            <a:r>
              <a:rPr lang="id-ID" dirty="0" smtClean="0"/>
              <a:t>dalam hal hubungan kontraktual, buruh perempuan terlalu banyak diwakili oleh buruh laki-laki  sehingga seringkali kekurangan kekuatan tawar-menawar baik secara  individu maupun kolektif</a:t>
            </a:r>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smtClean="0"/>
              <a:t>Ketimpangan </a:t>
            </a:r>
            <a:r>
              <a:rPr lang="id-ID" sz="2800" dirty="0" smtClean="0"/>
              <a:t>Relasi Kuasa </a:t>
            </a:r>
            <a:r>
              <a:rPr lang="id-ID" sz="2800" dirty="0" smtClean="0"/>
              <a:t> dan </a:t>
            </a:r>
            <a:r>
              <a:rPr lang="id-ID" sz="2800" dirty="0" smtClean="0"/>
              <a:t>Perspektif yang belum memadai di Serikat Buruh</a:t>
            </a:r>
            <a:endParaRPr lang="id-ID" sz="2800" dirty="0"/>
          </a:p>
        </p:txBody>
      </p:sp>
      <p:sp>
        <p:nvSpPr>
          <p:cNvPr id="3" name="Content Placeholder 2"/>
          <p:cNvSpPr>
            <a:spLocks noGrp="1"/>
          </p:cNvSpPr>
          <p:nvPr>
            <p:ph idx="1"/>
          </p:nvPr>
        </p:nvSpPr>
        <p:spPr/>
        <p:txBody>
          <a:bodyPr>
            <a:normAutofit fontScale="85000" lnSpcReduction="20000"/>
          </a:bodyPr>
          <a:lstStyle/>
          <a:p>
            <a:pPr algn="just"/>
            <a:r>
              <a:rPr lang="id-ID" dirty="0" smtClean="0"/>
              <a:t>s</a:t>
            </a:r>
            <a:r>
              <a:rPr lang="id-ID" dirty="0" smtClean="0"/>
              <a:t>ecara </a:t>
            </a:r>
            <a:r>
              <a:rPr lang="id-ID" dirty="0" smtClean="0"/>
              <a:t>kepengurusan didominasi oleh buruh laki-laki yang beresiko buruh perempuan mewakilkan kepentingan pada cara padang buruh laki-laki</a:t>
            </a:r>
          </a:p>
          <a:p>
            <a:pPr algn="just"/>
            <a:r>
              <a:rPr lang="id-ID" dirty="0" smtClean="0"/>
              <a:t>serikat buruh tidak peka dengan kebutuhan strategis anggota perempuan, antara lain untuk mendapatkan akses dan kontrol pada organisasi sambil dipahami kesulitan konstruksi jender yang menghadang mereka dalam  berorganisasi </a:t>
            </a:r>
          </a:p>
          <a:p>
            <a:pPr algn="just"/>
            <a:r>
              <a:rPr lang="id-ID" dirty="0" smtClean="0"/>
              <a:t>serikat buruh tidak peka menyediakan kebutuhan praktis anggota buruh perempuan, seperti mekanisme pengaduan dan pertolongan bagi buruh yang mengalami kekerasan seksual </a:t>
            </a: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Memeriksa  Akar  Masalah </a:t>
            </a:r>
            <a:endParaRPr lang="id-ID" dirty="0"/>
          </a:p>
        </p:txBody>
      </p:sp>
      <p:sp>
        <p:nvSpPr>
          <p:cNvPr id="3" name="Content Placeholder 2"/>
          <p:cNvSpPr>
            <a:spLocks noGrp="1"/>
          </p:cNvSpPr>
          <p:nvPr>
            <p:ph idx="1"/>
          </p:nvPr>
        </p:nvSpPr>
        <p:spPr/>
        <p:txBody>
          <a:bodyPr/>
          <a:lstStyle/>
          <a:p>
            <a:r>
              <a:rPr lang="id-ID" dirty="0" smtClean="0"/>
              <a:t>Perempuan dan laki-laki hidup di ruang yang ditentukan </a:t>
            </a:r>
          </a:p>
          <a:p>
            <a:endParaRPr lang="id-ID" dirty="0"/>
          </a:p>
        </p:txBody>
      </p:sp>
      <p:graphicFrame>
        <p:nvGraphicFramePr>
          <p:cNvPr id="4" name="Diagram 3"/>
          <p:cNvGraphicFramePr/>
          <p:nvPr/>
        </p:nvGraphicFramePr>
        <p:xfrm>
          <a:off x="1000100" y="2786058"/>
          <a:ext cx="7286676" cy="364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Tidak ada sistem yang netral </a:t>
            </a:r>
            <a:endParaRPr lang="id-ID" dirty="0"/>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Impilkasi pada Kehidupan Sehari-hari </a:t>
            </a:r>
            <a:endParaRPr lang="id-ID" dirty="0"/>
          </a:p>
        </p:txBody>
      </p:sp>
      <p:sp>
        <p:nvSpPr>
          <p:cNvPr id="3" name="Content Placeholder 2"/>
          <p:cNvSpPr>
            <a:spLocks noGrp="1"/>
          </p:cNvSpPr>
          <p:nvPr>
            <p:ph idx="1"/>
          </p:nvPr>
        </p:nvSpPr>
        <p:spPr/>
        <p:txBody>
          <a:bodyPr>
            <a:normAutofit fontScale="77500" lnSpcReduction="20000"/>
          </a:bodyPr>
          <a:lstStyle/>
          <a:p>
            <a:pPr algn="just"/>
            <a:r>
              <a:rPr lang="id-ID" dirty="0" smtClean="0"/>
              <a:t>Sistem pengetahuan menyediakan teori-teori pengetahuan yang baik secara langsung/tidak langsung yang mengukuhkan patriakis-kapitalis-...</a:t>
            </a:r>
          </a:p>
          <a:p>
            <a:pPr algn="just"/>
            <a:r>
              <a:rPr lang="id-ID" dirty="0" smtClean="0"/>
              <a:t>Cara agama ditafsir rentan dimanipulasi untuk kepentingan orang/pihak untuk mengendalikan manusia-masyarakat dengan menyusupkan semangat patriakis-kapitalis-...</a:t>
            </a:r>
          </a:p>
          <a:p>
            <a:pPr algn="just"/>
            <a:r>
              <a:rPr lang="id-ID" dirty="0" smtClean="0"/>
              <a:t>Sistem politik-ekonomi-budaya menjadi ruang legitimasi cara berpikir-bertindak yang patriatkis-kapitalis-...</a:t>
            </a:r>
          </a:p>
          <a:p>
            <a:pPr algn="just"/>
            <a:r>
              <a:rPr lang="id-ID" dirty="0" smtClean="0"/>
              <a:t>Ketiganya menyerap pada masyarakat-keluarga (yang membentuk aku menjadi perempuan – laki-laki yang dikontruksi/diharapkan/dikendalikan sistem manipulatif tersebut) </a:t>
            </a: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10000"/>
          </a:bodyPr>
          <a:lstStyle/>
          <a:p>
            <a:pPr algn="just"/>
            <a:r>
              <a:rPr lang="id-ID" dirty="0" smtClean="0"/>
              <a:t>Ketidaksetaraan perempuan – laki-laki  </a:t>
            </a:r>
            <a:r>
              <a:rPr lang="id-ID" dirty="0" smtClean="0"/>
              <a:t>dianggap </a:t>
            </a:r>
            <a:r>
              <a:rPr lang="id-ID" dirty="0" smtClean="0"/>
              <a:t>sebagai kenormalan bahkan keharusan (idealita)</a:t>
            </a:r>
          </a:p>
          <a:p>
            <a:pPr algn="just"/>
            <a:r>
              <a:rPr lang="id-ID" dirty="0" smtClean="0"/>
              <a:t>Beban kerja yang berlebih sebagai ‘kebenaran’ tradisi-budaya bukan soal  ketidakadilan </a:t>
            </a:r>
          </a:p>
          <a:p>
            <a:pPr algn="just"/>
            <a:r>
              <a:rPr lang="id-ID" dirty="0" smtClean="0"/>
              <a:t>Peminggiran perempuan dilihat sebagai akibat ketidakmampuan perempuan bukan karena sistem yang membuat perempuan sulit </a:t>
            </a:r>
            <a:r>
              <a:rPr lang="id-ID" dirty="0" smtClean="0"/>
              <a:t>mengakses-mengontrol </a:t>
            </a:r>
            <a:r>
              <a:rPr lang="id-ID" dirty="0" smtClean="0"/>
              <a:t>sumber daya </a:t>
            </a:r>
          </a:p>
          <a:p>
            <a:pPr algn="just"/>
            <a:r>
              <a:rPr lang="id-ID" dirty="0" smtClean="0"/>
              <a:t>Kekerasan dianggap sebagai akibat perempuan mengundang laki-laki untuk melakukan kejahatan </a:t>
            </a:r>
          </a:p>
          <a:p>
            <a:endParaRPr lang="id-ID"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Implikasi pada aku perempuan </a:t>
            </a:r>
            <a:endParaRPr lang="id-ID" dirty="0"/>
          </a:p>
        </p:txBody>
      </p:sp>
      <p:sp>
        <p:nvSpPr>
          <p:cNvPr id="3" name="Content Placeholder 2"/>
          <p:cNvSpPr>
            <a:spLocks noGrp="1"/>
          </p:cNvSpPr>
          <p:nvPr>
            <p:ph idx="1"/>
          </p:nvPr>
        </p:nvSpPr>
        <p:spPr/>
        <p:txBody>
          <a:bodyPr>
            <a:normAutofit fontScale="92500"/>
          </a:bodyPr>
          <a:lstStyle/>
          <a:p>
            <a:pPr>
              <a:buNone/>
            </a:pPr>
            <a:r>
              <a:rPr lang="id-ID" dirty="0" smtClean="0"/>
              <a:t>Bisa jadi dan sering terjadi: </a:t>
            </a:r>
          </a:p>
          <a:p>
            <a:pPr algn="just"/>
            <a:r>
              <a:rPr lang="id-ID" dirty="0" smtClean="0"/>
              <a:t>Perempuan segera memeriksa kesalahannya bukan mengkritisi relasi kuasa – sistem ketika mengalami diskriminasi dan kekerasan </a:t>
            </a:r>
          </a:p>
          <a:p>
            <a:pPr algn="just"/>
            <a:r>
              <a:rPr lang="id-ID" dirty="0" smtClean="0"/>
              <a:t>Perempuan meragukan kesetaraannya dengan laki-laki  (mempertanyakan kapasitas berpikirnya, dll)</a:t>
            </a:r>
          </a:p>
          <a:p>
            <a:pPr algn="just"/>
            <a:r>
              <a:rPr lang="id-ID" dirty="0" smtClean="0"/>
              <a:t>Perempuan membenarkan beban kerja sebagai kenormalan-keharusan menjadi perempuan </a:t>
            </a: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Bagaimana Mengkreasi </a:t>
            </a:r>
            <a:br>
              <a:rPr lang="id-ID" dirty="0" smtClean="0"/>
            </a:br>
            <a:r>
              <a:rPr lang="id-ID" dirty="0" smtClean="0"/>
              <a:t>Jalan Kesetaraan </a:t>
            </a:r>
            <a:endParaRPr lang="id-ID"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Mentransformasi Aku </a:t>
            </a:r>
            <a:endParaRPr lang="id-ID" dirty="0"/>
          </a:p>
        </p:txBody>
      </p:sp>
      <p:sp>
        <p:nvSpPr>
          <p:cNvPr id="3" name="Content Placeholder 2"/>
          <p:cNvSpPr>
            <a:spLocks noGrp="1"/>
          </p:cNvSpPr>
          <p:nvPr>
            <p:ph idx="1"/>
          </p:nvPr>
        </p:nvSpPr>
        <p:spPr/>
        <p:txBody>
          <a:bodyPr>
            <a:normAutofit fontScale="77500" lnSpcReduction="20000"/>
          </a:bodyPr>
          <a:lstStyle/>
          <a:p>
            <a:pPr algn="just"/>
            <a:r>
              <a:rPr lang="id-ID" dirty="0" smtClean="0"/>
              <a:t>Mempertanyakan ulang kemenjadian aku sebagai perempuan/laki-laki </a:t>
            </a:r>
          </a:p>
          <a:p>
            <a:pPr algn="just"/>
            <a:r>
              <a:rPr lang="id-ID" dirty="0" smtClean="0"/>
              <a:t>Memeriksa-menyelidiki konsepsi pengetahuan-tafsiran agama-kebijakan politik-ekonomi-budaya yang mengancam atau menghambat kesetaraan perempuan – laki-laki </a:t>
            </a:r>
          </a:p>
          <a:p>
            <a:pPr algn="just"/>
            <a:r>
              <a:rPr lang="id-ID" dirty="0" smtClean="0"/>
              <a:t>Memulihkan  derajat kemanusiaan diri dari menerima sistem yang tidak adil mengarahkan diri pada cara berpikir-bertindak yang adil, setara, peduli dan welas asih</a:t>
            </a:r>
          </a:p>
          <a:p>
            <a:pPr algn="just"/>
            <a:r>
              <a:rPr lang="id-ID" dirty="0" smtClean="0"/>
              <a:t>Mengajak dan bergotong-royong dengan orang-orang di lingkungan terdekat, lingkungan kerja dll untuk membangun relasi yang setara dan peduli </a:t>
            </a:r>
          </a:p>
          <a:p>
            <a:pPr algn="just"/>
            <a:r>
              <a:rPr lang="id-ID" dirty="0" smtClean="0"/>
              <a:t>Menolak perlakuan dan melakukan objektifikasi, kekerasan, diskriminasi   berbasis gender </a:t>
            </a:r>
          </a:p>
          <a:p>
            <a:pPr>
              <a:buNone/>
            </a:pPr>
            <a:endParaRPr lang="id-ID"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Terlibat dalam Transformasi Sistem </a:t>
            </a:r>
            <a:endParaRPr lang="id-ID" dirty="0"/>
          </a:p>
        </p:txBody>
      </p:sp>
      <p:sp>
        <p:nvSpPr>
          <p:cNvPr id="3" name="Content Placeholder 2"/>
          <p:cNvSpPr>
            <a:spLocks noGrp="1"/>
          </p:cNvSpPr>
          <p:nvPr>
            <p:ph idx="1"/>
          </p:nvPr>
        </p:nvSpPr>
        <p:spPr/>
        <p:txBody>
          <a:bodyPr>
            <a:normAutofit fontScale="92500"/>
          </a:bodyPr>
          <a:lstStyle/>
          <a:p>
            <a:pPr algn="just">
              <a:buNone/>
            </a:pPr>
            <a:r>
              <a:rPr lang="id-ID" dirty="0" smtClean="0"/>
              <a:t>Terus belajar, peduli dan terlibat dalam upaya:</a:t>
            </a:r>
          </a:p>
          <a:p>
            <a:pPr algn="just"/>
            <a:r>
              <a:rPr lang="id-ID" dirty="0" smtClean="0"/>
              <a:t>Penafsiran ulang ajaran-ajaran agama yang  bersemangat peduli-setara</a:t>
            </a:r>
          </a:p>
          <a:p>
            <a:pPr algn="just"/>
            <a:r>
              <a:rPr lang="id-ID" dirty="0" smtClean="0"/>
              <a:t>Perubahan peraturan perburuhan yang lebih setara, peduli dan memperhatikan </a:t>
            </a:r>
            <a:r>
              <a:rPr lang="id-ID" smtClean="0"/>
              <a:t>kebutuhan </a:t>
            </a:r>
            <a:r>
              <a:rPr lang="id-ID" smtClean="0"/>
              <a:t> </a:t>
            </a:r>
            <a:r>
              <a:rPr lang="id-ID" dirty="0" smtClean="0"/>
              <a:t>perempuan –cuti melahirkan, hak menyusui,  mekanisme pelaporan dan layanan pemulihan-bantuan hukum bila mengalami kekerasan, dll</a:t>
            </a:r>
          </a:p>
          <a:p>
            <a:pPr algn="just"/>
            <a:r>
              <a:rPr lang="id-ID" dirty="0" smtClean="0"/>
              <a:t>.... </a:t>
            </a:r>
          </a:p>
          <a:p>
            <a:pPr>
              <a:buNone/>
            </a:pPr>
            <a:endParaRPr lang="id-ID"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Penutup </a:t>
            </a:r>
            <a:endParaRPr lang="id-ID" dirty="0"/>
          </a:p>
        </p:txBody>
      </p:sp>
      <p:sp>
        <p:nvSpPr>
          <p:cNvPr id="3" name="Content Placeholder 2"/>
          <p:cNvSpPr>
            <a:spLocks noGrp="1"/>
          </p:cNvSpPr>
          <p:nvPr>
            <p:ph idx="1"/>
          </p:nvPr>
        </p:nvSpPr>
        <p:spPr/>
        <p:txBody>
          <a:bodyPr/>
          <a:lstStyle/>
          <a:p>
            <a:pPr>
              <a:buNone/>
            </a:pPr>
            <a:endParaRPr lang="id-ID" dirty="0" smtClean="0"/>
          </a:p>
          <a:p>
            <a:pPr>
              <a:buNone/>
            </a:pPr>
            <a:endParaRPr lang="id-ID" dirty="0"/>
          </a:p>
          <a:p>
            <a:pPr algn="ctr">
              <a:buNone/>
            </a:pPr>
            <a:r>
              <a:rPr lang="id-ID" dirty="0" smtClean="0"/>
              <a:t>The Impossible Dream  </a:t>
            </a:r>
          </a:p>
          <a:p>
            <a:pPr algn="ctr">
              <a:buNone/>
            </a:pPr>
            <a:r>
              <a:rPr lang="id-ID" dirty="0" smtClean="0"/>
              <a:t>Bagian II</a:t>
            </a:r>
            <a:endParaRPr lang="id-ID"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861</TotalTime>
  <Words>744</Words>
  <Application>Microsoft Office PowerPoint</Application>
  <PresentationFormat>On-screen Show (4:3)</PresentationFormat>
  <Paragraphs>82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Mengkreasi Cara Berpikir  dan Bertindak Setara</vt:lpstr>
      <vt:lpstr>The Impossible Dream </vt:lpstr>
      <vt:lpstr>Satu hari tentang diri </vt:lpstr>
      <vt:lpstr>Slide 4</vt:lpstr>
      <vt:lpstr>Slide 5</vt:lpstr>
      <vt:lpstr>Bekerja dan Dunia Kerja </vt:lpstr>
      <vt:lpstr>Slide 7</vt:lpstr>
      <vt:lpstr>Masalah Ketidaksetaraan  dalam dunia kerja </vt:lpstr>
      <vt:lpstr>Slide 9</vt:lpstr>
      <vt:lpstr>Ketimpangan Relasi Kuasa  dan Perspektif yang belum memadai di Serikat Buruh</vt:lpstr>
      <vt:lpstr>Memeriksa  Akar  Masalah </vt:lpstr>
      <vt:lpstr>Tidak ada sistem yang netral </vt:lpstr>
      <vt:lpstr>Impilkasi pada Kehidupan Sehari-hari </vt:lpstr>
      <vt:lpstr>Slide 14</vt:lpstr>
      <vt:lpstr>Implikasi pada aku perempuan </vt:lpstr>
      <vt:lpstr>Bagaimana Mengkreasi  Jalan Kesetaraan </vt:lpstr>
      <vt:lpstr>Mentransformasi Aku </vt:lpstr>
      <vt:lpstr>Terlibat dalam Transformasi Sistem </vt:lpstr>
      <vt:lpstr>Penutup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Mengkreasi Bekerja  dalam Kesetaraan</dc:title>
  <dc:creator>ipunk</dc:creator>
  <cp:lastModifiedBy>ipunk</cp:lastModifiedBy>
  <cp:revision>8</cp:revision>
  <dcterms:created xsi:type="dcterms:W3CDTF">2017-11-21T14:50:33Z</dcterms:created>
  <dcterms:modified xsi:type="dcterms:W3CDTF">2017-11-22T05:14:03Z</dcterms:modified>
</cp:coreProperties>
</file>