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3"/>
    <p:restoredTop sz="92810"/>
  </p:normalViewPr>
  <p:slideViewPr>
    <p:cSldViewPr snapToGrid="0" snapToObjects="1">
      <p:cViewPr varScale="1">
        <p:scale>
          <a:sx n="54" d="100"/>
          <a:sy n="54" d="100"/>
        </p:scale>
        <p:origin x="224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BDF6D-994B-EC47-8F0D-B20478B71083}" type="datetimeFigureOut">
              <a:t>4/14/18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B8ACF-47CF-B744-9734-D37E960FC23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3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1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0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4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0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6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6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4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0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AAA0B-2343-754E-8576-A547F8895BE4}" type="datetimeFigureOut">
              <a:t>4/14/18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B1A7A-3036-1D43-BCA6-AE4CDBD186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078" y="1848677"/>
            <a:ext cx="9047922" cy="1997765"/>
          </a:xfrm>
        </p:spPr>
        <p:txBody>
          <a:bodyPr>
            <a:noAutofit/>
          </a:bodyPr>
          <a:lstStyle/>
          <a:p>
            <a:r>
              <a:rPr lang="en-US" b="1">
                <a:latin typeface="Geneva" charset="0"/>
                <a:ea typeface="Geneva" charset="0"/>
                <a:cs typeface="Geneva" charset="0"/>
              </a:rPr>
              <a:t/>
            </a:r>
            <a:br>
              <a:rPr lang="en-US" b="1">
                <a:latin typeface="Geneva" charset="0"/>
                <a:ea typeface="Geneva" charset="0"/>
                <a:cs typeface="Geneva" charset="0"/>
              </a:rPr>
            </a:br>
            <a:r>
              <a:rPr lang="en-US" b="1">
                <a:latin typeface="Geneva" charset="0"/>
                <a:ea typeface="Geneva" charset="0"/>
                <a:cs typeface="Geneva" charset="0"/>
              </a:rPr>
              <a:t/>
            </a:r>
            <a:br>
              <a:rPr lang="en-US" b="1">
                <a:latin typeface="Geneva" charset="0"/>
                <a:ea typeface="Geneva" charset="0"/>
                <a:cs typeface="Geneva" charset="0"/>
              </a:rPr>
            </a:br>
            <a:r>
              <a:rPr lang="en-US" sz="4800" b="1">
                <a:latin typeface="Geneva" charset="0"/>
                <a:ea typeface="Geneva" charset="0"/>
                <a:cs typeface="Geneva" charset="0"/>
              </a:rPr>
              <a:t>Review &amp; Evaluasi</a:t>
            </a:r>
            <a:br>
              <a:rPr lang="en-US" sz="4800" b="1">
                <a:latin typeface="Geneva" charset="0"/>
                <a:ea typeface="Geneva" charset="0"/>
                <a:cs typeface="Geneva" charset="0"/>
              </a:rPr>
            </a:br>
            <a:r>
              <a:rPr lang="en-US" sz="4800">
                <a:latin typeface="Geneva" charset="0"/>
                <a:ea typeface="Geneva" charset="0"/>
                <a:cs typeface="Geneva" charset="0"/>
              </a:rPr>
              <a:t>Kegiatan Kampanye</a:t>
            </a:r>
            <a:br>
              <a:rPr lang="en-US" sz="4800">
                <a:latin typeface="Geneva" charset="0"/>
                <a:ea typeface="Geneva" charset="0"/>
                <a:cs typeface="Geneva" charset="0"/>
              </a:rPr>
            </a:br>
            <a:r>
              <a:rPr lang="en-US" sz="4800">
                <a:latin typeface="Geneva" charset="0"/>
                <a:ea typeface="Geneva" charset="0"/>
                <a:cs typeface="Geneva" charset="0"/>
              </a:rPr>
              <a:t> HIBUTA 2017</a:t>
            </a:r>
            <a:endParaRPr lang="en-US">
              <a:latin typeface="Geneva" charset="0"/>
              <a:ea typeface="Geneva" charset="0"/>
              <a:cs typeface="Genev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46442"/>
            <a:ext cx="9144000" cy="1411357"/>
          </a:xfrm>
        </p:spPr>
        <p:txBody>
          <a:bodyPr/>
          <a:lstStyle/>
          <a:p>
            <a:endParaRPr lang="en-US"/>
          </a:p>
          <a:p>
            <a:pPr algn="r"/>
            <a:r>
              <a:rPr lang="en-US"/>
              <a:t>		</a:t>
            </a:r>
            <a:r>
              <a:rPr lang="en-US">
                <a:latin typeface="Geneva" charset="0"/>
                <a:ea typeface="Geneva" charset="0"/>
                <a:cs typeface="Geneva" charset="0"/>
              </a:rPr>
              <a:t>Chandra Mahlan</a:t>
            </a:r>
          </a:p>
          <a:p>
            <a:pPr algn="r"/>
            <a:r>
              <a:rPr lang="en-US">
                <a:latin typeface="Geneva" charset="0"/>
                <a:ea typeface="Geneva" charset="0"/>
                <a:cs typeface="Geneva" charset="0"/>
              </a:rPr>
              <a:t>CEMWU</a:t>
            </a:r>
          </a:p>
        </p:txBody>
      </p:sp>
    </p:spTree>
    <p:extLst>
      <p:ext uri="{BB962C8B-B14F-4D97-AF65-F5344CB8AC3E}">
        <p14:creationId xmlns:p14="http://schemas.microsoft.com/office/powerpoint/2010/main" val="84734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02635"/>
          </a:xfrm>
        </p:spPr>
        <p:txBody>
          <a:bodyPr/>
          <a:lstStyle/>
          <a:p>
            <a:r>
              <a:rPr lang="en-US" b="1"/>
              <a:t>Workshop Ke-1 Dialog Sosial K3 Tambang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226" y="864705"/>
            <a:ext cx="6167162" cy="4996346"/>
          </a:xfrm>
        </p:spPr>
        <p:txBody>
          <a:bodyPr>
            <a:normAutofit/>
          </a:bodyPr>
          <a:lstStyle/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Jakarta 10-11 Juli,  2017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Pertemuan Internal Serikat Pekerja Tambang, dihadiri oleh 10 Serikat Tambang seperti Freeport, Kaltim Prima Coal, Buma Lati, Buma Binungan, Vale Indonesia, Weda Bay Nickel, Adaro, Indocement, LafargeHolcim, Semen Baturaja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Seminar K3 bersama Kementerian ESDM, Indonesia Mining Association, perwakilan afiliasi IndustriALL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Merencanakan kegiatan-kegiatan terkait K3 tambang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9788" y="1789043"/>
            <a:ext cx="3932237" cy="4072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889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7"/>
            <a:ext cx="3932237" cy="1192696"/>
          </a:xfrm>
        </p:spPr>
        <p:txBody>
          <a:bodyPr/>
          <a:lstStyle/>
          <a:p>
            <a:r>
              <a:rPr lang="en-US"/>
              <a:t>Workshop Ke-2 Dialog Sosial K3 Tambang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839788" y="2248930"/>
            <a:ext cx="5064055" cy="3620058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Jakarta 30-31 Agustus, 2017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Pertemuan Internal Serikat Pekerja yang ke-2 dihadiri oleh 30 orang peserta seperti Amman Mineral Nusa Tenggara, Aneka Tambang, Nusa Halmahera Mineral, Vale, Berau Coal, Indocement, Chevron Pacific Indonesia, Buma Lati, Semen Baturaja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Pertemuan Dialog Sosial yang ke-2 menghadirkan perwakilan Kementerian Ketenagakerjaan, Kementerian ESDM, Brian Kohler (Direktur K3 IndustriALL, Martin Hahn, ILO Specialists terkait tambang). Pertemuan dihadiri oleh 50 orang dari berbagai perwakilan federasi dan organisasi</a:t>
            </a:r>
          </a:p>
        </p:txBody>
      </p:sp>
      <p:pic>
        <p:nvPicPr>
          <p:cNvPr id="5" name="Picture 4" descr="../Desktop/IMG_3953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92610" y="2180123"/>
            <a:ext cx="3825425" cy="24813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825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>
                <a:latin typeface="Geneva" charset="0"/>
                <a:ea typeface="Geneva" charset="0"/>
                <a:cs typeface="Geneva" charset="0"/>
              </a:rPr>
              <a:t>Usulan Rencana Kegiatan federasi</a:t>
            </a:r>
            <a:br>
              <a:rPr lang="en-US" sz="3200">
                <a:latin typeface="Geneva" charset="0"/>
                <a:ea typeface="Geneva" charset="0"/>
                <a:cs typeface="Geneva" charset="0"/>
              </a:rPr>
            </a:br>
            <a:r>
              <a:rPr lang="en-US" sz="3200">
                <a:latin typeface="Geneva" charset="0"/>
                <a:ea typeface="Geneva" charset="0"/>
                <a:cs typeface="Geneva" charset="0"/>
              </a:rPr>
              <a:t>pada Dialog Sosial 1 &amp; 2 (2017-2020)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Pelatihan Sosialisasi K ILO 176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Pelatihan K3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Memperbaiki kualitas PKB terkait Isu K3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Pemetaan Serikat Pekerja/Permasalahan K3 Tambang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Membuat Kertas Posisi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Pembuatan Brosur dan Pamplet</a:t>
            </a:r>
          </a:p>
          <a:p>
            <a:r>
              <a:rPr lang="en-US" sz="2400">
                <a:latin typeface="Geneva" charset="0"/>
                <a:ea typeface="Geneva" charset="0"/>
                <a:cs typeface="Geneva" charset="0"/>
              </a:rPr>
              <a:t>Lobby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Geneva" charset="0"/>
                <a:ea typeface="Geneva" charset="0"/>
                <a:cs typeface="Geneva" charset="0"/>
              </a:rPr>
              <a:t>Manual K3 Tambang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Pemetaan Kondisi K3 di anggota Federasi Tambang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Kampanye Bersama ILO 176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Advokasi Nasional untuk Ratifikasi Konvensi ILO 176</a:t>
            </a:r>
          </a:p>
          <a:p>
            <a:endParaRPr lang="en-US">
              <a:latin typeface="Geneva" charset="0"/>
              <a:ea typeface="Genev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0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74642"/>
            <a:ext cx="4875212" cy="1182757"/>
          </a:xfrm>
        </p:spPr>
        <p:txBody>
          <a:bodyPr>
            <a:normAutofit/>
          </a:bodyPr>
          <a:lstStyle/>
          <a:p>
            <a:r>
              <a:rPr lang="en-US">
                <a:latin typeface="Geneva" charset="0"/>
                <a:ea typeface="Geneva" charset="0"/>
                <a:cs typeface="Geneva" charset="0"/>
              </a:rPr>
              <a:t>Kampanye K3Tambang Tim HIBUTA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954725" cy="381158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Mengunjungi Sangatta, Kalimantan Timur, 2-3 Oktober 2017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Hibuta berkunjung ke kantor Departemen Tenaga Kerja Sangatta dan melakukan diskusi terkait situasi ketenagakerjaan di Kalimantan Timur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Kampanye K3 Tambang di Sangatta dihadiri oleh 53 pekerja dari 9 perusahaan tambang dan perusahaan subkontraktor seperti Darmahenwam Thiess, Kaltim Prima Coal, Indexim Coalindo, Perkasa Inakakerta, Hexindo, KNE dan Trust.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Geneva" charset="0"/>
                <a:ea typeface="Geneva" charset="0"/>
                <a:cs typeface="Geneva" charset="0"/>
              </a:rPr>
              <a:t>Mengunjungi Berau, Kalimantan Timur pada 5-6 Oktober 2017 dihadiri oleh 81 pekerja tambang seperti Buma Lati, Buma Binungan, Berau Coal, Recobana Abadi, Pama, MTL dan KBM</a:t>
            </a:r>
          </a:p>
        </p:txBody>
      </p:sp>
      <p:pic>
        <p:nvPicPr>
          <p:cNvPr id="5" name="Picture Placeholder 4" descr="../Desktop/IMG_5417.jpg"/>
          <p:cNvPicPr>
            <a:picLocks noGrp="1"/>
          </p:cNvPicPr>
          <p:nvPr>
            <p:ph type="pic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03" r="12203"/>
          <a:stretch/>
        </p:blipFill>
        <p:spPr bwMode="auto">
          <a:xfrm>
            <a:off x="6907697" y="2186608"/>
            <a:ext cx="3697356" cy="27432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288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418012" cy="1600200"/>
          </a:xfrm>
        </p:spPr>
        <p:txBody>
          <a:bodyPr/>
          <a:lstStyle/>
          <a:p>
            <a:r>
              <a:rPr lang="en-US"/>
              <a:t>Kampanye K3 Tambang  Tim HIBUTA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226" y="1630017"/>
            <a:ext cx="6167162" cy="4231033"/>
          </a:xfrm>
        </p:spPr>
        <p:txBody>
          <a:bodyPr>
            <a:normAutofit/>
          </a:bodyPr>
          <a:lstStyle/>
          <a:p>
            <a:r>
              <a:rPr lang="en-US" sz="2000">
                <a:latin typeface="Geneva" charset="0"/>
                <a:ea typeface="Geneva" charset="0"/>
                <a:cs typeface="Geneva" charset="0"/>
              </a:rPr>
              <a:t>Mengunjungi Pangkep, Sulawesi Selatan, 27 November 2017</a:t>
            </a:r>
          </a:p>
          <a:p>
            <a:r>
              <a:rPr lang="en-US" sz="2000">
                <a:latin typeface="Geneva" charset="0"/>
                <a:ea typeface="Geneva" charset="0"/>
                <a:cs typeface="Geneva" charset="0"/>
              </a:rPr>
              <a:t>35 Pekerja menghadiri kampanye dari 6 perusahaan tambang dan perusahaan subkontraktor seperti Citatah, Mulya Mugni, Pumarin, Grasada, Daya Panca Mandiri Mulia dan MCS</a:t>
            </a:r>
          </a:p>
          <a:p>
            <a:r>
              <a:rPr lang="en-US" sz="2000">
                <a:latin typeface="Geneva" charset="0"/>
                <a:ea typeface="Geneva" charset="0"/>
                <a:cs typeface="Geneva" charset="0"/>
              </a:rPr>
              <a:t>Mengunjungi Soroako, Sulawesi Selatan, 29 November 2017</a:t>
            </a:r>
          </a:p>
          <a:p>
            <a:r>
              <a:rPr lang="en-US" sz="2000">
                <a:latin typeface="Geneva" charset="0"/>
                <a:ea typeface="Geneva" charset="0"/>
                <a:cs typeface="Geneva" charset="0"/>
              </a:rPr>
              <a:t>55 orang pekerja menghadiri pertemuan </a:t>
            </a:r>
          </a:p>
          <a:p>
            <a:endParaRPr lang="en-US"/>
          </a:p>
        </p:txBody>
      </p:sp>
      <p:pic>
        <p:nvPicPr>
          <p:cNvPr id="6" name="Picture 5" descr="../Desktop/IMG_5586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8510" y="2488232"/>
            <a:ext cx="3354525" cy="25146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5689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Geneva" charset="0"/>
                <a:ea typeface="Geneva" charset="0"/>
                <a:cs typeface="Geneva" charset="0"/>
              </a:rPr>
              <a:t>Temuan-temuan pada saat kampanye lapangan Tim HIBUTA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/>
          </a:bodyPr>
          <a:lstStyle/>
          <a:p>
            <a:r>
              <a:rPr lang="en-US">
                <a:latin typeface="Geneva" charset="0"/>
                <a:ea typeface="Geneva" charset="0"/>
                <a:cs typeface="Geneva" charset="0"/>
              </a:rPr>
              <a:t>Kondisi K3 yang seadanya/membahayakan pekerja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Posisi serikat pekerja sangat lemah pada saat terjadi kecelakaan tambang (tidak menjadi bagian dari Tim Investigasi)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Tidak ada sanksi yang tegas untuk pengusaha yang melanggar K3 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Panitia Pembina Kesehatan dan Keselamatan Kerja (P2K3) tidak eksis dan tidak efektif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Serikat Pekerja tidak paham pentingnya P2K3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P2K3 di dominasi unsur pengusaha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Perlunya pelatihan K3 yang lebih baik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78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5927"/>
          </a:xfrm>
        </p:spPr>
        <p:txBody>
          <a:bodyPr/>
          <a:lstStyle/>
          <a:p>
            <a:pPr algn="ctr"/>
            <a:r>
              <a:rPr lang="en-US">
                <a:latin typeface="Geneva" charset="0"/>
                <a:ea typeface="Geneva" charset="0"/>
                <a:cs typeface="Geneva" charset="0"/>
              </a:rPr>
              <a:t>Usulan untuk didiskusikan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052"/>
            <a:ext cx="10515600" cy="4715911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Geneva" charset="0"/>
                <a:ea typeface="Geneva" charset="0"/>
                <a:cs typeface="Geneva" charset="0"/>
              </a:rPr>
              <a:t>Mapping Internal/Riset tentang Pelaksanaan K3 di anggota afiliasi IndustriALL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Manual K3 untuk pekerja tambang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Melanjutkan kampanye menuju ratifikasi K 176 bekerjasama dengan para pihak terkait seperti pemerintah, asosiasi pengusaha tambang, dan mencari dukungan media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Menjadikan P2K3 sebagai topik utama kampanye 2018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Sinergi kampanye K3 tambang dengan Model PKB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Kampanye 2018 ke Maluku Utara, Papua, Kalsel, Kalimantan Utara, dll</a:t>
            </a:r>
          </a:p>
          <a:p>
            <a:r>
              <a:rPr lang="en-US">
                <a:latin typeface="Geneva" charset="0"/>
                <a:ea typeface="Geneva" charset="0"/>
                <a:cs typeface="Geneva" charset="0"/>
              </a:rPr>
              <a:t>Penyebaran alat-alat kampanye seperti poster, pamflet, dll ke seluruh afiliasi tambang </a:t>
            </a:r>
          </a:p>
        </p:txBody>
      </p:sp>
    </p:spTree>
    <p:extLst>
      <p:ext uri="{BB962C8B-B14F-4D97-AF65-F5344CB8AC3E}">
        <p14:creationId xmlns:p14="http://schemas.microsoft.com/office/powerpoint/2010/main" val="1331873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513</Words>
  <Application>Microsoft Macintosh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Geneva</vt:lpstr>
      <vt:lpstr>Arial</vt:lpstr>
      <vt:lpstr>Office Theme</vt:lpstr>
      <vt:lpstr>  Review &amp; Evaluasi Kegiatan Kampanye  HIBUTA 2017</vt:lpstr>
      <vt:lpstr>Workshop Ke-1 Dialog Sosial K3 Tambang</vt:lpstr>
      <vt:lpstr>Workshop Ke-2 Dialog Sosial K3 Tambang</vt:lpstr>
      <vt:lpstr>Usulan Rencana Kegiatan federasi pada Dialog Sosial 1 &amp; 2 (2017-2020)</vt:lpstr>
      <vt:lpstr>Kampanye K3Tambang Tim HIBUTA</vt:lpstr>
      <vt:lpstr>Kampanye K3 Tambang  Tim HIBUTA</vt:lpstr>
      <vt:lpstr>Temuan-temuan pada saat kampanye lapangan Tim HIBUTA</vt:lpstr>
      <vt:lpstr>Usulan untuk didiskusikan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&amp; Evaluasi Kegiatan Kampanye  HIBUTA 2017</dc:title>
  <dc:creator>Indah Saptorini</dc:creator>
  <cp:lastModifiedBy>Indah Saptorini</cp:lastModifiedBy>
  <cp:revision>18</cp:revision>
  <cp:lastPrinted>2018-04-14T07:41:58Z</cp:lastPrinted>
  <dcterms:created xsi:type="dcterms:W3CDTF">2018-04-14T04:16:54Z</dcterms:created>
  <dcterms:modified xsi:type="dcterms:W3CDTF">2018-04-15T09:24:00Z</dcterms:modified>
</cp:coreProperties>
</file>