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64" r:id="rId2"/>
    <p:sldId id="265" r:id="rId3"/>
    <p:sldId id="267" r:id="rId4"/>
    <p:sldId id="266" r:id="rId5"/>
    <p:sldId id="269" r:id="rId6"/>
    <p:sldId id="270" r:id="rId7"/>
    <p:sldId id="271" r:id="rId8"/>
    <p:sldId id="272" r:id="rId9"/>
    <p:sldId id="27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888" y="-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D956CF-9780-A94E-B7BD-869F8CC782A4}" type="datetimeFigureOut">
              <a:rPr lang="en-US" smtClean="0"/>
              <a:t>12/05/18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CA5AD-B452-C141-8982-BC7D726AE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006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1F051-4910-43B6-88BC-8A7BA3F0CCE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666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1F051-4910-43B6-88BC-8A7BA3F0CCE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666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1F051-4910-43B6-88BC-8A7BA3F0CCE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666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295A5-545E-AA48-A81C-E49497837E21}" type="datetimeFigureOut">
              <a:rPr lang="en-US" smtClean="0"/>
              <a:t>12/05/18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846F-4FAD-D14B-AE93-4680807A7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013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295A5-545E-AA48-A81C-E49497837E21}" type="datetimeFigureOut">
              <a:rPr lang="en-US" smtClean="0"/>
              <a:t>12/05/18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846F-4FAD-D14B-AE93-4680807A7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80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295A5-545E-AA48-A81C-E49497837E21}" type="datetimeFigureOut">
              <a:rPr lang="en-US" smtClean="0"/>
              <a:t>12/05/18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846F-4FAD-D14B-AE93-4680807A7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10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295A5-545E-AA48-A81C-E49497837E21}" type="datetimeFigureOut">
              <a:rPr lang="en-US" smtClean="0"/>
              <a:t>12/05/18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846F-4FAD-D14B-AE93-4680807A7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406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295A5-545E-AA48-A81C-E49497837E21}" type="datetimeFigureOut">
              <a:rPr lang="en-US" smtClean="0"/>
              <a:t>12/05/18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846F-4FAD-D14B-AE93-4680807A7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300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295A5-545E-AA48-A81C-E49497837E21}" type="datetimeFigureOut">
              <a:rPr lang="en-US" smtClean="0"/>
              <a:t>12/05/18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846F-4FAD-D14B-AE93-4680807A7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864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295A5-545E-AA48-A81C-E49497837E21}" type="datetimeFigureOut">
              <a:rPr lang="en-US" smtClean="0"/>
              <a:t>12/05/18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846F-4FAD-D14B-AE93-4680807A7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841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295A5-545E-AA48-A81C-E49497837E21}" type="datetimeFigureOut">
              <a:rPr lang="en-US" smtClean="0"/>
              <a:t>12/05/18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846F-4FAD-D14B-AE93-4680807A7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046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295A5-545E-AA48-A81C-E49497837E21}" type="datetimeFigureOut">
              <a:rPr lang="en-US" smtClean="0"/>
              <a:t>12/05/18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846F-4FAD-D14B-AE93-4680807A7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52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295A5-545E-AA48-A81C-E49497837E21}" type="datetimeFigureOut">
              <a:rPr lang="en-US" smtClean="0"/>
              <a:t>12/05/18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846F-4FAD-D14B-AE93-4680807A7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19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295A5-545E-AA48-A81C-E49497837E21}" type="datetimeFigureOut">
              <a:rPr lang="en-US" smtClean="0"/>
              <a:t>12/05/18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846F-4FAD-D14B-AE93-4680807A7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52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405465" y="923296"/>
            <a:ext cx="3812063" cy="5097611"/>
          </a:xfrm>
          <a:custGeom>
            <a:avLst/>
            <a:gdLst>
              <a:gd name="connsiteX0" fmla="*/ 5082748 w 5082750"/>
              <a:gd name="connsiteY0" fmla="*/ 4846024 h 5097611"/>
              <a:gd name="connsiteX1" fmla="*/ 5082748 w 5082750"/>
              <a:gd name="connsiteY1" fmla="*/ 5097611 h 5097611"/>
              <a:gd name="connsiteX2" fmla="*/ 4828971 w 5082750"/>
              <a:gd name="connsiteY2" fmla="*/ 5097611 h 5097611"/>
              <a:gd name="connsiteX3" fmla="*/ 5082747 w 5082750"/>
              <a:gd name="connsiteY3" fmla="*/ 4430331 h 5097611"/>
              <a:gd name="connsiteX4" fmla="*/ 5082748 w 5082750"/>
              <a:gd name="connsiteY4" fmla="*/ 4765002 h 5097611"/>
              <a:gd name="connsiteX5" fmla="*/ 4747244 w 5082750"/>
              <a:gd name="connsiteY5" fmla="*/ 5097609 h 5097611"/>
              <a:gd name="connsiteX6" fmla="*/ 4409661 w 5082750"/>
              <a:gd name="connsiteY6" fmla="*/ 5097609 h 5097611"/>
              <a:gd name="connsiteX7" fmla="*/ 5082748 w 5082750"/>
              <a:gd name="connsiteY7" fmla="*/ 4014644 h 5097611"/>
              <a:gd name="connsiteX8" fmla="*/ 5082749 w 5082750"/>
              <a:gd name="connsiteY8" fmla="*/ 4349313 h 5097611"/>
              <a:gd name="connsiteX9" fmla="*/ 4327938 w 5082750"/>
              <a:gd name="connsiteY9" fmla="*/ 5097610 h 5097611"/>
              <a:gd name="connsiteX10" fmla="*/ 3990353 w 5082750"/>
              <a:gd name="connsiteY10" fmla="*/ 5097610 h 5097611"/>
              <a:gd name="connsiteX11" fmla="*/ 5082750 w 5082750"/>
              <a:gd name="connsiteY11" fmla="*/ 3598954 h 5097611"/>
              <a:gd name="connsiteX12" fmla="*/ 5082749 w 5082750"/>
              <a:gd name="connsiteY12" fmla="*/ 3933623 h 5097611"/>
              <a:gd name="connsiteX13" fmla="*/ 3908628 w 5082750"/>
              <a:gd name="connsiteY13" fmla="*/ 5097610 h 5097611"/>
              <a:gd name="connsiteX14" fmla="*/ 3571046 w 5082750"/>
              <a:gd name="connsiteY14" fmla="*/ 5097610 h 5097611"/>
              <a:gd name="connsiteX15" fmla="*/ 5082748 w 5082750"/>
              <a:gd name="connsiteY15" fmla="*/ 3183262 h 5097611"/>
              <a:gd name="connsiteX16" fmla="*/ 5082748 w 5082750"/>
              <a:gd name="connsiteY16" fmla="*/ 3517933 h 5097611"/>
              <a:gd name="connsiteX17" fmla="*/ 3489320 w 5082750"/>
              <a:gd name="connsiteY17" fmla="*/ 5097608 h 5097611"/>
              <a:gd name="connsiteX18" fmla="*/ 3151735 w 5082750"/>
              <a:gd name="connsiteY18" fmla="*/ 5097608 h 5097611"/>
              <a:gd name="connsiteX19" fmla="*/ 5082749 w 5082750"/>
              <a:gd name="connsiteY19" fmla="*/ 2767573 h 5097611"/>
              <a:gd name="connsiteX20" fmla="*/ 5082749 w 5082750"/>
              <a:gd name="connsiteY20" fmla="*/ 3102245 h 5097611"/>
              <a:gd name="connsiteX21" fmla="*/ 3070012 w 5082750"/>
              <a:gd name="connsiteY21" fmla="*/ 5097610 h 5097611"/>
              <a:gd name="connsiteX22" fmla="*/ 2732428 w 5082750"/>
              <a:gd name="connsiteY22" fmla="*/ 5097609 h 5097611"/>
              <a:gd name="connsiteX23" fmla="*/ 5082749 w 5082750"/>
              <a:gd name="connsiteY23" fmla="*/ 2351883 h 5097611"/>
              <a:gd name="connsiteX24" fmla="*/ 5082748 w 5082750"/>
              <a:gd name="connsiteY24" fmla="*/ 2686554 h 5097611"/>
              <a:gd name="connsiteX25" fmla="*/ 2650702 w 5082750"/>
              <a:gd name="connsiteY25" fmla="*/ 5097608 h 5097611"/>
              <a:gd name="connsiteX26" fmla="*/ 2313116 w 5082750"/>
              <a:gd name="connsiteY26" fmla="*/ 5097610 h 5097611"/>
              <a:gd name="connsiteX27" fmla="*/ 5082747 w 5082750"/>
              <a:gd name="connsiteY27" fmla="*/ 1936194 h 5097611"/>
              <a:gd name="connsiteX28" fmla="*/ 5082747 w 5082750"/>
              <a:gd name="connsiteY28" fmla="*/ 2270865 h 5097611"/>
              <a:gd name="connsiteX29" fmla="*/ 2231392 w 5082750"/>
              <a:gd name="connsiteY29" fmla="*/ 5097610 h 5097611"/>
              <a:gd name="connsiteX30" fmla="*/ 1893808 w 5082750"/>
              <a:gd name="connsiteY30" fmla="*/ 5097609 h 5097611"/>
              <a:gd name="connsiteX31" fmla="*/ 5082748 w 5082750"/>
              <a:gd name="connsiteY31" fmla="*/ 1520504 h 5097611"/>
              <a:gd name="connsiteX32" fmla="*/ 5082747 w 5082750"/>
              <a:gd name="connsiteY32" fmla="*/ 1855175 h 5097611"/>
              <a:gd name="connsiteX33" fmla="*/ 1812082 w 5082750"/>
              <a:gd name="connsiteY33" fmla="*/ 5097609 h 5097611"/>
              <a:gd name="connsiteX34" fmla="*/ 1474498 w 5082750"/>
              <a:gd name="connsiteY34" fmla="*/ 5097609 h 5097611"/>
              <a:gd name="connsiteX35" fmla="*/ 5082750 w 5082750"/>
              <a:gd name="connsiteY35" fmla="*/ 1104814 h 5097611"/>
              <a:gd name="connsiteX36" fmla="*/ 5082749 w 5082750"/>
              <a:gd name="connsiteY36" fmla="*/ 1439486 h 5097611"/>
              <a:gd name="connsiteX37" fmla="*/ 1392775 w 5082750"/>
              <a:gd name="connsiteY37" fmla="*/ 5097609 h 5097611"/>
              <a:gd name="connsiteX38" fmla="*/ 1055192 w 5082750"/>
              <a:gd name="connsiteY38" fmla="*/ 5097608 h 5097611"/>
              <a:gd name="connsiteX39" fmla="*/ 5082750 w 5082750"/>
              <a:gd name="connsiteY39" fmla="*/ 689124 h 5097611"/>
              <a:gd name="connsiteX40" fmla="*/ 5082749 w 5082750"/>
              <a:gd name="connsiteY40" fmla="*/ 1023796 h 5097611"/>
              <a:gd name="connsiteX41" fmla="*/ 973466 w 5082750"/>
              <a:gd name="connsiteY41" fmla="*/ 5097609 h 5097611"/>
              <a:gd name="connsiteX42" fmla="*/ 635883 w 5082750"/>
              <a:gd name="connsiteY42" fmla="*/ 5097609 h 5097611"/>
              <a:gd name="connsiteX43" fmla="*/ 5082748 w 5082750"/>
              <a:gd name="connsiteY43" fmla="*/ 273433 h 5097611"/>
              <a:gd name="connsiteX44" fmla="*/ 5082749 w 5082750"/>
              <a:gd name="connsiteY44" fmla="*/ 608105 h 5097611"/>
              <a:gd name="connsiteX45" fmla="*/ 554157 w 5082750"/>
              <a:gd name="connsiteY45" fmla="*/ 5097608 h 5097611"/>
              <a:gd name="connsiteX46" fmla="*/ 216574 w 5082750"/>
              <a:gd name="connsiteY46" fmla="*/ 5097608 h 5097611"/>
              <a:gd name="connsiteX47" fmla="*/ 1503054 w 5082750"/>
              <a:gd name="connsiteY47" fmla="*/ 3 h 5097611"/>
              <a:gd name="connsiteX48" fmla="*/ 1 w 5082750"/>
              <a:gd name="connsiteY48" fmla="*/ 1490083 h 5097611"/>
              <a:gd name="connsiteX49" fmla="*/ 2 w 5082750"/>
              <a:gd name="connsiteY49" fmla="*/ 1155413 h 5097611"/>
              <a:gd name="connsiteX50" fmla="*/ 1165471 w 5082750"/>
              <a:gd name="connsiteY50" fmla="*/ 3 h 5097611"/>
              <a:gd name="connsiteX51" fmla="*/ 4939251 w 5082750"/>
              <a:gd name="connsiteY51" fmla="*/ 2 h 5097611"/>
              <a:gd name="connsiteX52" fmla="*/ 5082747 w 5082750"/>
              <a:gd name="connsiteY52" fmla="*/ 2 h 5097611"/>
              <a:gd name="connsiteX53" fmla="*/ 5082748 w 5082750"/>
              <a:gd name="connsiteY53" fmla="*/ 192414 h 5097611"/>
              <a:gd name="connsiteX54" fmla="*/ 134848 w 5082750"/>
              <a:gd name="connsiteY54" fmla="*/ 5097608 h 5097611"/>
              <a:gd name="connsiteX55" fmla="*/ 2 w 5082750"/>
              <a:gd name="connsiteY55" fmla="*/ 5097608 h 5097611"/>
              <a:gd name="connsiteX56" fmla="*/ 1 w 5082750"/>
              <a:gd name="connsiteY56" fmla="*/ 4896622 h 5097611"/>
              <a:gd name="connsiteX57" fmla="*/ 3599598 w 5082750"/>
              <a:gd name="connsiteY57" fmla="*/ 2 h 5097611"/>
              <a:gd name="connsiteX58" fmla="*/ 1 w 5082750"/>
              <a:gd name="connsiteY58" fmla="*/ 3568529 h 5097611"/>
              <a:gd name="connsiteX59" fmla="*/ 1 w 5082750"/>
              <a:gd name="connsiteY59" fmla="*/ 3233861 h 5097611"/>
              <a:gd name="connsiteX60" fmla="*/ 3262013 w 5082750"/>
              <a:gd name="connsiteY60" fmla="*/ 3 h 5097611"/>
              <a:gd name="connsiteX61" fmla="*/ 2341673 w 5082750"/>
              <a:gd name="connsiteY61" fmla="*/ 2 h 5097611"/>
              <a:gd name="connsiteX62" fmla="*/ 2 w 5082750"/>
              <a:gd name="connsiteY62" fmla="*/ 2321462 h 5097611"/>
              <a:gd name="connsiteX63" fmla="*/ 3 w 5082750"/>
              <a:gd name="connsiteY63" fmla="*/ 1986791 h 5097611"/>
              <a:gd name="connsiteX64" fmla="*/ 2004090 w 5082750"/>
              <a:gd name="connsiteY64" fmla="*/ 2 h 5097611"/>
              <a:gd name="connsiteX65" fmla="*/ 4519942 w 5082750"/>
              <a:gd name="connsiteY65" fmla="*/ 2 h 5097611"/>
              <a:gd name="connsiteX66" fmla="*/ 4857526 w 5082750"/>
              <a:gd name="connsiteY66" fmla="*/ 2 h 5097611"/>
              <a:gd name="connsiteX67" fmla="*/ 2 w 5082750"/>
              <a:gd name="connsiteY67" fmla="*/ 4815600 h 5097611"/>
              <a:gd name="connsiteX68" fmla="*/ 2 w 5082750"/>
              <a:gd name="connsiteY68" fmla="*/ 4480932 h 5097611"/>
              <a:gd name="connsiteX69" fmla="*/ 2 w 5082750"/>
              <a:gd name="connsiteY69" fmla="*/ 2 h 5097611"/>
              <a:gd name="connsiteX70" fmla="*/ 245128 w 5082750"/>
              <a:gd name="connsiteY70" fmla="*/ 3 h 5097611"/>
              <a:gd name="connsiteX71" fmla="*/ 2 w 5082750"/>
              <a:gd name="connsiteY71" fmla="*/ 243013 h 5097611"/>
              <a:gd name="connsiteX72" fmla="*/ 2760982 w 5082750"/>
              <a:gd name="connsiteY72" fmla="*/ 1 h 5097611"/>
              <a:gd name="connsiteX73" fmla="*/ 2 w 5082750"/>
              <a:gd name="connsiteY73" fmla="*/ 2737149 h 5097611"/>
              <a:gd name="connsiteX74" fmla="*/ 1 w 5082750"/>
              <a:gd name="connsiteY74" fmla="*/ 2402481 h 5097611"/>
              <a:gd name="connsiteX75" fmla="*/ 2423397 w 5082750"/>
              <a:gd name="connsiteY75" fmla="*/ 2 h 5097611"/>
              <a:gd name="connsiteX76" fmla="*/ 1922365 w 5082750"/>
              <a:gd name="connsiteY76" fmla="*/ 1 h 5097611"/>
              <a:gd name="connsiteX77" fmla="*/ 2 w 5082750"/>
              <a:gd name="connsiteY77" fmla="*/ 1905772 h 5097611"/>
              <a:gd name="connsiteX78" fmla="*/ 2 w 5082750"/>
              <a:gd name="connsiteY78" fmla="*/ 1571102 h 5097611"/>
              <a:gd name="connsiteX79" fmla="*/ 1584780 w 5082750"/>
              <a:gd name="connsiteY79" fmla="*/ 3 h 5097611"/>
              <a:gd name="connsiteX80" fmla="*/ 326854 w 5082750"/>
              <a:gd name="connsiteY80" fmla="*/ 1 h 5097611"/>
              <a:gd name="connsiteX81" fmla="*/ 664438 w 5082750"/>
              <a:gd name="connsiteY81" fmla="*/ 2 h 5097611"/>
              <a:gd name="connsiteX82" fmla="*/ 2 w 5082750"/>
              <a:gd name="connsiteY82" fmla="*/ 658703 h 5097611"/>
              <a:gd name="connsiteX83" fmla="*/ 2 w 5082750"/>
              <a:gd name="connsiteY83" fmla="*/ 324032 h 5097611"/>
              <a:gd name="connsiteX84" fmla="*/ 2842706 w 5082750"/>
              <a:gd name="connsiteY84" fmla="*/ 1 h 5097611"/>
              <a:gd name="connsiteX85" fmla="*/ 3180290 w 5082750"/>
              <a:gd name="connsiteY85" fmla="*/ 2 h 5097611"/>
              <a:gd name="connsiteX86" fmla="*/ 1 w 5082750"/>
              <a:gd name="connsiteY86" fmla="*/ 3152839 h 5097611"/>
              <a:gd name="connsiteX87" fmla="*/ 1 w 5082750"/>
              <a:gd name="connsiteY87" fmla="*/ 2818171 h 5097611"/>
              <a:gd name="connsiteX88" fmla="*/ 3681322 w 5082750"/>
              <a:gd name="connsiteY88" fmla="*/ 1 h 5097611"/>
              <a:gd name="connsiteX89" fmla="*/ 4018906 w 5082750"/>
              <a:gd name="connsiteY89" fmla="*/ 2 h 5097611"/>
              <a:gd name="connsiteX90" fmla="*/ 2 w 5082750"/>
              <a:gd name="connsiteY90" fmla="*/ 3984220 h 5097611"/>
              <a:gd name="connsiteX91" fmla="*/ 0 w 5082750"/>
              <a:gd name="connsiteY91" fmla="*/ 3649549 h 5097611"/>
              <a:gd name="connsiteX92" fmla="*/ 1083746 w 5082750"/>
              <a:gd name="connsiteY92" fmla="*/ 1 h 5097611"/>
              <a:gd name="connsiteX93" fmla="*/ 1 w 5082750"/>
              <a:gd name="connsiteY93" fmla="*/ 1074391 h 5097611"/>
              <a:gd name="connsiteX94" fmla="*/ 1 w 5082750"/>
              <a:gd name="connsiteY94" fmla="*/ 739721 h 5097611"/>
              <a:gd name="connsiteX95" fmla="*/ 746162 w 5082750"/>
              <a:gd name="connsiteY95" fmla="*/ 2 h 5097611"/>
              <a:gd name="connsiteX96" fmla="*/ 4100633 w 5082750"/>
              <a:gd name="connsiteY96" fmla="*/ 0 h 5097611"/>
              <a:gd name="connsiteX97" fmla="*/ 4438217 w 5082750"/>
              <a:gd name="connsiteY97" fmla="*/ 1 h 5097611"/>
              <a:gd name="connsiteX98" fmla="*/ 2 w 5082750"/>
              <a:gd name="connsiteY98" fmla="*/ 4399910 h 5097611"/>
              <a:gd name="connsiteX99" fmla="*/ 1 w 5082750"/>
              <a:gd name="connsiteY99" fmla="*/ 4065239 h 5097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082750" h="5097611">
                <a:moveTo>
                  <a:pt x="5082748" y="4846024"/>
                </a:moveTo>
                <a:lnTo>
                  <a:pt x="5082748" y="5097611"/>
                </a:lnTo>
                <a:lnTo>
                  <a:pt x="4828971" y="5097611"/>
                </a:lnTo>
                <a:close/>
                <a:moveTo>
                  <a:pt x="5082747" y="4430331"/>
                </a:moveTo>
                <a:lnTo>
                  <a:pt x="5082748" y="4765002"/>
                </a:lnTo>
                <a:lnTo>
                  <a:pt x="4747244" y="5097609"/>
                </a:lnTo>
                <a:lnTo>
                  <a:pt x="4409661" y="5097609"/>
                </a:lnTo>
                <a:close/>
                <a:moveTo>
                  <a:pt x="5082748" y="4014644"/>
                </a:moveTo>
                <a:lnTo>
                  <a:pt x="5082749" y="4349313"/>
                </a:lnTo>
                <a:lnTo>
                  <a:pt x="4327938" y="5097610"/>
                </a:lnTo>
                <a:lnTo>
                  <a:pt x="3990353" y="5097610"/>
                </a:lnTo>
                <a:close/>
                <a:moveTo>
                  <a:pt x="5082750" y="3598954"/>
                </a:moveTo>
                <a:lnTo>
                  <a:pt x="5082749" y="3933623"/>
                </a:lnTo>
                <a:lnTo>
                  <a:pt x="3908628" y="5097610"/>
                </a:lnTo>
                <a:lnTo>
                  <a:pt x="3571046" y="5097610"/>
                </a:lnTo>
                <a:close/>
                <a:moveTo>
                  <a:pt x="5082748" y="3183262"/>
                </a:moveTo>
                <a:lnTo>
                  <a:pt x="5082748" y="3517933"/>
                </a:lnTo>
                <a:lnTo>
                  <a:pt x="3489320" y="5097608"/>
                </a:lnTo>
                <a:lnTo>
                  <a:pt x="3151735" y="5097608"/>
                </a:lnTo>
                <a:close/>
                <a:moveTo>
                  <a:pt x="5082749" y="2767573"/>
                </a:moveTo>
                <a:lnTo>
                  <a:pt x="5082749" y="3102245"/>
                </a:lnTo>
                <a:lnTo>
                  <a:pt x="3070012" y="5097610"/>
                </a:lnTo>
                <a:lnTo>
                  <a:pt x="2732428" y="5097609"/>
                </a:lnTo>
                <a:close/>
                <a:moveTo>
                  <a:pt x="5082749" y="2351883"/>
                </a:moveTo>
                <a:lnTo>
                  <a:pt x="5082748" y="2686554"/>
                </a:lnTo>
                <a:lnTo>
                  <a:pt x="2650702" y="5097608"/>
                </a:lnTo>
                <a:lnTo>
                  <a:pt x="2313116" y="5097610"/>
                </a:lnTo>
                <a:close/>
                <a:moveTo>
                  <a:pt x="5082747" y="1936194"/>
                </a:moveTo>
                <a:lnTo>
                  <a:pt x="5082747" y="2270865"/>
                </a:lnTo>
                <a:lnTo>
                  <a:pt x="2231392" y="5097610"/>
                </a:lnTo>
                <a:lnTo>
                  <a:pt x="1893808" y="5097609"/>
                </a:lnTo>
                <a:close/>
                <a:moveTo>
                  <a:pt x="5082748" y="1520504"/>
                </a:moveTo>
                <a:lnTo>
                  <a:pt x="5082747" y="1855175"/>
                </a:lnTo>
                <a:lnTo>
                  <a:pt x="1812082" y="5097609"/>
                </a:lnTo>
                <a:lnTo>
                  <a:pt x="1474498" y="5097609"/>
                </a:lnTo>
                <a:close/>
                <a:moveTo>
                  <a:pt x="5082750" y="1104814"/>
                </a:moveTo>
                <a:lnTo>
                  <a:pt x="5082749" y="1439486"/>
                </a:lnTo>
                <a:lnTo>
                  <a:pt x="1392775" y="5097609"/>
                </a:lnTo>
                <a:lnTo>
                  <a:pt x="1055192" y="5097608"/>
                </a:lnTo>
                <a:close/>
                <a:moveTo>
                  <a:pt x="5082750" y="689124"/>
                </a:moveTo>
                <a:lnTo>
                  <a:pt x="5082749" y="1023796"/>
                </a:lnTo>
                <a:lnTo>
                  <a:pt x="973466" y="5097609"/>
                </a:lnTo>
                <a:lnTo>
                  <a:pt x="635883" y="5097609"/>
                </a:lnTo>
                <a:close/>
                <a:moveTo>
                  <a:pt x="5082748" y="273433"/>
                </a:moveTo>
                <a:lnTo>
                  <a:pt x="5082749" y="608105"/>
                </a:lnTo>
                <a:lnTo>
                  <a:pt x="554157" y="5097608"/>
                </a:lnTo>
                <a:lnTo>
                  <a:pt x="216574" y="5097608"/>
                </a:lnTo>
                <a:close/>
                <a:moveTo>
                  <a:pt x="1503054" y="3"/>
                </a:moveTo>
                <a:lnTo>
                  <a:pt x="1" y="1490083"/>
                </a:lnTo>
                <a:lnTo>
                  <a:pt x="2" y="1155413"/>
                </a:lnTo>
                <a:lnTo>
                  <a:pt x="1165471" y="3"/>
                </a:lnTo>
                <a:close/>
                <a:moveTo>
                  <a:pt x="4939251" y="2"/>
                </a:moveTo>
                <a:lnTo>
                  <a:pt x="5082747" y="2"/>
                </a:lnTo>
                <a:lnTo>
                  <a:pt x="5082748" y="192414"/>
                </a:lnTo>
                <a:lnTo>
                  <a:pt x="134848" y="5097608"/>
                </a:lnTo>
                <a:lnTo>
                  <a:pt x="2" y="5097608"/>
                </a:lnTo>
                <a:lnTo>
                  <a:pt x="1" y="4896622"/>
                </a:lnTo>
                <a:close/>
                <a:moveTo>
                  <a:pt x="3599598" y="2"/>
                </a:moveTo>
                <a:lnTo>
                  <a:pt x="1" y="3568529"/>
                </a:lnTo>
                <a:lnTo>
                  <a:pt x="1" y="3233861"/>
                </a:lnTo>
                <a:lnTo>
                  <a:pt x="3262013" y="3"/>
                </a:lnTo>
                <a:close/>
                <a:moveTo>
                  <a:pt x="2341673" y="2"/>
                </a:moveTo>
                <a:lnTo>
                  <a:pt x="2" y="2321462"/>
                </a:lnTo>
                <a:lnTo>
                  <a:pt x="3" y="1986791"/>
                </a:lnTo>
                <a:lnTo>
                  <a:pt x="2004090" y="2"/>
                </a:lnTo>
                <a:close/>
                <a:moveTo>
                  <a:pt x="4519942" y="2"/>
                </a:moveTo>
                <a:lnTo>
                  <a:pt x="4857526" y="2"/>
                </a:lnTo>
                <a:lnTo>
                  <a:pt x="2" y="4815600"/>
                </a:lnTo>
                <a:lnTo>
                  <a:pt x="2" y="4480932"/>
                </a:lnTo>
                <a:close/>
                <a:moveTo>
                  <a:pt x="2" y="2"/>
                </a:moveTo>
                <a:lnTo>
                  <a:pt x="245128" y="3"/>
                </a:lnTo>
                <a:lnTo>
                  <a:pt x="2" y="243013"/>
                </a:lnTo>
                <a:close/>
                <a:moveTo>
                  <a:pt x="2760982" y="1"/>
                </a:moveTo>
                <a:lnTo>
                  <a:pt x="2" y="2737149"/>
                </a:lnTo>
                <a:lnTo>
                  <a:pt x="1" y="2402481"/>
                </a:lnTo>
                <a:lnTo>
                  <a:pt x="2423397" y="2"/>
                </a:lnTo>
                <a:close/>
                <a:moveTo>
                  <a:pt x="1922365" y="1"/>
                </a:moveTo>
                <a:lnTo>
                  <a:pt x="2" y="1905772"/>
                </a:lnTo>
                <a:lnTo>
                  <a:pt x="2" y="1571102"/>
                </a:lnTo>
                <a:lnTo>
                  <a:pt x="1584780" y="3"/>
                </a:lnTo>
                <a:close/>
                <a:moveTo>
                  <a:pt x="326854" y="1"/>
                </a:moveTo>
                <a:lnTo>
                  <a:pt x="664438" y="2"/>
                </a:lnTo>
                <a:lnTo>
                  <a:pt x="2" y="658703"/>
                </a:lnTo>
                <a:lnTo>
                  <a:pt x="2" y="324032"/>
                </a:lnTo>
                <a:close/>
                <a:moveTo>
                  <a:pt x="2842706" y="1"/>
                </a:moveTo>
                <a:lnTo>
                  <a:pt x="3180290" y="2"/>
                </a:lnTo>
                <a:lnTo>
                  <a:pt x="1" y="3152839"/>
                </a:lnTo>
                <a:lnTo>
                  <a:pt x="1" y="2818171"/>
                </a:lnTo>
                <a:close/>
                <a:moveTo>
                  <a:pt x="3681322" y="1"/>
                </a:moveTo>
                <a:lnTo>
                  <a:pt x="4018906" y="2"/>
                </a:lnTo>
                <a:lnTo>
                  <a:pt x="2" y="3984220"/>
                </a:lnTo>
                <a:lnTo>
                  <a:pt x="0" y="3649549"/>
                </a:lnTo>
                <a:close/>
                <a:moveTo>
                  <a:pt x="1083746" y="1"/>
                </a:moveTo>
                <a:lnTo>
                  <a:pt x="1" y="1074391"/>
                </a:lnTo>
                <a:lnTo>
                  <a:pt x="1" y="739721"/>
                </a:lnTo>
                <a:lnTo>
                  <a:pt x="746162" y="2"/>
                </a:lnTo>
                <a:close/>
                <a:moveTo>
                  <a:pt x="4100633" y="0"/>
                </a:moveTo>
                <a:lnTo>
                  <a:pt x="4438217" y="1"/>
                </a:lnTo>
                <a:lnTo>
                  <a:pt x="2" y="4399910"/>
                </a:lnTo>
                <a:lnTo>
                  <a:pt x="1" y="4065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87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224631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6022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570816" y="1885950"/>
            <a:ext cx="1987022" cy="33147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831020" y="1885950"/>
            <a:ext cx="1971675" cy="33147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341305" y="1885950"/>
            <a:ext cx="1971675" cy="33147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0" name="Text Placeholder 24"/>
          <p:cNvSpPr>
            <a:spLocks noGrp="1"/>
          </p:cNvSpPr>
          <p:nvPr>
            <p:ph type="body" sz="quarter" idx="16"/>
          </p:nvPr>
        </p:nvSpPr>
        <p:spPr>
          <a:xfrm>
            <a:off x="831021" y="609600"/>
            <a:ext cx="7481960" cy="952500"/>
          </a:xfrm>
        </p:spPr>
        <p:txBody>
          <a:bodyPr/>
          <a:lstStyle>
            <a:lvl1pPr algn="ctr"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2878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  <p:bldP spid="14" grpId="0"/>
      <p:bldP spid="70" grpId="0" build="p">
        <p:tmplLst>
          <p:tmpl lvl="1">
            <p:tnLst>
              <p:par>
                <p:cTn xmlns:p14="http://schemas.microsoft.com/office/powerpoint/2010/main" presetID="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200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18326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483566" y="-219405"/>
            <a:ext cx="5631631" cy="7488832"/>
          </a:xfrm>
          <a:custGeom>
            <a:avLst/>
            <a:gdLst>
              <a:gd name="connsiteX0" fmla="*/ 5095254 w 5631630"/>
              <a:gd name="connsiteY0" fmla="*/ 4619180 h 5616624"/>
              <a:gd name="connsiteX1" fmla="*/ 5138117 w 5631630"/>
              <a:gd name="connsiteY1" fmla="*/ 4629654 h 5616624"/>
              <a:gd name="connsiteX2" fmla="*/ 5062476 w 5631630"/>
              <a:gd name="connsiteY2" fmla="*/ 4619796 h 5616624"/>
              <a:gd name="connsiteX3" fmla="*/ 583900 w 5631630"/>
              <a:gd name="connsiteY3" fmla="*/ 0 h 5616624"/>
              <a:gd name="connsiteX4" fmla="*/ 1548322 w 5631630"/>
              <a:gd name="connsiteY4" fmla="*/ 10475 h 5616624"/>
              <a:gd name="connsiteX5" fmla="*/ 2887798 w 5631630"/>
              <a:gd name="connsiteY5" fmla="*/ 31424 h 5616624"/>
              <a:gd name="connsiteX6" fmla="*/ 3391441 w 5631630"/>
              <a:gd name="connsiteY6" fmla="*/ 52372 h 5616624"/>
              <a:gd name="connsiteX7" fmla="*/ 3541462 w 5631630"/>
              <a:gd name="connsiteY7" fmla="*/ 73321 h 5616624"/>
              <a:gd name="connsiteX8" fmla="*/ 3584325 w 5631630"/>
              <a:gd name="connsiteY8" fmla="*/ 83795 h 5616624"/>
              <a:gd name="connsiteX9" fmla="*/ 3691484 w 5631630"/>
              <a:gd name="connsiteY9" fmla="*/ 94269 h 5616624"/>
              <a:gd name="connsiteX10" fmla="*/ 3820073 w 5631630"/>
              <a:gd name="connsiteY10" fmla="*/ 157115 h 5616624"/>
              <a:gd name="connsiteX11" fmla="*/ 3852220 w 5631630"/>
              <a:gd name="connsiteY11" fmla="*/ 167590 h 5616624"/>
              <a:gd name="connsiteX12" fmla="*/ 3884368 w 5631630"/>
              <a:gd name="connsiteY12" fmla="*/ 178064 h 5616624"/>
              <a:gd name="connsiteX13" fmla="*/ 3873652 w 5631630"/>
              <a:gd name="connsiteY13" fmla="*/ 219961 h 5616624"/>
              <a:gd name="connsiteX14" fmla="*/ 3841505 w 5631630"/>
              <a:gd name="connsiteY14" fmla="*/ 240910 h 5616624"/>
              <a:gd name="connsiteX15" fmla="*/ 3777210 w 5631630"/>
              <a:gd name="connsiteY15" fmla="*/ 261859 h 5616624"/>
              <a:gd name="connsiteX16" fmla="*/ 3734346 w 5631630"/>
              <a:gd name="connsiteY16" fmla="*/ 282807 h 5616624"/>
              <a:gd name="connsiteX17" fmla="*/ 3670051 w 5631630"/>
              <a:gd name="connsiteY17" fmla="*/ 303756 h 5616624"/>
              <a:gd name="connsiteX18" fmla="*/ 3637904 w 5631630"/>
              <a:gd name="connsiteY18" fmla="*/ 314231 h 5616624"/>
              <a:gd name="connsiteX19" fmla="*/ 3616472 w 5631630"/>
              <a:gd name="connsiteY19" fmla="*/ 335179 h 5616624"/>
              <a:gd name="connsiteX20" fmla="*/ 3637904 w 5631630"/>
              <a:gd name="connsiteY20" fmla="*/ 366602 h 5616624"/>
              <a:gd name="connsiteX21" fmla="*/ 3680767 w 5631630"/>
              <a:gd name="connsiteY21" fmla="*/ 377077 h 5616624"/>
              <a:gd name="connsiteX22" fmla="*/ 3755778 w 5631630"/>
              <a:gd name="connsiteY22" fmla="*/ 387551 h 5616624"/>
              <a:gd name="connsiteX23" fmla="*/ 3798641 w 5631630"/>
              <a:gd name="connsiteY23" fmla="*/ 408499 h 5616624"/>
              <a:gd name="connsiteX24" fmla="*/ 4087968 w 5631630"/>
              <a:gd name="connsiteY24" fmla="*/ 460871 h 5616624"/>
              <a:gd name="connsiteX25" fmla="*/ 4162978 w 5631630"/>
              <a:gd name="connsiteY25" fmla="*/ 471345 h 5616624"/>
              <a:gd name="connsiteX26" fmla="*/ 4291568 w 5631630"/>
              <a:gd name="connsiteY26" fmla="*/ 492294 h 5616624"/>
              <a:gd name="connsiteX27" fmla="*/ 4441590 w 5631630"/>
              <a:gd name="connsiteY27" fmla="*/ 502768 h 5616624"/>
              <a:gd name="connsiteX28" fmla="*/ 4527316 w 5631630"/>
              <a:gd name="connsiteY28" fmla="*/ 513243 h 5616624"/>
              <a:gd name="connsiteX29" fmla="*/ 4634474 w 5631630"/>
              <a:gd name="connsiteY29" fmla="*/ 523717 h 5616624"/>
              <a:gd name="connsiteX30" fmla="*/ 4688053 w 5631630"/>
              <a:gd name="connsiteY30" fmla="*/ 544665 h 5616624"/>
              <a:gd name="connsiteX31" fmla="*/ 4720200 w 5631630"/>
              <a:gd name="connsiteY31" fmla="*/ 555140 h 5616624"/>
              <a:gd name="connsiteX32" fmla="*/ 4730916 w 5631630"/>
              <a:gd name="connsiteY32" fmla="*/ 586563 h 5616624"/>
              <a:gd name="connsiteX33" fmla="*/ 4623759 w 5631630"/>
              <a:gd name="connsiteY33" fmla="*/ 659883 h 5616624"/>
              <a:gd name="connsiteX34" fmla="*/ 4591611 w 5631630"/>
              <a:gd name="connsiteY34" fmla="*/ 670358 h 5616624"/>
              <a:gd name="connsiteX35" fmla="*/ 4570180 w 5631630"/>
              <a:gd name="connsiteY35" fmla="*/ 701781 h 5616624"/>
              <a:gd name="connsiteX36" fmla="*/ 4516600 w 5631630"/>
              <a:gd name="connsiteY36" fmla="*/ 743678 h 5616624"/>
              <a:gd name="connsiteX37" fmla="*/ 4484453 w 5631630"/>
              <a:gd name="connsiteY37" fmla="*/ 806524 h 5616624"/>
              <a:gd name="connsiteX38" fmla="*/ 4527316 w 5631630"/>
              <a:gd name="connsiteY38" fmla="*/ 890318 h 5616624"/>
              <a:gd name="connsiteX39" fmla="*/ 4570180 w 5631630"/>
              <a:gd name="connsiteY39" fmla="*/ 942690 h 5616624"/>
              <a:gd name="connsiteX40" fmla="*/ 4688053 w 5631630"/>
              <a:gd name="connsiteY40" fmla="*/ 984588 h 5616624"/>
              <a:gd name="connsiteX41" fmla="*/ 4795211 w 5631630"/>
              <a:gd name="connsiteY41" fmla="*/ 1036959 h 5616624"/>
              <a:gd name="connsiteX42" fmla="*/ 4870222 w 5631630"/>
              <a:gd name="connsiteY42" fmla="*/ 1047434 h 5616624"/>
              <a:gd name="connsiteX43" fmla="*/ 4945233 w 5631630"/>
              <a:gd name="connsiteY43" fmla="*/ 1078856 h 5616624"/>
              <a:gd name="connsiteX44" fmla="*/ 5041674 w 5631630"/>
              <a:gd name="connsiteY44" fmla="*/ 1089331 h 5616624"/>
              <a:gd name="connsiteX45" fmla="*/ 5148833 w 5631630"/>
              <a:gd name="connsiteY45" fmla="*/ 1141702 h 5616624"/>
              <a:gd name="connsiteX46" fmla="*/ 5384580 w 5631630"/>
              <a:gd name="connsiteY46" fmla="*/ 1183600 h 5616624"/>
              <a:gd name="connsiteX47" fmla="*/ 5545318 w 5631630"/>
              <a:gd name="connsiteY47" fmla="*/ 1215023 h 5616624"/>
              <a:gd name="connsiteX48" fmla="*/ 5631044 w 5631630"/>
              <a:gd name="connsiteY48" fmla="*/ 1246446 h 5616624"/>
              <a:gd name="connsiteX49" fmla="*/ 5534601 w 5631630"/>
              <a:gd name="connsiteY49" fmla="*/ 1256920 h 5616624"/>
              <a:gd name="connsiteX50" fmla="*/ 5470307 w 5631630"/>
              <a:gd name="connsiteY50" fmla="*/ 1277869 h 5616624"/>
              <a:gd name="connsiteX51" fmla="*/ 5245275 w 5631630"/>
              <a:gd name="connsiteY51" fmla="*/ 1340715 h 5616624"/>
              <a:gd name="connsiteX52" fmla="*/ 4966664 w 5631630"/>
              <a:gd name="connsiteY52" fmla="*/ 1497830 h 5616624"/>
              <a:gd name="connsiteX53" fmla="*/ 4955948 w 5631630"/>
              <a:gd name="connsiteY53" fmla="*/ 1529253 h 5616624"/>
              <a:gd name="connsiteX54" fmla="*/ 5009527 w 5631630"/>
              <a:gd name="connsiteY54" fmla="*/ 1592099 h 5616624"/>
              <a:gd name="connsiteX55" fmla="*/ 5063107 w 5631630"/>
              <a:gd name="connsiteY55" fmla="*/ 1613047 h 5616624"/>
              <a:gd name="connsiteX56" fmla="*/ 5127401 w 5631630"/>
              <a:gd name="connsiteY56" fmla="*/ 1654945 h 5616624"/>
              <a:gd name="connsiteX57" fmla="*/ 5202412 w 5631630"/>
              <a:gd name="connsiteY57" fmla="*/ 1675893 h 5616624"/>
              <a:gd name="connsiteX58" fmla="*/ 5341717 w 5631630"/>
              <a:gd name="connsiteY58" fmla="*/ 1728265 h 5616624"/>
              <a:gd name="connsiteX59" fmla="*/ 5448875 w 5631630"/>
              <a:gd name="connsiteY59" fmla="*/ 1780637 h 5616624"/>
              <a:gd name="connsiteX60" fmla="*/ 5491739 w 5631630"/>
              <a:gd name="connsiteY60" fmla="*/ 1801585 h 5616624"/>
              <a:gd name="connsiteX61" fmla="*/ 5470307 w 5631630"/>
              <a:gd name="connsiteY61" fmla="*/ 1843483 h 5616624"/>
              <a:gd name="connsiteX62" fmla="*/ 5363149 w 5631630"/>
              <a:gd name="connsiteY62" fmla="*/ 1874906 h 5616624"/>
              <a:gd name="connsiteX63" fmla="*/ 5138117 w 5631630"/>
              <a:gd name="connsiteY63" fmla="*/ 1937752 h 5616624"/>
              <a:gd name="connsiteX64" fmla="*/ 5095254 w 5631630"/>
              <a:gd name="connsiteY64" fmla="*/ 1948226 h 5616624"/>
              <a:gd name="connsiteX65" fmla="*/ 4955948 w 5631630"/>
              <a:gd name="connsiteY65" fmla="*/ 2011072 h 5616624"/>
              <a:gd name="connsiteX66" fmla="*/ 4913085 w 5631630"/>
              <a:gd name="connsiteY66" fmla="*/ 2042495 h 5616624"/>
              <a:gd name="connsiteX67" fmla="*/ 4891653 w 5631630"/>
              <a:gd name="connsiteY67" fmla="*/ 2073918 h 5616624"/>
              <a:gd name="connsiteX68" fmla="*/ 4902369 w 5631630"/>
              <a:gd name="connsiteY68" fmla="*/ 2168187 h 5616624"/>
              <a:gd name="connsiteX69" fmla="*/ 5030959 w 5631630"/>
              <a:gd name="connsiteY69" fmla="*/ 2220558 h 5616624"/>
              <a:gd name="connsiteX70" fmla="*/ 5105970 w 5631630"/>
              <a:gd name="connsiteY70" fmla="*/ 2251982 h 5616624"/>
              <a:gd name="connsiteX71" fmla="*/ 5180980 w 5631630"/>
              <a:gd name="connsiteY71" fmla="*/ 2262456 h 5616624"/>
              <a:gd name="connsiteX72" fmla="*/ 5223843 w 5631630"/>
              <a:gd name="connsiteY72" fmla="*/ 2283404 h 5616624"/>
              <a:gd name="connsiteX73" fmla="*/ 5255991 w 5631630"/>
              <a:gd name="connsiteY73" fmla="*/ 2293879 h 5616624"/>
              <a:gd name="connsiteX74" fmla="*/ 5277422 w 5631630"/>
              <a:gd name="connsiteY74" fmla="*/ 2335776 h 5616624"/>
              <a:gd name="connsiteX75" fmla="*/ 5191696 w 5631630"/>
              <a:gd name="connsiteY75" fmla="*/ 2388148 h 5616624"/>
              <a:gd name="connsiteX76" fmla="*/ 5095254 w 5631630"/>
              <a:gd name="connsiteY76" fmla="*/ 2419571 h 5616624"/>
              <a:gd name="connsiteX77" fmla="*/ 4998812 w 5631630"/>
              <a:gd name="connsiteY77" fmla="*/ 2471942 h 5616624"/>
              <a:gd name="connsiteX78" fmla="*/ 4902369 w 5631630"/>
              <a:gd name="connsiteY78" fmla="*/ 2503365 h 5616624"/>
              <a:gd name="connsiteX79" fmla="*/ 4913085 w 5631630"/>
              <a:gd name="connsiteY79" fmla="*/ 2576686 h 5616624"/>
              <a:gd name="connsiteX80" fmla="*/ 5009527 w 5631630"/>
              <a:gd name="connsiteY80" fmla="*/ 2650006 h 5616624"/>
              <a:gd name="connsiteX81" fmla="*/ 4945233 w 5631630"/>
              <a:gd name="connsiteY81" fmla="*/ 2691903 h 5616624"/>
              <a:gd name="connsiteX82" fmla="*/ 4859506 w 5631630"/>
              <a:gd name="connsiteY82" fmla="*/ 2744275 h 5616624"/>
              <a:gd name="connsiteX83" fmla="*/ 4848790 w 5631630"/>
              <a:gd name="connsiteY83" fmla="*/ 2796647 h 5616624"/>
              <a:gd name="connsiteX84" fmla="*/ 4923801 w 5631630"/>
              <a:gd name="connsiteY84" fmla="*/ 2911865 h 5616624"/>
              <a:gd name="connsiteX85" fmla="*/ 4955948 w 5631630"/>
              <a:gd name="connsiteY85" fmla="*/ 2922339 h 5616624"/>
              <a:gd name="connsiteX86" fmla="*/ 5041674 w 5631630"/>
              <a:gd name="connsiteY86" fmla="*/ 2964236 h 5616624"/>
              <a:gd name="connsiteX87" fmla="*/ 4966664 w 5631630"/>
              <a:gd name="connsiteY87" fmla="*/ 3016608 h 5616624"/>
              <a:gd name="connsiteX88" fmla="*/ 4891653 w 5631630"/>
              <a:gd name="connsiteY88" fmla="*/ 3058505 h 5616624"/>
              <a:gd name="connsiteX89" fmla="*/ 4913085 w 5631630"/>
              <a:gd name="connsiteY89" fmla="*/ 3142300 h 5616624"/>
              <a:gd name="connsiteX90" fmla="*/ 5084538 w 5631630"/>
              <a:gd name="connsiteY90" fmla="*/ 3205146 h 5616624"/>
              <a:gd name="connsiteX91" fmla="*/ 5138117 w 5631630"/>
              <a:gd name="connsiteY91" fmla="*/ 3226094 h 5616624"/>
              <a:gd name="connsiteX92" fmla="*/ 5105970 w 5631630"/>
              <a:gd name="connsiteY92" fmla="*/ 3267992 h 5616624"/>
              <a:gd name="connsiteX93" fmla="*/ 5030959 w 5631630"/>
              <a:gd name="connsiteY93" fmla="*/ 3288940 h 5616624"/>
              <a:gd name="connsiteX94" fmla="*/ 4977380 w 5631630"/>
              <a:gd name="connsiteY94" fmla="*/ 3309889 h 5616624"/>
              <a:gd name="connsiteX95" fmla="*/ 4923801 w 5631630"/>
              <a:gd name="connsiteY95" fmla="*/ 3372735 h 5616624"/>
              <a:gd name="connsiteX96" fmla="*/ 4870222 w 5631630"/>
              <a:gd name="connsiteY96" fmla="*/ 3592696 h 5616624"/>
              <a:gd name="connsiteX97" fmla="*/ 4902369 w 5631630"/>
              <a:gd name="connsiteY97" fmla="*/ 3770759 h 5616624"/>
              <a:gd name="connsiteX98" fmla="*/ 5073822 w 5631630"/>
              <a:gd name="connsiteY98" fmla="*/ 3885977 h 5616624"/>
              <a:gd name="connsiteX99" fmla="*/ 4677338 w 5631630"/>
              <a:gd name="connsiteY99" fmla="*/ 3927875 h 5616624"/>
              <a:gd name="connsiteX100" fmla="*/ 4527316 w 5631630"/>
              <a:gd name="connsiteY100" fmla="*/ 3980246 h 5616624"/>
              <a:gd name="connsiteX101" fmla="*/ 4484453 w 5631630"/>
              <a:gd name="connsiteY101" fmla="*/ 3990721 h 5616624"/>
              <a:gd name="connsiteX102" fmla="*/ 4366579 w 5631630"/>
              <a:gd name="connsiteY102" fmla="*/ 4022143 h 5616624"/>
              <a:gd name="connsiteX103" fmla="*/ 4345147 w 5631630"/>
              <a:gd name="connsiteY103" fmla="*/ 4043092 h 5616624"/>
              <a:gd name="connsiteX104" fmla="*/ 4313000 w 5631630"/>
              <a:gd name="connsiteY104" fmla="*/ 4064041 h 5616624"/>
              <a:gd name="connsiteX105" fmla="*/ 4441590 w 5631630"/>
              <a:gd name="connsiteY105" fmla="*/ 4168784 h 5616624"/>
              <a:gd name="connsiteX106" fmla="*/ 4602326 w 5631630"/>
              <a:gd name="connsiteY106" fmla="*/ 4210681 h 5616624"/>
              <a:gd name="connsiteX107" fmla="*/ 4688053 w 5631630"/>
              <a:gd name="connsiteY107" fmla="*/ 4221156 h 5616624"/>
              <a:gd name="connsiteX108" fmla="*/ 4880938 w 5631630"/>
              <a:gd name="connsiteY108" fmla="*/ 4252579 h 5616624"/>
              <a:gd name="connsiteX109" fmla="*/ 4966664 w 5631630"/>
              <a:gd name="connsiteY109" fmla="*/ 4263053 h 5616624"/>
              <a:gd name="connsiteX110" fmla="*/ 5127401 w 5631630"/>
              <a:gd name="connsiteY110" fmla="*/ 4294476 h 5616624"/>
              <a:gd name="connsiteX111" fmla="*/ 4977380 w 5631630"/>
              <a:gd name="connsiteY111" fmla="*/ 4346848 h 5616624"/>
              <a:gd name="connsiteX112" fmla="*/ 4730916 w 5631630"/>
              <a:gd name="connsiteY112" fmla="*/ 4378271 h 5616624"/>
              <a:gd name="connsiteX113" fmla="*/ 4645190 w 5631630"/>
              <a:gd name="connsiteY113" fmla="*/ 4399219 h 5616624"/>
              <a:gd name="connsiteX114" fmla="*/ 4377295 w 5631630"/>
              <a:gd name="connsiteY114" fmla="*/ 4430642 h 5616624"/>
              <a:gd name="connsiteX115" fmla="*/ 4398726 w 5631630"/>
              <a:gd name="connsiteY115" fmla="*/ 4483014 h 5616624"/>
              <a:gd name="connsiteX116" fmla="*/ 4602326 w 5631630"/>
              <a:gd name="connsiteY116" fmla="*/ 4524912 h 5616624"/>
              <a:gd name="connsiteX117" fmla="*/ 4709485 w 5631630"/>
              <a:gd name="connsiteY117" fmla="*/ 4545860 h 5616624"/>
              <a:gd name="connsiteX118" fmla="*/ 4977380 w 5631630"/>
              <a:gd name="connsiteY118" fmla="*/ 4608706 h 5616624"/>
              <a:gd name="connsiteX119" fmla="*/ 5062476 w 5631630"/>
              <a:gd name="connsiteY119" fmla="*/ 4619796 h 5616624"/>
              <a:gd name="connsiteX120" fmla="*/ 4538032 w 5631630"/>
              <a:gd name="connsiteY120" fmla="*/ 4629654 h 5616624"/>
              <a:gd name="connsiteX121" fmla="*/ 4473737 w 5631630"/>
              <a:gd name="connsiteY121" fmla="*/ 4640129 h 5616624"/>
              <a:gd name="connsiteX122" fmla="*/ 4505885 w 5631630"/>
              <a:gd name="connsiteY122" fmla="*/ 4713450 h 5616624"/>
              <a:gd name="connsiteX123" fmla="*/ 4516600 w 5631630"/>
              <a:gd name="connsiteY123" fmla="*/ 4744872 h 5616624"/>
              <a:gd name="connsiteX124" fmla="*/ 4591611 w 5631630"/>
              <a:gd name="connsiteY124" fmla="*/ 4776296 h 5616624"/>
              <a:gd name="connsiteX125" fmla="*/ 4612657 w 5631630"/>
              <a:gd name="connsiteY125" fmla="*/ 4797082 h 5616624"/>
              <a:gd name="connsiteX126" fmla="*/ 4616684 w 5631630"/>
              <a:gd name="connsiteY126" fmla="*/ 4801210 h 5616624"/>
              <a:gd name="connsiteX127" fmla="*/ 4617689 w 5631630"/>
              <a:gd name="connsiteY127" fmla="*/ 4802328 h 5616624"/>
              <a:gd name="connsiteX128" fmla="*/ 4619699 w 5631630"/>
              <a:gd name="connsiteY128" fmla="*/ 4804301 h 5616624"/>
              <a:gd name="connsiteX129" fmla="*/ 4616684 w 5631630"/>
              <a:gd name="connsiteY129" fmla="*/ 4801210 h 5616624"/>
              <a:gd name="connsiteX130" fmla="*/ 4611580 w 5631630"/>
              <a:gd name="connsiteY130" fmla="*/ 4795538 h 5616624"/>
              <a:gd name="connsiteX131" fmla="*/ 4645190 w 5631630"/>
              <a:gd name="connsiteY131" fmla="*/ 4807718 h 5616624"/>
              <a:gd name="connsiteX132" fmla="*/ 4688053 w 5631630"/>
              <a:gd name="connsiteY132" fmla="*/ 4849616 h 5616624"/>
              <a:gd name="connsiteX133" fmla="*/ 4623759 w 5631630"/>
              <a:gd name="connsiteY133" fmla="*/ 4870564 h 5616624"/>
              <a:gd name="connsiteX134" fmla="*/ 4559464 w 5631630"/>
              <a:gd name="connsiteY134" fmla="*/ 4881038 h 5616624"/>
              <a:gd name="connsiteX135" fmla="*/ 4580895 w 5631630"/>
              <a:gd name="connsiteY135" fmla="*/ 4912462 h 5616624"/>
              <a:gd name="connsiteX136" fmla="*/ 4645190 w 5631630"/>
              <a:gd name="connsiteY136" fmla="*/ 4954359 h 5616624"/>
              <a:gd name="connsiteX137" fmla="*/ 4688053 w 5631630"/>
              <a:gd name="connsiteY137" fmla="*/ 5048628 h 5616624"/>
              <a:gd name="connsiteX138" fmla="*/ 4752348 w 5631630"/>
              <a:gd name="connsiteY138" fmla="*/ 5111474 h 5616624"/>
              <a:gd name="connsiteX139" fmla="*/ 4784495 w 5631630"/>
              <a:gd name="connsiteY139" fmla="*/ 5121948 h 5616624"/>
              <a:gd name="connsiteX140" fmla="*/ 4773780 w 5631630"/>
              <a:gd name="connsiteY140" fmla="*/ 5195269 h 5616624"/>
              <a:gd name="connsiteX141" fmla="*/ 4741633 w 5631630"/>
              <a:gd name="connsiteY141" fmla="*/ 5216217 h 5616624"/>
              <a:gd name="connsiteX142" fmla="*/ 4720200 w 5631630"/>
              <a:gd name="connsiteY142" fmla="*/ 5279063 h 5616624"/>
              <a:gd name="connsiteX143" fmla="*/ 4730916 w 5631630"/>
              <a:gd name="connsiteY143" fmla="*/ 5341909 h 5616624"/>
              <a:gd name="connsiteX144" fmla="*/ 4763064 w 5631630"/>
              <a:gd name="connsiteY144" fmla="*/ 5362857 h 5616624"/>
              <a:gd name="connsiteX145" fmla="*/ 4795211 w 5631630"/>
              <a:gd name="connsiteY145" fmla="*/ 5457127 h 5616624"/>
              <a:gd name="connsiteX146" fmla="*/ 4859506 w 5631630"/>
              <a:gd name="connsiteY146" fmla="*/ 5540921 h 5616624"/>
              <a:gd name="connsiteX147" fmla="*/ 4495169 w 5631630"/>
              <a:gd name="connsiteY147" fmla="*/ 5561870 h 5616624"/>
              <a:gd name="connsiteX148" fmla="*/ 4388011 w 5631630"/>
              <a:gd name="connsiteY148" fmla="*/ 5551396 h 5616624"/>
              <a:gd name="connsiteX149" fmla="*/ 4109399 w 5631630"/>
              <a:gd name="connsiteY149" fmla="*/ 5530447 h 5616624"/>
              <a:gd name="connsiteX150" fmla="*/ 3112830 w 5631630"/>
              <a:gd name="connsiteY150" fmla="*/ 5540921 h 5616624"/>
              <a:gd name="connsiteX151" fmla="*/ 3069966 w 5631630"/>
              <a:gd name="connsiteY151" fmla="*/ 5561870 h 5616624"/>
              <a:gd name="connsiteX152" fmla="*/ 3037819 w 5631630"/>
              <a:gd name="connsiteY152" fmla="*/ 5582819 h 5616624"/>
              <a:gd name="connsiteX153" fmla="*/ 208847 w 5631630"/>
              <a:gd name="connsiteY153" fmla="*/ 5540921 h 5616624"/>
              <a:gd name="connsiteX154" fmla="*/ 165983 w 5631630"/>
              <a:gd name="connsiteY154" fmla="*/ 4975308 h 5616624"/>
              <a:gd name="connsiteX155" fmla="*/ 133836 w 5631630"/>
              <a:gd name="connsiteY155" fmla="*/ 4849616 h 5616624"/>
              <a:gd name="connsiteX156" fmla="*/ 101688 w 5631630"/>
              <a:gd name="connsiteY156" fmla="*/ 4462066 h 5616624"/>
              <a:gd name="connsiteX157" fmla="*/ 90973 w 5631630"/>
              <a:gd name="connsiteY157" fmla="*/ 4263053 h 5616624"/>
              <a:gd name="connsiteX158" fmla="*/ 69541 w 5631630"/>
              <a:gd name="connsiteY158" fmla="*/ 4158309 h 5616624"/>
              <a:gd name="connsiteX159" fmla="*/ 58826 w 5631630"/>
              <a:gd name="connsiteY159" fmla="*/ 4064041 h 5616624"/>
              <a:gd name="connsiteX160" fmla="*/ 37394 w 5631630"/>
              <a:gd name="connsiteY160" fmla="*/ 3990721 h 5616624"/>
              <a:gd name="connsiteX161" fmla="*/ 26678 w 5631630"/>
              <a:gd name="connsiteY161" fmla="*/ 3927875 h 5616624"/>
              <a:gd name="connsiteX162" fmla="*/ 37394 w 5631630"/>
              <a:gd name="connsiteY162" fmla="*/ 2241507 h 5616624"/>
              <a:gd name="connsiteX163" fmla="*/ 48109 w 5631630"/>
              <a:gd name="connsiteY163" fmla="*/ 2168187 h 5616624"/>
              <a:gd name="connsiteX164" fmla="*/ 69541 w 5631630"/>
              <a:gd name="connsiteY164" fmla="*/ 2073918 h 5616624"/>
              <a:gd name="connsiteX165" fmla="*/ 80257 w 5631630"/>
              <a:gd name="connsiteY165" fmla="*/ 1969174 h 5616624"/>
              <a:gd name="connsiteX166" fmla="*/ 101688 w 5631630"/>
              <a:gd name="connsiteY166" fmla="*/ 1927277 h 5616624"/>
              <a:gd name="connsiteX167" fmla="*/ 112404 w 5631630"/>
              <a:gd name="connsiteY167" fmla="*/ 1843483 h 5616624"/>
              <a:gd name="connsiteX168" fmla="*/ 144552 w 5631630"/>
              <a:gd name="connsiteY168" fmla="*/ 1707317 h 5616624"/>
              <a:gd name="connsiteX169" fmla="*/ 155267 w 5631630"/>
              <a:gd name="connsiteY169" fmla="*/ 1602573 h 5616624"/>
              <a:gd name="connsiteX170" fmla="*/ 176700 w 5631630"/>
              <a:gd name="connsiteY170" fmla="*/ 1539727 h 5616624"/>
              <a:gd name="connsiteX171" fmla="*/ 187415 w 5631630"/>
              <a:gd name="connsiteY171" fmla="*/ 1508304 h 5616624"/>
              <a:gd name="connsiteX172" fmla="*/ 198131 w 5631630"/>
              <a:gd name="connsiteY172" fmla="*/ 261859 h 5616624"/>
              <a:gd name="connsiteX173" fmla="*/ 219562 w 5631630"/>
              <a:gd name="connsiteY173" fmla="*/ 240910 h 5616624"/>
              <a:gd name="connsiteX174" fmla="*/ 230278 w 5631630"/>
              <a:gd name="connsiteY174" fmla="*/ 199013 h 5616624"/>
              <a:gd name="connsiteX175" fmla="*/ 262426 w 5631630"/>
              <a:gd name="connsiteY175" fmla="*/ 115218 h 5616624"/>
              <a:gd name="connsiteX176" fmla="*/ 273141 w 5631630"/>
              <a:gd name="connsiteY176" fmla="*/ 41898 h 5616624"/>
              <a:gd name="connsiteX177" fmla="*/ 583900 w 5631630"/>
              <a:gd name="connsiteY177" fmla="*/ 0 h 561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5631630" h="5616624">
                <a:moveTo>
                  <a:pt x="5095254" y="4619180"/>
                </a:moveTo>
                <a:cubicBezTo>
                  <a:pt x="5109542" y="4622671"/>
                  <a:pt x="5152784" y="4630958"/>
                  <a:pt x="5138117" y="4629654"/>
                </a:cubicBezTo>
                <a:lnTo>
                  <a:pt x="5062476" y="4619796"/>
                </a:lnTo>
                <a:close/>
                <a:moveTo>
                  <a:pt x="583900" y="0"/>
                </a:moveTo>
                <a:cubicBezTo>
                  <a:pt x="905394" y="0"/>
                  <a:pt x="1226849" y="6983"/>
                  <a:pt x="1548322" y="10475"/>
                </a:cubicBezTo>
                <a:cubicBezTo>
                  <a:pt x="2062196" y="66285"/>
                  <a:pt x="1540601" y="12877"/>
                  <a:pt x="2887798" y="31424"/>
                </a:cubicBezTo>
                <a:cubicBezTo>
                  <a:pt x="2984371" y="32753"/>
                  <a:pt x="3281297" y="47245"/>
                  <a:pt x="3391441" y="52372"/>
                </a:cubicBezTo>
                <a:cubicBezTo>
                  <a:pt x="3489118" y="76241"/>
                  <a:pt x="3370927" y="49507"/>
                  <a:pt x="3541462" y="73321"/>
                </a:cubicBezTo>
                <a:cubicBezTo>
                  <a:pt x="3556041" y="75357"/>
                  <a:pt x="3569746" y="81759"/>
                  <a:pt x="3584325" y="83795"/>
                </a:cubicBezTo>
                <a:cubicBezTo>
                  <a:pt x="3619862" y="88757"/>
                  <a:pt x="3655764" y="90778"/>
                  <a:pt x="3691484" y="94269"/>
                </a:cubicBezTo>
                <a:cubicBezTo>
                  <a:pt x="3774575" y="148416"/>
                  <a:pt x="3731342" y="128205"/>
                  <a:pt x="3820073" y="157115"/>
                </a:cubicBezTo>
                <a:lnTo>
                  <a:pt x="3852220" y="167590"/>
                </a:lnTo>
                <a:lnTo>
                  <a:pt x="3884368" y="178064"/>
                </a:lnTo>
                <a:cubicBezTo>
                  <a:pt x="3880796" y="192030"/>
                  <a:pt x="3881822" y="207984"/>
                  <a:pt x="3873652" y="219961"/>
                </a:cubicBezTo>
                <a:cubicBezTo>
                  <a:pt x="3866508" y="230436"/>
                  <a:pt x="3853273" y="235797"/>
                  <a:pt x="3841505" y="240910"/>
                </a:cubicBezTo>
                <a:cubicBezTo>
                  <a:pt x="3820861" y="249878"/>
                  <a:pt x="3797416" y="251984"/>
                  <a:pt x="3777210" y="261859"/>
                </a:cubicBezTo>
                <a:cubicBezTo>
                  <a:pt x="3762922" y="268842"/>
                  <a:pt x="3749178" y="277008"/>
                  <a:pt x="3734346" y="282807"/>
                </a:cubicBezTo>
                <a:cubicBezTo>
                  <a:pt x="3713371" y="291008"/>
                  <a:pt x="3691483" y="296773"/>
                  <a:pt x="3670051" y="303756"/>
                </a:cubicBezTo>
                <a:lnTo>
                  <a:pt x="3637904" y="314231"/>
                </a:lnTo>
                <a:cubicBezTo>
                  <a:pt x="3630760" y="321214"/>
                  <a:pt x="3616472" y="325304"/>
                  <a:pt x="3616472" y="335179"/>
                </a:cubicBezTo>
                <a:cubicBezTo>
                  <a:pt x="3616472" y="347768"/>
                  <a:pt x="3627189" y="359619"/>
                  <a:pt x="3637904" y="366602"/>
                </a:cubicBezTo>
                <a:cubicBezTo>
                  <a:pt x="3650158" y="374588"/>
                  <a:pt x="3666278" y="374502"/>
                  <a:pt x="3680767" y="377077"/>
                </a:cubicBezTo>
                <a:cubicBezTo>
                  <a:pt x="3705617" y="381493"/>
                  <a:pt x="3730775" y="384060"/>
                  <a:pt x="3755778" y="387551"/>
                </a:cubicBezTo>
                <a:cubicBezTo>
                  <a:pt x="3770066" y="394534"/>
                  <a:pt x="3783628" y="403163"/>
                  <a:pt x="3798641" y="408499"/>
                </a:cubicBezTo>
                <a:cubicBezTo>
                  <a:pt x="3890129" y="441018"/>
                  <a:pt x="3995112" y="447425"/>
                  <a:pt x="4087968" y="460871"/>
                </a:cubicBezTo>
                <a:cubicBezTo>
                  <a:pt x="4112952" y="464489"/>
                  <a:pt x="4138212" y="466503"/>
                  <a:pt x="4162978" y="471345"/>
                </a:cubicBezTo>
                <a:cubicBezTo>
                  <a:pt x="4210822" y="480698"/>
                  <a:pt x="4240827" y="487571"/>
                  <a:pt x="4291568" y="492294"/>
                </a:cubicBezTo>
                <a:cubicBezTo>
                  <a:pt x="4341477" y="496940"/>
                  <a:pt x="4391661" y="498332"/>
                  <a:pt x="4441590" y="502768"/>
                </a:cubicBezTo>
                <a:cubicBezTo>
                  <a:pt x="4470270" y="505317"/>
                  <a:pt x="4498695" y="510134"/>
                  <a:pt x="4527316" y="513243"/>
                </a:cubicBezTo>
                <a:cubicBezTo>
                  <a:pt x="4562994" y="517117"/>
                  <a:pt x="4598755" y="520226"/>
                  <a:pt x="4634474" y="523717"/>
                </a:cubicBezTo>
                <a:cubicBezTo>
                  <a:pt x="4652334" y="530700"/>
                  <a:pt x="4670043" y="538063"/>
                  <a:pt x="4688053" y="544665"/>
                </a:cubicBezTo>
                <a:cubicBezTo>
                  <a:pt x="4698630" y="548542"/>
                  <a:pt x="4712214" y="547333"/>
                  <a:pt x="4720200" y="555140"/>
                </a:cubicBezTo>
                <a:cubicBezTo>
                  <a:pt x="4728187" y="562948"/>
                  <a:pt x="4727344" y="576089"/>
                  <a:pt x="4730916" y="586563"/>
                </a:cubicBezTo>
                <a:cubicBezTo>
                  <a:pt x="4711351" y="600906"/>
                  <a:pt x="4639594" y="654723"/>
                  <a:pt x="4623759" y="659883"/>
                </a:cubicBezTo>
                <a:lnTo>
                  <a:pt x="4591611" y="670358"/>
                </a:lnTo>
                <a:cubicBezTo>
                  <a:pt x="4584467" y="680832"/>
                  <a:pt x="4578225" y="691951"/>
                  <a:pt x="4570180" y="701781"/>
                </a:cubicBezTo>
                <a:cubicBezTo>
                  <a:pt x="4552731" y="723100"/>
                  <a:pt x="4540467" y="728125"/>
                  <a:pt x="4516600" y="743678"/>
                </a:cubicBezTo>
                <a:cubicBezTo>
                  <a:pt x="4505765" y="759565"/>
                  <a:pt x="4484453" y="784842"/>
                  <a:pt x="4484453" y="806524"/>
                </a:cubicBezTo>
                <a:cubicBezTo>
                  <a:pt x="4484453" y="865686"/>
                  <a:pt x="4493680" y="852743"/>
                  <a:pt x="4527316" y="890318"/>
                </a:cubicBezTo>
                <a:cubicBezTo>
                  <a:pt x="4542377" y="907143"/>
                  <a:pt x="4552320" y="928724"/>
                  <a:pt x="4570180" y="942690"/>
                </a:cubicBezTo>
                <a:cubicBezTo>
                  <a:pt x="4610473" y="974199"/>
                  <a:pt x="4641605" y="975508"/>
                  <a:pt x="4688053" y="984588"/>
                </a:cubicBezTo>
                <a:cubicBezTo>
                  <a:pt x="4724286" y="1005837"/>
                  <a:pt x="4753548" y="1026778"/>
                  <a:pt x="4795211" y="1036959"/>
                </a:cubicBezTo>
                <a:cubicBezTo>
                  <a:pt x="4819714" y="1042947"/>
                  <a:pt x="4845218" y="1043942"/>
                  <a:pt x="4870222" y="1047434"/>
                </a:cubicBezTo>
                <a:cubicBezTo>
                  <a:pt x="4895226" y="1057908"/>
                  <a:pt x="4918842" y="1072408"/>
                  <a:pt x="4945233" y="1078856"/>
                </a:cubicBezTo>
                <a:cubicBezTo>
                  <a:pt x="4976612" y="1086525"/>
                  <a:pt x="5010831" y="1079810"/>
                  <a:pt x="5041674" y="1089331"/>
                </a:cubicBezTo>
                <a:cubicBezTo>
                  <a:pt x="5079756" y="1101086"/>
                  <a:pt x="5110389" y="1131134"/>
                  <a:pt x="5148833" y="1141702"/>
                </a:cubicBezTo>
                <a:cubicBezTo>
                  <a:pt x="5225721" y="1162840"/>
                  <a:pt x="5307094" y="1164665"/>
                  <a:pt x="5384580" y="1183600"/>
                </a:cubicBezTo>
                <a:cubicBezTo>
                  <a:pt x="5494810" y="1210536"/>
                  <a:pt x="5441148" y="1200476"/>
                  <a:pt x="5545318" y="1215023"/>
                </a:cubicBezTo>
                <a:cubicBezTo>
                  <a:pt x="5573893" y="1225497"/>
                  <a:pt x="5638446" y="1217506"/>
                  <a:pt x="5631044" y="1246446"/>
                </a:cubicBezTo>
                <a:cubicBezTo>
                  <a:pt x="5623199" y="1277118"/>
                  <a:pt x="5566319" y="1250719"/>
                  <a:pt x="5534601" y="1256920"/>
                </a:cubicBezTo>
                <a:cubicBezTo>
                  <a:pt x="5512449" y="1261250"/>
                  <a:pt x="5491967" y="1271596"/>
                  <a:pt x="5470307" y="1277869"/>
                </a:cubicBezTo>
                <a:cubicBezTo>
                  <a:pt x="5395509" y="1299532"/>
                  <a:pt x="5313762" y="1304201"/>
                  <a:pt x="5245275" y="1340715"/>
                </a:cubicBezTo>
                <a:cubicBezTo>
                  <a:pt x="4993849" y="1474766"/>
                  <a:pt x="5081138" y="1413910"/>
                  <a:pt x="4966664" y="1497830"/>
                </a:cubicBezTo>
                <a:cubicBezTo>
                  <a:pt x="4963092" y="1508304"/>
                  <a:pt x="4954351" y="1518323"/>
                  <a:pt x="4955948" y="1529253"/>
                </a:cubicBezTo>
                <a:cubicBezTo>
                  <a:pt x="4960778" y="1562300"/>
                  <a:pt x="4982116" y="1578703"/>
                  <a:pt x="5009527" y="1592099"/>
                </a:cubicBezTo>
                <a:cubicBezTo>
                  <a:pt x="5026732" y="1600507"/>
                  <a:pt x="5046220" y="1604044"/>
                  <a:pt x="5063107" y="1613047"/>
                </a:cubicBezTo>
                <a:cubicBezTo>
                  <a:pt x="5085719" y="1625103"/>
                  <a:pt x="5104015" y="1644394"/>
                  <a:pt x="5127401" y="1654945"/>
                </a:cubicBezTo>
                <a:cubicBezTo>
                  <a:pt x="5151012" y="1665596"/>
                  <a:pt x="5177867" y="1667496"/>
                  <a:pt x="5202412" y="1675893"/>
                </a:cubicBezTo>
                <a:cubicBezTo>
                  <a:pt x="5249370" y="1691958"/>
                  <a:pt x="5296091" y="1708875"/>
                  <a:pt x="5341717" y="1728265"/>
                </a:cubicBezTo>
                <a:cubicBezTo>
                  <a:pt x="5378340" y="1743829"/>
                  <a:pt x="5413156" y="1763179"/>
                  <a:pt x="5448875" y="1780637"/>
                </a:cubicBezTo>
                <a:lnTo>
                  <a:pt x="5491739" y="1801585"/>
                </a:lnTo>
                <a:cubicBezTo>
                  <a:pt x="5484595" y="1815551"/>
                  <a:pt x="5483086" y="1834114"/>
                  <a:pt x="5470307" y="1843483"/>
                </a:cubicBezTo>
                <a:cubicBezTo>
                  <a:pt x="5455087" y="1854640"/>
                  <a:pt x="5386827" y="1868426"/>
                  <a:pt x="5363149" y="1874906"/>
                </a:cubicBezTo>
                <a:cubicBezTo>
                  <a:pt x="5288026" y="1895466"/>
                  <a:pt x="5213800" y="1919258"/>
                  <a:pt x="5138117" y="1937752"/>
                </a:cubicBezTo>
                <a:cubicBezTo>
                  <a:pt x="5123829" y="1941243"/>
                  <a:pt x="5108872" y="1942745"/>
                  <a:pt x="5095254" y="1948226"/>
                </a:cubicBezTo>
                <a:cubicBezTo>
                  <a:pt x="5047964" y="1967259"/>
                  <a:pt x="5001147" y="1987682"/>
                  <a:pt x="4955948" y="2011072"/>
                </a:cubicBezTo>
                <a:cubicBezTo>
                  <a:pt x="4940164" y="2019240"/>
                  <a:pt x="4927373" y="2032021"/>
                  <a:pt x="4913085" y="2042495"/>
                </a:cubicBezTo>
                <a:cubicBezTo>
                  <a:pt x="4905941" y="2052969"/>
                  <a:pt x="4892723" y="2061373"/>
                  <a:pt x="4891653" y="2073918"/>
                </a:cubicBezTo>
                <a:cubicBezTo>
                  <a:pt x="4888967" y="2105425"/>
                  <a:pt x="4889929" y="2139002"/>
                  <a:pt x="4902369" y="2168187"/>
                </a:cubicBezTo>
                <a:cubicBezTo>
                  <a:pt x="4917818" y="2204427"/>
                  <a:pt x="5011982" y="2215921"/>
                  <a:pt x="5030959" y="2220558"/>
                </a:cubicBezTo>
                <a:cubicBezTo>
                  <a:pt x="5054196" y="2231915"/>
                  <a:pt x="5079689" y="2246844"/>
                  <a:pt x="5105970" y="2251982"/>
                </a:cubicBezTo>
                <a:cubicBezTo>
                  <a:pt x="5130737" y="2256824"/>
                  <a:pt x="5155977" y="2258965"/>
                  <a:pt x="5180980" y="2262456"/>
                </a:cubicBezTo>
                <a:cubicBezTo>
                  <a:pt x="5195268" y="2269439"/>
                  <a:pt x="5209160" y="2277253"/>
                  <a:pt x="5223843" y="2283404"/>
                </a:cubicBezTo>
                <a:cubicBezTo>
                  <a:pt x="5234226" y="2287754"/>
                  <a:pt x="5248003" y="2286072"/>
                  <a:pt x="5255991" y="2293879"/>
                </a:cubicBezTo>
                <a:cubicBezTo>
                  <a:pt x="5267286" y="2304920"/>
                  <a:pt x="5270278" y="2321811"/>
                  <a:pt x="5277422" y="2335776"/>
                </a:cubicBezTo>
                <a:cubicBezTo>
                  <a:pt x="5243706" y="2360495"/>
                  <a:pt x="5230923" y="2373770"/>
                  <a:pt x="5191696" y="2388148"/>
                </a:cubicBezTo>
                <a:cubicBezTo>
                  <a:pt x="5109838" y="2418152"/>
                  <a:pt x="5189063" y="2373723"/>
                  <a:pt x="5095254" y="2419571"/>
                </a:cubicBezTo>
                <a:cubicBezTo>
                  <a:pt x="5062361" y="2435647"/>
                  <a:pt x="5032417" y="2457343"/>
                  <a:pt x="4998812" y="2471942"/>
                </a:cubicBezTo>
                <a:cubicBezTo>
                  <a:pt x="4967846" y="2485394"/>
                  <a:pt x="4902369" y="2503365"/>
                  <a:pt x="4902369" y="2503365"/>
                </a:cubicBezTo>
                <a:cubicBezTo>
                  <a:pt x="4905941" y="2527806"/>
                  <a:pt x="4897091" y="2557578"/>
                  <a:pt x="4913085" y="2576686"/>
                </a:cubicBezTo>
                <a:cubicBezTo>
                  <a:pt x="5047845" y="2737681"/>
                  <a:pt x="4974945" y="2548596"/>
                  <a:pt x="5009527" y="2650006"/>
                </a:cubicBezTo>
                <a:cubicBezTo>
                  <a:pt x="4988096" y="2663972"/>
                  <a:pt x="4966963" y="2678386"/>
                  <a:pt x="4945233" y="2691903"/>
                </a:cubicBezTo>
                <a:cubicBezTo>
                  <a:pt x="4803053" y="2780344"/>
                  <a:pt x="4956940" y="2680783"/>
                  <a:pt x="4859506" y="2744275"/>
                </a:cubicBezTo>
                <a:cubicBezTo>
                  <a:pt x="4855934" y="2761732"/>
                  <a:pt x="4844974" y="2779239"/>
                  <a:pt x="4848790" y="2796647"/>
                </a:cubicBezTo>
                <a:cubicBezTo>
                  <a:pt x="4862278" y="2858175"/>
                  <a:pt x="4875052" y="2888038"/>
                  <a:pt x="4923801" y="2911865"/>
                </a:cubicBezTo>
                <a:cubicBezTo>
                  <a:pt x="4933904" y="2916802"/>
                  <a:pt x="4945665" y="2917770"/>
                  <a:pt x="4955948" y="2922339"/>
                </a:cubicBezTo>
                <a:cubicBezTo>
                  <a:pt x="4985033" y="2935262"/>
                  <a:pt x="5041674" y="2964236"/>
                  <a:pt x="5041674" y="2964236"/>
                </a:cubicBezTo>
                <a:cubicBezTo>
                  <a:pt x="5023277" y="2977723"/>
                  <a:pt x="4988599" y="3004356"/>
                  <a:pt x="4966664" y="3016608"/>
                </a:cubicBezTo>
                <a:cubicBezTo>
                  <a:pt x="4871484" y="3069772"/>
                  <a:pt x="4969986" y="3007462"/>
                  <a:pt x="4891653" y="3058505"/>
                </a:cubicBezTo>
                <a:cubicBezTo>
                  <a:pt x="4898798" y="3086436"/>
                  <a:pt x="4891501" y="3122709"/>
                  <a:pt x="4913085" y="3142300"/>
                </a:cubicBezTo>
                <a:cubicBezTo>
                  <a:pt x="4971789" y="3195582"/>
                  <a:pt x="5023103" y="3185129"/>
                  <a:pt x="5084538" y="3205146"/>
                </a:cubicBezTo>
                <a:cubicBezTo>
                  <a:pt x="5102787" y="3211092"/>
                  <a:pt x="5120257" y="3219111"/>
                  <a:pt x="5138117" y="3226094"/>
                </a:cubicBezTo>
                <a:cubicBezTo>
                  <a:pt x="5127401" y="3240060"/>
                  <a:pt x="5121284" y="3259010"/>
                  <a:pt x="5105970" y="3267992"/>
                </a:cubicBezTo>
                <a:cubicBezTo>
                  <a:pt x="5083672" y="3281070"/>
                  <a:pt x="5055629" y="3280903"/>
                  <a:pt x="5030959" y="3288940"/>
                </a:cubicBezTo>
                <a:cubicBezTo>
                  <a:pt x="5012710" y="3294885"/>
                  <a:pt x="4995239" y="3302906"/>
                  <a:pt x="4977380" y="3309889"/>
                </a:cubicBezTo>
                <a:cubicBezTo>
                  <a:pt x="4966555" y="3320469"/>
                  <a:pt x="4927780" y="3354264"/>
                  <a:pt x="4923801" y="3372735"/>
                </a:cubicBezTo>
                <a:cubicBezTo>
                  <a:pt x="4874473" y="3601763"/>
                  <a:pt x="4941156" y="3477137"/>
                  <a:pt x="4870222" y="3592696"/>
                </a:cubicBezTo>
                <a:cubicBezTo>
                  <a:pt x="4880938" y="3652051"/>
                  <a:pt x="4876678" y="3715968"/>
                  <a:pt x="4902369" y="3770759"/>
                </a:cubicBezTo>
                <a:cubicBezTo>
                  <a:pt x="4926844" y="3822957"/>
                  <a:pt x="5025903" y="3862557"/>
                  <a:pt x="5073822" y="3885977"/>
                </a:cubicBezTo>
                <a:cubicBezTo>
                  <a:pt x="4902100" y="3927940"/>
                  <a:pt x="5158405" y="3867589"/>
                  <a:pt x="4677338" y="3927875"/>
                </a:cubicBezTo>
                <a:cubicBezTo>
                  <a:pt x="4661265" y="3929889"/>
                  <a:pt x="4529938" y="3979392"/>
                  <a:pt x="4527316" y="3980246"/>
                </a:cubicBezTo>
                <a:cubicBezTo>
                  <a:pt x="4513344" y="3984799"/>
                  <a:pt x="4498661" y="3986933"/>
                  <a:pt x="4484453" y="3990721"/>
                </a:cubicBezTo>
                <a:cubicBezTo>
                  <a:pt x="4344315" y="4028078"/>
                  <a:pt x="4463534" y="3998451"/>
                  <a:pt x="4366579" y="4022143"/>
                </a:cubicBezTo>
                <a:cubicBezTo>
                  <a:pt x="4359435" y="4029126"/>
                  <a:pt x="4353037" y="4036923"/>
                  <a:pt x="4345147" y="4043092"/>
                </a:cubicBezTo>
                <a:cubicBezTo>
                  <a:pt x="4335091" y="4050956"/>
                  <a:pt x="4314597" y="4051550"/>
                  <a:pt x="4313000" y="4064041"/>
                </a:cubicBezTo>
                <a:cubicBezTo>
                  <a:pt x="4302902" y="4143010"/>
                  <a:pt x="4387868" y="4151981"/>
                  <a:pt x="4441590" y="4168784"/>
                </a:cubicBezTo>
                <a:cubicBezTo>
                  <a:pt x="4494403" y="4185303"/>
                  <a:pt x="4548141" y="4199167"/>
                  <a:pt x="4602326" y="4210681"/>
                </a:cubicBezTo>
                <a:cubicBezTo>
                  <a:pt x="4630468" y="4216661"/>
                  <a:pt x="4659590" y="4216876"/>
                  <a:pt x="4688053" y="4221156"/>
                </a:cubicBezTo>
                <a:cubicBezTo>
                  <a:pt x="4752477" y="4230844"/>
                  <a:pt x="4816514" y="4242891"/>
                  <a:pt x="4880938" y="4252579"/>
                </a:cubicBezTo>
                <a:cubicBezTo>
                  <a:pt x="4909401" y="4256859"/>
                  <a:pt x="4938219" y="4258662"/>
                  <a:pt x="4966664" y="4263053"/>
                </a:cubicBezTo>
                <a:cubicBezTo>
                  <a:pt x="5064642" y="4278175"/>
                  <a:pt x="5058476" y="4277633"/>
                  <a:pt x="5127401" y="4294476"/>
                </a:cubicBezTo>
                <a:cubicBezTo>
                  <a:pt x="5120592" y="4296972"/>
                  <a:pt x="4996552" y="4343617"/>
                  <a:pt x="4977380" y="4346848"/>
                </a:cubicBezTo>
                <a:cubicBezTo>
                  <a:pt x="4895734" y="4360608"/>
                  <a:pt x="4812709" y="4365376"/>
                  <a:pt x="4730916" y="4378271"/>
                </a:cubicBezTo>
                <a:cubicBezTo>
                  <a:pt x="4701837" y="4382855"/>
                  <a:pt x="4674209" y="4394286"/>
                  <a:pt x="4645190" y="4399219"/>
                </a:cubicBezTo>
                <a:cubicBezTo>
                  <a:pt x="4556646" y="4414271"/>
                  <a:pt x="4466663" y="4421907"/>
                  <a:pt x="4377295" y="4430642"/>
                </a:cubicBezTo>
                <a:cubicBezTo>
                  <a:pt x="4384439" y="4448100"/>
                  <a:pt x="4381046" y="4475607"/>
                  <a:pt x="4398726" y="4483014"/>
                </a:cubicBezTo>
                <a:cubicBezTo>
                  <a:pt x="4462473" y="4509719"/>
                  <a:pt x="4534411" y="4511176"/>
                  <a:pt x="4602326" y="4524912"/>
                </a:cubicBezTo>
                <a:cubicBezTo>
                  <a:pt x="4637997" y="4532126"/>
                  <a:pt x="4674064" y="4537551"/>
                  <a:pt x="4709485" y="4545860"/>
                </a:cubicBezTo>
                <a:cubicBezTo>
                  <a:pt x="4798783" y="4566808"/>
                  <a:pt x="4887329" y="4591102"/>
                  <a:pt x="4977380" y="4608706"/>
                </a:cubicBezTo>
                <a:lnTo>
                  <a:pt x="5062476" y="4619796"/>
                </a:lnTo>
                <a:lnTo>
                  <a:pt x="4538032" y="4629654"/>
                </a:lnTo>
                <a:cubicBezTo>
                  <a:pt x="4516317" y="4630386"/>
                  <a:pt x="4487647" y="4623813"/>
                  <a:pt x="4473737" y="4640129"/>
                </a:cubicBezTo>
                <a:cubicBezTo>
                  <a:pt x="4450651" y="4667207"/>
                  <a:pt x="4491423" y="4699314"/>
                  <a:pt x="4505885" y="4713450"/>
                </a:cubicBezTo>
                <a:cubicBezTo>
                  <a:pt x="4509456" y="4723924"/>
                  <a:pt x="4509544" y="4736251"/>
                  <a:pt x="4516600" y="4744872"/>
                </a:cubicBezTo>
                <a:cubicBezTo>
                  <a:pt x="4535101" y="4767478"/>
                  <a:pt x="4565870" y="4770006"/>
                  <a:pt x="4591611" y="4776296"/>
                </a:cubicBezTo>
                <a:cubicBezTo>
                  <a:pt x="4601510" y="4785972"/>
                  <a:pt x="4608250" y="4792657"/>
                  <a:pt x="4612657" y="4797082"/>
                </a:cubicBezTo>
                <a:lnTo>
                  <a:pt x="4616684" y="4801210"/>
                </a:lnTo>
                <a:lnTo>
                  <a:pt x="4617689" y="4802328"/>
                </a:lnTo>
                <a:cubicBezTo>
                  <a:pt x="4619318" y="4804031"/>
                  <a:pt x="4620263" y="4804932"/>
                  <a:pt x="4619699" y="4804301"/>
                </a:cubicBezTo>
                <a:lnTo>
                  <a:pt x="4616684" y="4801210"/>
                </a:lnTo>
                <a:lnTo>
                  <a:pt x="4611580" y="4795538"/>
                </a:lnTo>
                <a:cubicBezTo>
                  <a:pt x="4602903" y="4785219"/>
                  <a:pt x="4596499" y="4773722"/>
                  <a:pt x="4645190" y="4807718"/>
                </a:cubicBezTo>
                <a:cubicBezTo>
                  <a:pt x="4661632" y="4819198"/>
                  <a:pt x="4688053" y="4849616"/>
                  <a:pt x="4688053" y="4849616"/>
                </a:cubicBezTo>
                <a:cubicBezTo>
                  <a:pt x="4666622" y="4856599"/>
                  <a:pt x="4645675" y="4865208"/>
                  <a:pt x="4623759" y="4870564"/>
                </a:cubicBezTo>
                <a:cubicBezTo>
                  <a:pt x="4602680" y="4875715"/>
                  <a:pt x="4574827" y="4866021"/>
                  <a:pt x="4559464" y="4881038"/>
                </a:cubicBezTo>
                <a:cubicBezTo>
                  <a:pt x="4550357" y="4889940"/>
                  <a:pt x="4571203" y="4904172"/>
                  <a:pt x="4580895" y="4912462"/>
                </a:cubicBezTo>
                <a:cubicBezTo>
                  <a:pt x="4600280" y="4929041"/>
                  <a:pt x="4645190" y="4954359"/>
                  <a:pt x="4645190" y="4954359"/>
                </a:cubicBezTo>
                <a:cubicBezTo>
                  <a:pt x="4656469" y="4987434"/>
                  <a:pt x="4665733" y="5019538"/>
                  <a:pt x="4688053" y="5048628"/>
                </a:cubicBezTo>
                <a:cubicBezTo>
                  <a:pt x="4706239" y="5072328"/>
                  <a:pt x="4728424" y="5093285"/>
                  <a:pt x="4752348" y="5111474"/>
                </a:cubicBezTo>
                <a:cubicBezTo>
                  <a:pt x="4761264" y="5118252"/>
                  <a:pt x="4773780" y="5118457"/>
                  <a:pt x="4784495" y="5121948"/>
                </a:cubicBezTo>
                <a:cubicBezTo>
                  <a:pt x="4780924" y="5146388"/>
                  <a:pt x="4784038" y="5172708"/>
                  <a:pt x="4773780" y="5195269"/>
                </a:cubicBezTo>
                <a:cubicBezTo>
                  <a:pt x="4768549" y="5206772"/>
                  <a:pt x="4748458" y="5205542"/>
                  <a:pt x="4741633" y="5216217"/>
                </a:cubicBezTo>
                <a:cubicBezTo>
                  <a:pt x="4729660" y="5234942"/>
                  <a:pt x="4720200" y="5279063"/>
                  <a:pt x="4720200" y="5279063"/>
                </a:cubicBezTo>
                <a:cubicBezTo>
                  <a:pt x="4723772" y="5300011"/>
                  <a:pt x="4721199" y="5322914"/>
                  <a:pt x="4730916" y="5341909"/>
                </a:cubicBezTo>
                <a:cubicBezTo>
                  <a:pt x="4736676" y="5353169"/>
                  <a:pt x="4756897" y="5351806"/>
                  <a:pt x="4763064" y="5362857"/>
                </a:cubicBezTo>
                <a:cubicBezTo>
                  <a:pt x="4779290" y="5391936"/>
                  <a:pt x="4776414" y="5429567"/>
                  <a:pt x="4795211" y="5457127"/>
                </a:cubicBezTo>
                <a:cubicBezTo>
                  <a:pt x="4843679" y="5528190"/>
                  <a:pt x="4819860" y="5502170"/>
                  <a:pt x="4859506" y="5540921"/>
                </a:cubicBezTo>
                <a:cubicBezTo>
                  <a:pt x="4909584" y="5687772"/>
                  <a:pt x="4883588" y="5578744"/>
                  <a:pt x="4495169" y="5561870"/>
                </a:cubicBezTo>
                <a:cubicBezTo>
                  <a:pt x="4459306" y="5560312"/>
                  <a:pt x="4423730" y="5554887"/>
                  <a:pt x="4388011" y="5551396"/>
                </a:cubicBezTo>
                <a:cubicBezTo>
                  <a:pt x="4274839" y="5529270"/>
                  <a:pt x="4294718" y="5530447"/>
                  <a:pt x="4109399" y="5530447"/>
                </a:cubicBezTo>
                <a:cubicBezTo>
                  <a:pt x="3777190" y="5530447"/>
                  <a:pt x="3445019" y="5537430"/>
                  <a:pt x="3112830" y="5540921"/>
                </a:cubicBezTo>
                <a:cubicBezTo>
                  <a:pt x="3098542" y="5547904"/>
                  <a:pt x="3083835" y="5554124"/>
                  <a:pt x="3069966" y="5561870"/>
                </a:cubicBezTo>
                <a:cubicBezTo>
                  <a:pt x="3058785" y="5568116"/>
                  <a:pt x="3050697" y="5582913"/>
                  <a:pt x="3037819" y="5582819"/>
                </a:cubicBezTo>
                <a:lnTo>
                  <a:pt x="208847" y="5540921"/>
                </a:lnTo>
                <a:cubicBezTo>
                  <a:pt x="194558" y="5352383"/>
                  <a:pt x="186382" y="5163307"/>
                  <a:pt x="165983" y="4975308"/>
                </a:cubicBezTo>
                <a:cubicBezTo>
                  <a:pt x="161323" y="4932362"/>
                  <a:pt x="139206" y="4892482"/>
                  <a:pt x="133836" y="4849616"/>
                </a:cubicBezTo>
                <a:cubicBezTo>
                  <a:pt x="117721" y="4720969"/>
                  <a:pt x="108657" y="4591494"/>
                  <a:pt x="101688" y="4462066"/>
                </a:cubicBezTo>
                <a:cubicBezTo>
                  <a:pt x="98117" y="4395728"/>
                  <a:pt x="97966" y="4329130"/>
                  <a:pt x="90973" y="4263053"/>
                </a:cubicBezTo>
                <a:cubicBezTo>
                  <a:pt x="87225" y="4227636"/>
                  <a:pt x="75223" y="4193480"/>
                  <a:pt x="69541" y="4158309"/>
                </a:cubicBezTo>
                <a:cubicBezTo>
                  <a:pt x="64496" y="4127080"/>
                  <a:pt x="64787" y="4095116"/>
                  <a:pt x="58826" y="4064041"/>
                </a:cubicBezTo>
                <a:cubicBezTo>
                  <a:pt x="54033" y="4039058"/>
                  <a:pt x="43241" y="4015488"/>
                  <a:pt x="37394" y="3990721"/>
                </a:cubicBezTo>
                <a:cubicBezTo>
                  <a:pt x="32508" y="3970027"/>
                  <a:pt x="30250" y="3948823"/>
                  <a:pt x="26678" y="3927875"/>
                </a:cubicBezTo>
                <a:cubicBezTo>
                  <a:pt x="-23915" y="3284978"/>
                  <a:pt x="7714" y="3740412"/>
                  <a:pt x="37394" y="2241507"/>
                </a:cubicBezTo>
                <a:cubicBezTo>
                  <a:pt x="37882" y="2216824"/>
                  <a:pt x="43455" y="2192452"/>
                  <a:pt x="48109" y="2168187"/>
                </a:cubicBezTo>
                <a:cubicBezTo>
                  <a:pt x="54178" y="2136548"/>
                  <a:pt x="62397" y="2105341"/>
                  <a:pt x="69541" y="2073918"/>
                </a:cubicBezTo>
                <a:cubicBezTo>
                  <a:pt x="73113" y="2039003"/>
                  <a:pt x="72735" y="2003484"/>
                  <a:pt x="80257" y="1969174"/>
                </a:cubicBezTo>
                <a:cubicBezTo>
                  <a:pt x="83604" y="1953907"/>
                  <a:pt x="97814" y="1942425"/>
                  <a:pt x="101688" y="1927277"/>
                </a:cubicBezTo>
                <a:cubicBezTo>
                  <a:pt x="108673" y="1899968"/>
                  <a:pt x="108025" y="1871304"/>
                  <a:pt x="112404" y="1843483"/>
                </a:cubicBezTo>
                <a:cubicBezTo>
                  <a:pt x="119000" y="1801578"/>
                  <a:pt x="134709" y="1745798"/>
                  <a:pt x="144552" y="1707317"/>
                </a:cubicBezTo>
                <a:cubicBezTo>
                  <a:pt x="148123" y="1672402"/>
                  <a:pt x="148652" y="1637061"/>
                  <a:pt x="155267" y="1602573"/>
                </a:cubicBezTo>
                <a:cubicBezTo>
                  <a:pt x="159431" y="1580869"/>
                  <a:pt x="169556" y="1560676"/>
                  <a:pt x="176700" y="1539727"/>
                </a:cubicBezTo>
                <a:lnTo>
                  <a:pt x="187415" y="1508304"/>
                </a:lnTo>
                <a:cubicBezTo>
                  <a:pt x="190987" y="1092822"/>
                  <a:pt x="187596" y="677227"/>
                  <a:pt x="198131" y="261859"/>
                </a:cubicBezTo>
                <a:cubicBezTo>
                  <a:pt x="198382" y="251986"/>
                  <a:pt x="215044" y="249742"/>
                  <a:pt x="219562" y="240910"/>
                </a:cubicBezTo>
                <a:cubicBezTo>
                  <a:pt x="226148" y="228034"/>
                  <a:pt x="225620" y="212669"/>
                  <a:pt x="230278" y="199013"/>
                </a:cubicBezTo>
                <a:cubicBezTo>
                  <a:pt x="252929" y="132592"/>
                  <a:pt x="247375" y="166709"/>
                  <a:pt x="262426" y="115218"/>
                </a:cubicBezTo>
                <a:cubicBezTo>
                  <a:pt x="276754" y="66196"/>
                  <a:pt x="271355" y="54118"/>
                  <a:pt x="273141" y="41898"/>
                </a:cubicBezTo>
                <a:cubicBezTo>
                  <a:pt x="423049" y="1936"/>
                  <a:pt x="397930" y="0"/>
                  <a:pt x="5839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043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295A5-545E-AA48-A81C-E49497837E21}" type="datetimeFigureOut">
              <a:rPr lang="en-US" smtClean="0"/>
              <a:t>12/05/18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D846F-4FAD-D14B-AE93-4680807A7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35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4585568" y="923296"/>
            <a:ext cx="4210901" cy="5097611"/>
          </a:xfrm>
          <a:prstGeom prst="frame">
            <a:avLst>
              <a:gd name="adj1" fmla="val 311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914377"/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6043" y="1604800"/>
            <a:ext cx="3735151" cy="86177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914377"/>
            <a:r>
              <a:rPr lang="en-US" sz="4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Memahami</a:t>
            </a:r>
            <a:endParaRPr lang="en-US" sz="4800" b="1" kern="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7"/>
          <p:cNvSpPr/>
          <p:nvPr/>
        </p:nvSpPr>
        <p:spPr>
          <a:xfrm>
            <a:off x="4946932" y="2296449"/>
            <a:ext cx="3800974" cy="1600434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377"/>
            <a:r>
              <a:rPr lang="en-US" sz="4800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Sistem</a:t>
            </a:r>
            <a:r>
              <a:rPr lang="en-US" sz="4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800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Kerja</a:t>
            </a:r>
            <a:endParaRPr lang="en-US" sz="4800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4377"/>
            <a:r>
              <a:rPr lang="en-US" sz="4800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Prekarius</a:t>
            </a:r>
            <a:endParaRPr lang="en-US" sz="4800" kern="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8"/>
          <p:cNvSpPr/>
          <p:nvPr/>
        </p:nvSpPr>
        <p:spPr>
          <a:xfrm>
            <a:off x="4956043" y="4471167"/>
            <a:ext cx="4081667" cy="954103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914377"/>
            <a:r>
              <a:rPr lang="en-US" kern="0" dirty="0" err="1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Pelatihan</a:t>
            </a:r>
            <a:r>
              <a:rPr lang="en-US" kern="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Stop Precarious Work</a:t>
            </a:r>
          </a:p>
          <a:p>
            <a:pPr defTabSz="914377"/>
            <a:r>
              <a:rPr lang="en-US" kern="0" dirty="0" err="1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IndustriALL</a:t>
            </a:r>
            <a:r>
              <a:rPr lang="en-US" kern="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Indonesia</a:t>
            </a:r>
          </a:p>
          <a:p>
            <a:pPr defTabSz="914377"/>
            <a:r>
              <a:rPr lang="en-US" kern="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Bogor, 14-15 Mei 2018</a:t>
            </a:r>
            <a:endParaRPr lang="en-US" kern="0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3391" y="-3473"/>
            <a:ext cx="54061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914377"/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1079" y="1604799"/>
            <a:ext cx="326039" cy="365870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914377"/>
            <a:endParaRPr lang="en-US" kern="0" dirty="0">
              <a:solidFill>
                <a:sysClr val="windowText" lastClr="000000"/>
              </a:solidFill>
            </a:endParaRPr>
          </a:p>
        </p:txBody>
      </p:sp>
      <p:pic>
        <p:nvPicPr>
          <p:cNvPr id="22" name="Picture Placeholder 21" descr="stop1.png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6" b="2686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TextBox 3"/>
          <p:cNvSpPr txBox="1"/>
          <p:nvPr/>
        </p:nvSpPr>
        <p:spPr>
          <a:xfrm>
            <a:off x="657118" y="6071707"/>
            <a:ext cx="1881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Nelson F. </a:t>
            </a:r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</a:rPr>
              <a:t>Saragih</a:t>
            </a:r>
            <a:endParaRPr lang="en-US" sz="12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nelsonfsaragih@gmail.com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32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2" grpId="0"/>
      <p:bldP spid="3" grpId="0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Placeholder 4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2246313"/>
          </a:xfrm>
        </p:spPr>
      </p:pic>
      <p:sp>
        <p:nvSpPr>
          <p:cNvPr id="42" name="Oval 41"/>
          <p:cNvSpPr/>
          <p:nvPr/>
        </p:nvSpPr>
        <p:spPr>
          <a:xfrm>
            <a:off x="761035" y="3034436"/>
            <a:ext cx="421481" cy="561975"/>
          </a:xfrm>
          <a:prstGeom prst="ellipse">
            <a:avLst/>
          </a:prstGeom>
          <a:solidFill>
            <a:srgbClr val="1F608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719" rIns="91324" bIns="45719" rtlCol="0" anchor="ctr"/>
          <a:lstStyle/>
          <a:p>
            <a:pPr algn="ctr" defTabSz="913063"/>
            <a:r>
              <a:rPr lang="en-US" sz="1867" b="1" spc="-15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151746" y="3034358"/>
            <a:ext cx="3443288" cy="451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719" rIns="91324" bIns="45719" rtlCol="0" anchor="ctr"/>
          <a:lstStyle/>
          <a:p>
            <a:pPr defTabSz="913063"/>
            <a:endParaRPr lang="en-US" sz="2000" dirty="0">
              <a:solidFill>
                <a:srgbClr val="EDF3F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166035" y="3024828"/>
            <a:ext cx="1519332" cy="338552"/>
          </a:xfrm>
          <a:prstGeom prst="rect">
            <a:avLst/>
          </a:prstGeom>
        </p:spPr>
        <p:txBody>
          <a:bodyPr wrap="none" lIns="91324" tIns="45719" rIns="91324" bIns="45719">
            <a:spAutoFit/>
          </a:bodyPr>
          <a:lstStyle/>
          <a:p>
            <a:pPr defTabSz="913063"/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Upah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rendah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761035" y="4005994"/>
            <a:ext cx="421481" cy="561975"/>
          </a:xfrm>
          <a:prstGeom prst="ellipse">
            <a:avLst/>
          </a:prstGeom>
          <a:solidFill>
            <a:srgbClr val="2C83B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719" rIns="91324" bIns="45719" rtlCol="0" anchor="ctr"/>
          <a:lstStyle/>
          <a:p>
            <a:pPr algn="ctr" defTabSz="913063"/>
            <a:r>
              <a:rPr lang="en-US" sz="1867" b="1" spc="-15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166039" y="3996387"/>
            <a:ext cx="2207121" cy="584773"/>
          </a:xfrm>
          <a:prstGeom prst="rect">
            <a:avLst/>
          </a:prstGeom>
        </p:spPr>
        <p:txBody>
          <a:bodyPr wrap="none" lIns="91324" tIns="45719" rIns="91324" bIns="45719">
            <a:spAutoFit/>
          </a:bodyPr>
          <a:lstStyle/>
          <a:p>
            <a:pPr defTabSz="913063"/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Tidak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ada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jaminan</a:t>
            </a:r>
            <a:endParaRPr lang="en-US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3063"/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Kelangsungan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kerja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761035" y="5000978"/>
            <a:ext cx="421481" cy="561975"/>
          </a:xfrm>
          <a:prstGeom prst="ellipse">
            <a:avLst/>
          </a:prstGeom>
          <a:solidFill>
            <a:srgbClr val="4299D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719" rIns="91324" bIns="45719" rtlCol="0" anchor="ctr"/>
          <a:lstStyle/>
          <a:p>
            <a:pPr algn="ctr" defTabSz="913063"/>
            <a:r>
              <a:rPr lang="en-US" sz="1867" b="1" spc="-15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166038" y="4991372"/>
            <a:ext cx="1693158" cy="584773"/>
          </a:xfrm>
          <a:prstGeom prst="rect">
            <a:avLst/>
          </a:prstGeom>
        </p:spPr>
        <p:txBody>
          <a:bodyPr wrap="none" lIns="91324" tIns="45719" rIns="91324" bIns="45719">
            <a:spAutoFit/>
          </a:bodyPr>
          <a:lstStyle/>
          <a:p>
            <a:pPr defTabSz="913063"/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Tidak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ada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defTabSz="913063"/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Jaminan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sosial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52" name="Oval 51"/>
          <p:cNvSpPr/>
          <p:nvPr/>
        </p:nvSpPr>
        <p:spPr>
          <a:xfrm>
            <a:off x="3361360" y="3034436"/>
            <a:ext cx="421481" cy="561975"/>
          </a:xfrm>
          <a:prstGeom prst="ellipse">
            <a:avLst/>
          </a:prstGeom>
          <a:solidFill>
            <a:srgbClr val="7BB9E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719" rIns="91324" bIns="45719" rtlCol="0" anchor="ctr"/>
          <a:lstStyle/>
          <a:p>
            <a:pPr algn="ctr" defTabSz="913063"/>
            <a:r>
              <a:rPr lang="en-US" sz="1867" b="1" spc="-15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766363" y="3024828"/>
            <a:ext cx="1524943" cy="584773"/>
          </a:xfrm>
          <a:prstGeom prst="rect">
            <a:avLst/>
          </a:prstGeom>
        </p:spPr>
        <p:txBody>
          <a:bodyPr wrap="none" lIns="91324" tIns="45719" rIns="91324" bIns="45719">
            <a:spAutoFit/>
          </a:bodyPr>
          <a:lstStyle/>
          <a:p>
            <a:pPr defTabSz="913063"/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Keselamatan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defTabSz="913063"/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Kerja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rendah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3361360" y="4005994"/>
            <a:ext cx="421481" cy="561975"/>
          </a:xfrm>
          <a:prstGeom prst="ellipse">
            <a:avLst/>
          </a:prstGeom>
          <a:solidFill>
            <a:srgbClr val="1F608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719" rIns="91324" bIns="45719" rtlCol="0" anchor="ctr"/>
          <a:lstStyle/>
          <a:p>
            <a:pPr algn="ctr" defTabSz="913063"/>
            <a:r>
              <a:rPr lang="en-US" sz="1867" b="1" spc="-15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66360" y="3996387"/>
            <a:ext cx="1774811" cy="584773"/>
          </a:xfrm>
          <a:prstGeom prst="rect">
            <a:avLst/>
          </a:prstGeom>
        </p:spPr>
        <p:txBody>
          <a:bodyPr wrap="none" lIns="91324" tIns="45719" rIns="91324" bIns="45719">
            <a:spAutoFit/>
          </a:bodyPr>
          <a:lstStyle/>
          <a:p>
            <a:pPr defTabSz="913063"/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Kehilangan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hak</a:t>
            </a:r>
            <a:endParaRPr lang="en-US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913063"/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berserikat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3361360" y="5000978"/>
            <a:ext cx="421481" cy="561975"/>
          </a:xfrm>
          <a:prstGeom prst="ellipse">
            <a:avLst/>
          </a:prstGeom>
          <a:solidFill>
            <a:srgbClr val="1F608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719" rIns="91324" bIns="45719" rtlCol="0" anchor="ctr"/>
          <a:lstStyle/>
          <a:p>
            <a:pPr algn="ctr" defTabSz="913063"/>
            <a:r>
              <a:rPr lang="en-US" sz="1867" b="1" spc="-15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766363" y="4991372"/>
            <a:ext cx="1471443" cy="338552"/>
          </a:xfrm>
          <a:prstGeom prst="rect">
            <a:avLst/>
          </a:prstGeom>
        </p:spPr>
        <p:txBody>
          <a:bodyPr wrap="none" lIns="91324" tIns="45719" rIns="91324" bIns="45719">
            <a:spAutoFit/>
          </a:bodyPr>
          <a:lstStyle/>
          <a:p>
            <a:pPr defTabSz="913063"/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Diskriminasi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5911651" y="3034436"/>
            <a:ext cx="421481" cy="561975"/>
          </a:xfrm>
          <a:prstGeom prst="ellipse">
            <a:avLst/>
          </a:prstGeom>
          <a:solidFill>
            <a:srgbClr val="2C83B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719" rIns="91324" bIns="45719" rtlCol="0" anchor="ctr"/>
          <a:lstStyle/>
          <a:p>
            <a:pPr algn="ctr" defTabSz="913063"/>
            <a:r>
              <a:rPr lang="en-US" sz="1867" b="1" spc="-15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16737" y="3024828"/>
            <a:ext cx="1288300" cy="338552"/>
          </a:xfrm>
          <a:prstGeom prst="rect">
            <a:avLst/>
          </a:prstGeom>
        </p:spPr>
        <p:txBody>
          <a:bodyPr wrap="none" lIns="91324" tIns="45719" rIns="91324" bIns="45719">
            <a:spAutoFit/>
          </a:bodyPr>
          <a:lstStyle/>
          <a:p>
            <a:pPr defTabSz="913063"/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Eksploitasi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5911651" y="4005994"/>
            <a:ext cx="421481" cy="561975"/>
          </a:xfrm>
          <a:prstGeom prst="ellipse">
            <a:avLst/>
          </a:prstGeom>
          <a:solidFill>
            <a:srgbClr val="4299D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719" rIns="91324" bIns="45719" rtlCol="0" anchor="ctr"/>
          <a:lstStyle/>
          <a:p>
            <a:pPr algn="ctr" defTabSz="913063"/>
            <a:r>
              <a:rPr lang="en-US" sz="1867" b="1" spc="-15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316737" y="3996461"/>
            <a:ext cx="1805268" cy="338552"/>
          </a:xfrm>
          <a:prstGeom prst="rect">
            <a:avLst/>
          </a:prstGeom>
        </p:spPr>
        <p:txBody>
          <a:bodyPr wrap="none" lIns="91324" tIns="45719" rIns="91324" bIns="45719">
            <a:spAutoFit/>
          </a:bodyPr>
          <a:lstStyle/>
          <a:p>
            <a:pPr defTabSz="913063"/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Karir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tidak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jelas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5911651" y="5000978"/>
            <a:ext cx="421481" cy="561975"/>
          </a:xfrm>
          <a:prstGeom prst="ellipse">
            <a:avLst/>
          </a:prstGeom>
          <a:solidFill>
            <a:srgbClr val="7BB9E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719" rIns="91324" bIns="45719" rtlCol="0" anchor="ctr"/>
          <a:lstStyle/>
          <a:p>
            <a:pPr algn="ctr" defTabSz="913063"/>
            <a:r>
              <a:rPr lang="en-US" sz="1867" b="1" spc="-15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16684" y="4991447"/>
            <a:ext cx="461551" cy="338552"/>
          </a:xfrm>
          <a:prstGeom prst="rect">
            <a:avLst/>
          </a:prstGeom>
        </p:spPr>
        <p:txBody>
          <a:bodyPr wrap="none" lIns="91324" tIns="45719" rIns="91324" bIns="45719">
            <a:spAutoFit/>
          </a:bodyPr>
          <a:lstStyle/>
          <a:p>
            <a:pPr defTabSz="913063"/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Dll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0" y="0"/>
            <a:ext cx="9143999" cy="2264294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731139" y="322825"/>
            <a:ext cx="79426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-40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Roboto Black" panose="02000000000000000000" pitchFamily="2" charset="0"/>
                <a:cs typeface="Avenir Heavy"/>
              </a:rPr>
              <a:t>SISTEM KERJA PREKARIUS</a:t>
            </a:r>
            <a:r>
              <a:rPr kumimoji="0" lang="en-US" sz="5400" b="1" i="0" u="none" strike="noStrike" kern="1200" cap="none" spc="-400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Roboto Black" panose="02000000000000000000" pitchFamily="2" charset="0"/>
                <a:cs typeface="Avenir Heavy"/>
              </a:rPr>
              <a:t> </a:t>
            </a:r>
            <a:endParaRPr kumimoji="0" lang="en-US" sz="5400" b="1" i="0" u="none" strike="noStrike" kern="1200" cap="none" spc="-40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lt"/>
              <a:ea typeface="Roboto Black" panose="02000000000000000000" pitchFamily="2" charset="0"/>
              <a:cs typeface="Avenir Heavy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1475549" y="1094021"/>
            <a:ext cx="63670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Sistem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kerja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yang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merugikan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pekerja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buruh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8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44" grpId="0"/>
      <p:bldP spid="46" grpId="0" animBg="1"/>
      <p:bldP spid="47" grpId="0"/>
      <p:bldP spid="49" grpId="0" animBg="1"/>
      <p:bldP spid="50" grpId="0"/>
      <p:bldP spid="52" grpId="0" animBg="1"/>
      <p:bldP spid="53" grpId="0"/>
      <p:bldP spid="55" grpId="0" animBg="1"/>
      <p:bldP spid="56" grpId="0"/>
      <p:bldP spid="58" grpId="0" animBg="1"/>
      <p:bldP spid="59" grpId="0"/>
      <p:bldP spid="61" grpId="0" animBg="1"/>
      <p:bldP spid="62" grpId="0"/>
      <p:bldP spid="64" grpId="0" animBg="1"/>
      <p:bldP spid="65" grpId="0"/>
      <p:bldP spid="67" grpId="0" animBg="1"/>
      <p:bldP spid="6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Placeholder 6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854" y="1885950"/>
            <a:ext cx="1930417" cy="2114550"/>
          </a:xfrm>
        </p:spPr>
      </p:pic>
      <p:pic>
        <p:nvPicPr>
          <p:cNvPr id="66" name="Picture Placeholder 65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20" y="1885950"/>
            <a:ext cx="1971675" cy="2114551"/>
          </a:xfrm>
        </p:spPr>
      </p:pic>
      <p:pic>
        <p:nvPicPr>
          <p:cNvPr id="68" name="Picture Placeholder 67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664" y="1973563"/>
            <a:ext cx="1971675" cy="2026937"/>
          </a:xfrm>
        </p:spPr>
      </p:pic>
      <p:sp>
        <p:nvSpPr>
          <p:cNvPr id="64" name="Text Placeholder 63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4000" b="1" spc="-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Open Sans" pitchFamily="34" charset="0"/>
              </a:rPr>
              <a:t>BENTUK PEKERJAAN PREKARIUS</a:t>
            </a:r>
            <a:endParaRPr lang="en-CA" sz="4000" b="1" spc="-200" dirty="0">
              <a:solidFill>
                <a:schemeClr val="tx1">
                  <a:lumMod val="85000"/>
                  <a:lumOff val="15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  <a:cs typeface="Open Sans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544777" y="4000501"/>
            <a:ext cx="2514816" cy="1001913"/>
            <a:chOff x="1523419" y="3352800"/>
            <a:chExt cx="2429456" cy="1001913"/>
          </a:xfrm>
        </p:grpSpPr>
        <p:grpSp>
          <p:nvGrpSpPr>
            <p:cNvPr id="38" name="Group 37"/>
            <p:cNvGrpSpPr/>
            <p:nvPr/>
          </p:nvGrpSpPr>
          <p:grpSpPr>
            <a:xfrm>
              <a:off x="1563861" y="3352800"/>
              <a:ext cx="2389014" cy="1001913"/>
              <a:chOff x="1563861" y="3705225"/>
              <a:chExt cx="2389014" cy="1001913"/>
            </a:xfrm>
          </p:grpSpPr>
          <p:sp>
            <p:nvSpPr>
              <p:cNvPr id="42" name="Isosceles Triangle 9"/>
              <p:cNvSpPr/>
              <p:nvPr/>
            </p:nvSpPr>
            <p:spPr>
              <a:xfrm rot="17961237" flipH="1">
                <a:off x="3647230" y="4455925"/>
                <a:ext cx="280270" cy="222156"/>
              </a:xfrm>
              <a:custGeom>
                <a:avLst/>
                <a:gdLst>
                  <a:gd name="connsiteX0" fmla="*/ 0 w 279370"/>
                  <a:gd name="connsiteY0" fmla="*/ 240836 h 240836"/>
                  <a:gd name="connsiteX1" fmla="*/ 139685 w 279370"/>
                  <a:gd name="connsiteY1" fmla="*/ 0 h 240836"/>
                  <a:gd name="connsiteX2" fmla="*/ 279370 w 279370"/>
                  <a:gd name="connsiteY2" fmla="*/ 240836 h 240836"/>
                  <a:gd name="connsiteX3" fmla="*/ 0 w 279370"/>
                  <a:gd name="connsiteY3" fmla="*/ 240836 h 240836"/>
                  <a:gd name="connsiteX0" fmla="*/ 0 w 274433"/>
                  <a:gd name="connsiteY0" fmla="*/ 240836 h 240836"/>
                  <a:gd name="connsiteX1" fmla="*/ 139685 w 274433"/>
                  <a:gd name="connsiteY1" fmla="*/ 0 h 240836"/>
                  <a:gd name="connsiteX2" fmla="*/ 274433 w 274433"/>
                  <a:gd name="connsiteY2" fmla="*/ 123315 h 240836"/>
                  <a:gd name="connsiteX3" fmla="*/ 0 w 274433"/>
                  <a:gd name="connsiteY3" fmla="*/ 240836 h 240836"/>
                  <a:gd name="connsiteX0" fmla="*/ 0 w 274433"/>
                  <a:gd name="connsiteY0" fmla="*/ 222156 h 222156"/>
                  <a:gd name="connsiteX1" fmla="*/ 129179 w 274433"/>
                  <a:gd name="connsiteY1" fmla="*/ 0 h 222156"/>
                  <a:gd name="connsiteX2" fmla="*/ 274433 w 274433"/>
                  <a:gd name="connsiteY2" fmla="*/ 104635 h 222156"/>
                  <a:gd name="connsiteX3" fmla="*/ 0 w 274433"/>
                  <a:gd name="connsiteY3" fmla="*/ 222156 h 222156"/>
                  <a:gd name="connsiteX0" fmla="*/ 0 w 280270"/>
                  <a:gd name="connsiteY0" fmla="*/ 222156 h 222156"/>
                  <a:gd name="connsiteX1" fmla="*/ 129179 w 280270"/>
                  <a:gd name="connsiteY1" fmla="*/ 0 h 222156"/>
                  <a:gd name="connsiteX2" fmla="*/ 280270 w 280270"/>
                  <a:gd name="connsiteY2" fmla="*/ 94258 h 222156"/>
                  <a:gd name="connsiteX3" fmla="*/ 0 w 280270"/>
                  <a:gd name="connsiteY3" fmla="*/ 222156 h 222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270" h="222156">
                    <a:moveTo>
                      <a:pt x="0" y="222156"/>
                    </a:moveTo>
                    <a:lnTo>
                      <a:pt x="129179" y="0"/>
                    </a:lnTo>
                    <a:lnTo>
                      <a:pt x="280270" y="94258"/>
                    </a:lnTo>
                    <a:lnTo>
                      <a:pt x="0" y="222156"/>
                    </a:lnTo>
                    <a:close/>
                  </a:path>
                </a:pathLst>
              </a:custGeom>
              <a:solidFill>
                <a:srgbClr val="1F60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3" name="Isosceles Triangle 9"/>
              <p:cNvSpPr/>
              <p:nvPr/>
            </p:nvSpPr>
            <p:spPr>
              <a:xfrm rot="3638763">
                <a:off x="1586906" y="4447776"/>
                <a:ext cx="280270" cy="222156"/>
              </a:xfrm>
              <a:custGeom>
                <a:avLst/>
                <a:gdLst>
                  <a:gd name="connsiteX0" fmla="*/ 0 w 279370"/>
                  <a:gd name="connsiteY0" fmla="*/ 240836 h 240836"/>
                  <a:gd name="connsiteX1" fmla="*/ 139685 w 279370"/>
                  <a:gd name="connsiteY1" fmla="*/ 0 h 240836"/>
                  <a:gd name="connsiteX2" fmla="*/ 279370 w 279370"/>
                  <a:gd name="connsiteY2" fmla="*/ 240836 h 240836"/>
                  <a:gd name="connsiteX3" fmla="*/ 0 w 279370"/>
                  <a:gd name="connsiteY3" fmla="*/ 240836 h 240836"/>
                  <a:gd name="connsiteX0" fmla="*/ 0 w 274433"/>
                  <a:gd name="connsiteY0" fmla="*/ 240836 h 240836"/>
                  <a:gd name="connsiteX1" fmla="*/ 139685 w 274433"/>
                  <a:gd name="connsiteY1" fmla="*/ 0 h 240836"/>
                  <a:gd name="connsiteX2" fmla="*/ 274433 w 274433"/>
                  <a:gd name="connsiteY2" fmla="*/ 123315 h 240836"/>
                  <a:gd name="connsiteX3" fmla="*/ 0 w 274433"/>
                  <a:gd name="connsiteY3" fmla="*/ 240836 h 240836"/>
                  <a:gd name="connsiteX0" fmla="*/ 0 w 274433"/>
                  <a:gd name="connsiteY0" fmla="*/ 222156 h 222156"/>
                  <a:gd name="connsiteX1" fmla="*/ 129179 w 274433"/>
                  <a:gd name="connsiteY1" fmla="*/ 0 h 222156"/>
                  <a:gd name="connsiteX2" fmla="*/ 274433 w 274433"/>
                  <a:gd name="connsiteY2" fmla="*/ 104635 h 222156"/>
                  <a:gd name="connsiteX3" fmla="*/ 0 w 274433"/>
                  <a:gd name="connsiteY3" fmla="*/ 222156 h 222156"/>
                  <a:gd name="connsiteX0" fmla="*/ 0 w 280270"/>
                  <a:gd name="connsiteY0" fmla="*/ 222156 h 222156"/>
                  <a:gd name="connsiteX1" fmla="*/ 129179 w 280270"/>
                  <a:gd name="connsiteY1" fmla="*/ 0 h 222156"/>
                  <a:gd name="connsiteX2" fmla="*/ 280270 w 280270"/>
                  <a:gd name="connsiteY2" fmla="*/ 94258 h 222156"/>
                  <a:gd name="connsiteX3" fmla="*/ 0 w 280270"/>
                  <a:gd name="connsiteY3" fmla="*/ 222156 h 222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270" h="222156">
                    <a:moveTo>
                      <a:pt x="0" y="222156"/>
                    </a:moveTo>
                    <a:lnTo>
                      <a:pt x="129179" y="0"/>
                    </a:lnTo>
                    <a:lnTo>
                      <a:pt x="280270" y="94258"/>
                    </a:lnTo>
                    <a:lnTo>
                      <a:pt x="0" y="222156"/>
                    </a:lnTo>
                    <a:close/>
                  </a:path>
                </a:pathLst>
              </a:custGeom>
              <a:solidFill>
                <a:srgbClr val="1F60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1563861" y="3705225"/>
                <a:ext cx="2389014" cy="800100"/>
              </a:xfrm>
              <a:prstGeom prst="rect">
                <a:avLst/>
              </a:prstGeom>
              <a:solidFill>
                <a:srgbClr val="7BB9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1523419" y="3378589"/>
              <a:ext cx="2429456" cy="461647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2400" dirty="0" err="1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Kontrak</a:t>
              </a:r>
              <a:endPara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361362" y="4000501"/>
            <a:ext cx="2442217" cy="1001914"/>
            <a:chOff x="4771274" y="3352800"/>
            <a:chExt cx="2389795" cy="1001914"/>
          </a:xfrm>
        </p:grpSpPr>
        <p:grpSp>
          <p:nvGrpSpPr>
            <p:cNvPr id="46" name="Group 45"/>
            <p:cNvGrpSpPr/>
            <p:nvPr/>
          </p:nvGrpSpPr>
          <p:grpSpPr>
            <a:xfrm>
              <a:off x="4771274" y="3352800"/>
              <a:ext cx="2389795" cy="1001914"/>
              <a:chOff x="1216912" y="3705225"/>
              <a:chExt cx="2389795" cy="1001914"/>
            </a:xfrm>
          </p:grpSpPr>
          <p:sp>
            <p:nvSpPr>
              <p:cNvPr id="50" name="Isosceles Triangle 9"/>
              <p:cNvSpPr/>
              <p:nvPr/>
            </p:nvSpPr>
            <p:spPr>
              <a:xfrm rot="3638763">
                <a:off x="1235713" y="4464986"/>
                <a:ext cx="242221" cy="187737"/>
              </a:xfrm>
              <a:custGeom>
                <a:avLst/>
                <a:gdLst>
                  <a:gd name="connsiteX0" fmla="*/ 0 w 279370"/>
                  <a:gd name="connsiteY0" fmla="*/ 240836 h 240836"/>
                  <a:gd name="connsiteX1" fmla="*/ 139685 w 279370"/>
                  <a:gd name="connsiteY1" fmla="*/ 0 h 240836"/>
                  <a:gd name="connsiteX2" fmla="*/ 279370 w 279370"/>
                  <a:gd name="connsiteY2" fmla="*/ 240836 h 240836"/>
                  <a:gd name="connsiteX3" fmla="*/ 0 w 279370"/>
                  <a:gd name="connsiteY3" fmla="*/ 240836 h 240836"/>
                  <a:gd name="connsiteX0" fmla="*/ 0 w 274433"/>
                  <a:gd name="connsiteY0" fmla="*/ 240836 h 240836"/>
                  <a:gd name="connsiteX1" fmla="*/ 139685 w 274433"/>
                  <a:gd name="connsiteY1" fmla="*/ 0 h 240836"/>
                  <a:gd name="connsiteX2" fmla="*/ 274433 w 274433"/>
                  <a:gd name="connsiteY2" fmla="*/ 123315 h 240836"/>
                  <a:gd name="connsiteX3" fmla="*/ 0 w 274433"/>
                  <a:gd name="connsiteY3" fmla="*/ 240836 h 240836"/>
                  <a:gd name="connsiteX0" fmla="*/ 0 w 274433"/>
                  <a:gd name="connsiteY0" fmla="*/ 222156 h 222156"/>
                  <a:gd name="connsiteX1" fmla="*/ 129179 w 274433"/>
                  <a:gd name="connsiteY1" fmla="*/ 0 h 222156"/>
                  <a:gd name="connsiteX2" fmla="*/ 274433 w 274433"/>
                  <a:gd name="connsiteY2" fmla="*/ 104635 h 222156"/>
                  <a:gd name="connsiteX3" fmla="*/ 0 w 274433"/>
                  <a:gd name="connsiteY3" fmla="*/ 222156 h 222156"/>
                  <a:gd name="connsiteX0" fmla="*/ 0 w 280270"/>
                  <a:gd name="connsiteY0" fmla="*/ 222156 h 222156"/>
                  <a:gd name="connsiteX1" fmla="*/ 129179 w 280270"/>
                  <a:gd name="connsiteY1" fmla="*/ 0 h 222156"/>
                  <a:gd name="connsiteX2" fmla="*/ 280270 w 280270"/>
                  <a:gd name="connsiteY2" fmla="*/ 94258 h 222156"/>
                  <a:gd name="connsiteX3" fmla="*/ 0 w 280270"/>
                  <a:gd name="connsiteY3" fmla="*/ 222156 h 222156"/>
                  <a:gd name="connsiteX0" fmla="*/ 0 w 270066"/>
                  <a:gd name="connsiteY0" fmla="*/ 222156 h 222156"/>
                  <a:gd name="connsiteX1" fmla="*/ 129179 w 270066"/>
                  <a:gd name="connsiteY1" fmla="*/ 0 h 222156"/>
                  <a:gd name="connsiteX2" fmla="*/ 270066 w 270066"/>
                  <a:gd name="connsiteY2" fmla="*/ 99447 h 222156"/>
                  <a:gd name="connsiteX3" fmla="*/ 0 w 270066"/>
                  <a:gd name="connsiteY3" fmla="*/ 222156 h 222156"/>
                  <a:gd name="connsiteX0" fmla="*/ 0 w 242221"/>
                  <a:gd name="connsiteY0" fmla="*/ 222156 h 222156"/>
                  <a:gd name="connsiteX1" fmla="*/ 129179 w 242221"/>
                  <a:gd name="connsiteY1" fmla="*/ 0 h 222156"/>
                  <a:gd name="connsiteX2" fmla="*/ 242221 w 242221"/>
                  <a:gd name="connsiteY2" fmla="*/ 116571 h 222156"/>
                  <a:gd name="connsiteX3" fmla="*/ 0 w 242221"/>
                  <a:gd name="connsiteY3" fmla="*/ 222156 h 222156"/>
                  <a:gd name="connsiteX0" fmla="*/ 0 w 242221"/>
                  <a:gd name="connsiteY0" fmla="*/ 187737 h 187737"/>
                  <a:gd name="connsiteX1" fmla="*/ 106178 w 242221"/>
                  <a:gd name="connsiteY1" fmla="*/ 0 h 187737"/>
                  <a:gd name="connsiteX2" fmla="*/ 242221 w 242221"/>
                  <a:gd name="connsiteY2" fmla="*/ 82152 h 187737"/>
                  <a:gd name="connsiteX3" fmla="*/ 0 w 242221"/>
                  <a:gd name="connsiteY3" fmla="*/ 187737 h 187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2221" h="187737">
                    <a:moveTo>
                      <a:pt x="0" y="187737"/>
                    </a:moveTo>
                    <a:lnTo>
                      <a:pt x="106178" y="0"/>
                    </a:lnTo>
                    <a:lnTo>
                      <a:pt x="242221" y="82152"/>
                    </a:lnTo>
                    <a:lnTo>
                      <a:pt x="0" y="187737"/>
                    </a:lnTo>
                    <a:close/>
                  </a:path>
                </a:pathLst>
              </a:custGeom>
              <a:solidFill>
                <a:srgbClr val="1F60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1" name="Isosceles Triangle 9"/>
              <p:cNvSpPr/>
              <p:nvPr/>
            </p:nvSpPr>
            <p:spPr>
              <a:xfrm rot="17961237" flipH="1">
                <a:off x="3302535" y="4455926"/>
                <a:ext cx="280270" cy="222156"/>
              </a:xfrm>
              <a:custGeom>
                <a:avLst/>
                <a:gdLst>
                  <a:gd name="connsiteX0" fmla="*/ 0 w 279370"/>
                  <a:gd name="connsiteY0" fmla="*/ 240836 h 240836"/>
                  <a:gd name="connsiteX1" fmla="*/ 139685 w 279370"/>
                  <a:gd name="connsiteY1" fmla="*/ 0 h 240836"/>
                  <a:gd name="connsiteX2" fmla="*/ 279370 w 279370"/>
                  <a:gd name="connsiteY2" fmla="*/ 240836 h 240836"/>
                  <a:gd name="connsiteX3" fmla="*/ 0 w 279370"/>
                  <a:gd name="connsiteY3" fmla="*/ 240836 h 240836"/>
                  <a:gd name="connsiteX0" fmla="*/ 0 w 274433"/>
                  <a:gd name="connsiteY0" fmla="*/ 240836 h 240836"/>
                  <a:gd name="connsiteX1" fmla="*/ 139685 w 274433"/>
                  <a:gd name="connsiteY1" fmla="*/ 0 h 240836"/>
                  <a:gd name="connsiteX2" fmla="*/ 274433 w 274433"/>
                  <a:gd name="connsiteY2" fmla="*/ 123315 h 240836"/>
                  <a:gd name="connsiteX3" fmla="*/ 0 w 274433"/>
                  <a:gd name="connsiteY3" fmla="*/ 240836 h 240836"/>
                  <a:gd name="connsiteX0" fmla="*/ 0 w 274433"/>
                  <a:gd name="connsiteY0" fmla="*/ 222156 h 222156"/>
                  <a:gd name="connsiteX1" fmla="*/ 129179 w 274433"/>
                  <a:gd name="connsiteY1" fmla="*/ 0 h 222156"/>
                  <a:gd name="connsiteX2" fmla="*/ 274433 w 274433"/>
                  <a:gd name="connsiteY2" fmla="*/ 104635 h 222156"/>
                  <a:gd name="connsiteX3" fmla="*/ 0 w 274433"/>
                  <a:gd name="connsiteY3" fmla="*/ 222156 h 222156"/>
                  <a:gd name="connsiteX0" fmla="*/ 0 w 280270"/>
                  <a:gd name="connsiteY0" fmla="*/ 222156 h 222156"/>
                  <a:gd name="connsiteX1" fmla="*/ 129179 w 280270"/>
                  <a:gd name="connsiteY1" fmla="*/ 0 h 222156"/>
                  <a:gd name="connsiteX2" fmla="*/ 280270 w 280270"/>
                  <a:gd name="connsiteY2" fmla="*/ 94258 h 222156"/>
                  <a:gd name="connsiteX3" fmla="*/ 0 w 280270"/>
                  <a:gd name="connsiteY3" fmla="*/ 222156 h 222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270" h="222156">
                    <a:moveTo>
                      <a:pt x="0" y="222156"/>
                    </a:moveTo>
                    <a:lnTo>
                      <a:pt x="129179" y="0"/>
                    </a:lnTo>
                    <a:lnTo>
                      <a:pt x="280270" y="94258"/>
                    </a:lnTo>
                    <a:lnTo>
                      <a:pt x="0" y="222156"/>
                    </a:lnTo>
                    <a:close/>
                  </a:path>
                </a:pathLst>
              </a:custGeom>
              <a:solidFill>
                <a:srgbClr val="1F60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1216912" y="3705225"/>
                <a:ext cx="2389795" cy="800100"/>
              </a:xfrm>
              <a:prstGeom prst="rect">
                <a:avLst/>
              </a:prstGeom>
              <a:solidFill>
                <a:srgbClr val="4299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4976231" y="3378589"/>
              <a:ext cx="2184837" cy="461647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Outsourcing</a:t>
              </a:r>
              <a:endPara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127885" y="4026290"/>
            <a:ext cx="2440742" cy="993048"/>
            <a:chOff x="7934324" y="3352800"/>
            <a:chExt cx="2393983" cy="993048"/>
          </a:xfrm>
        </p:grpSpPr>
        <p:grpSp>
          <p:nvGrpSpPr>
            <p:cNvPr id="54" name="Group 53"/>
            <p:cNvGrpSpPr/>
            <p:nvPr/>
          </p:nvGrpSpPr>
          <p:grpSpPr>
            <a:xfrm>
              <a:off x="7934324" y="3352800"/>
              <a:ext cx="2386319" cy="993048"/>
              <a:chOff x="866776" y="3705225"/>
              <a:chExt cx="2386319" cy="993048"/>
            </a:xfrm>
          </p:grpSpPr>
          <p:sp>
            <p:nvSpPr>
              <p:cNvPr id="58" name="Isosceles Triangle 9"/>
              <p:cNvSpPr/>
              <p:nvPr/>
            </p:nvSpPr>
            <p:spPr>
              <a:xfrm rot="17961237" flipH="1">
                <a:off x="2953013" y="4447060"/>
                <a:ext cx="280270" cy="222156"/>
              </a:xfrm>
              <a:custGeom>
                <a:avLst/>
                <a:gdLst>
                  <a:gd name="connsiteX0" fmla="*/ 0 w 279370"/>
                  <a:gd name="connsiteY0" fmla="*/ 240836 h 240836"/>
                  <a:gd name="connsiteX1" fmla="*/ 139685 w 279370"/>
                  <a:gd name="connsiteY1" fmla="*/ 0 h 240836"/>
                  <a:gd name="connsiteX2" fmla="*/ 279370 w 279370"/>
                  <a:gd name="connsiteY2" fmla="*/ 240836 h 240836"/>
                  <a:gd name="connsiteX3" fmla="*/ 0 w 279370"/>
                  <a:gd name="connsiteY3" fmla="*/ 240836 h 240836"/>
                  <a:gd name="connsiteX0" fmla="*/ 0 w 274433"/>
                  <a:gd name="connsiteY0" fmla="*/ 240836 h 240836"/>
                  <a:gd name="connsiteX1" fmla="*/ 139685 w 274433"/>
                  <a:gd name="connsiteY1" fmla="*/ 0 h 240836"/>
                  <a:gd name="connsiteX2" fmla="*/ 274433 w 274433"/>
                  <a:gd name="connsiteY2" fmla="*/ 123315 h 240836"/>
                  <a:gd name="connsiteX3" fmla="*/ 0 w 274433"/>
                  <a:gd name="connsiteY3" fmla="*/ 240836 h 240836"/>
                  <a:gd name="connsiteX0" fmla="*/ 0 w 274433"/>
                  <a:gd name="connsiteY0" fmla="*/ 222156 h 222156"/>
                  <a:gd name="connsiteX1" fmla="*/ 129179 w 274433"/>
                  <a:gd name="connsiteY1" fmla="*/ 0 h 222156"/>
                  <a:gd name="connsiteX2" fmla="*/ 274433 w 274433"/>
                  <a:gd name="connsiteY2" fmla="*/ 104635 h 222156"/>
                  <a:gd name="connsiteX3" fmla="*/ 0 w 274433"/>
                  <a:gd name="connsiteY3" fmla="*/ 222156 h 222156"/>
                  <a:gd name="connsiteX0" fmla="*/ 0 w 280270"/>
                  <a:gd name="connsiteY0" fmla="*/ 222156 h 222156"/>
                  <a:gd name="connsiteX1" fmla="*/ 129179 w 280270"/>
                  <a:gd name="connsiteY1" fmla="*/ 0 h 222156"/>
                  <a:gd name="connsiteX2" fmla="*/ 280270 w 280270"/>
                  <a:gd name="connsiteY2" fmla="*/ 94258 h 222156"/>
                  <a:gd name="connsiteX3" fmla="*/ 0 w 280270"/>
                  <a:gd name="connsiteY3" fmla="*/ 222156 h 222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270" h="222156">
                    <a:moveTo>
                      <a:pt x="0" y="222156"/>
                    </a:moveTo>
                    <a:lnTo>
                      <a:pt x="129179" y="0"/>
                    </a:lnTo>
                    <a:lnTo>
                      <a:pt x="280270" y="94258"/>
                    </a:lnTo>
                    <a:lnTo>
                      <a:pt x="0" y="222156"/>
                    </a:lnTo>
                    <a:close/>
                  </a:path>
                </a:pathLst>
              </a:custGeom>
              <a:solidFill>
                <a:srgbClr val="1F60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9" name="Isosceles Triangle 9"/>
              <p:cNvSpPr/>
              <p:nvPr/>
            </p:nvSpPr>
            <p:spPr>
              <a:xfrm rot="3638763">
                <a:off x="886694" y="4465253"/>
                <a:ext cx="251993" cy="193098"/>
              </a:xfrm>
              <a:custGeom>
                <a:avLst/>
                <a:gdLst>
                  <a:gd name="connsiteX0" fmla="*/ 0 w 279370"/>
                  <a:gd name="connsiteY0" fmla="*/ 240836 h 240836"/>
                  <a:gd name="connsiteX1" fmla="*/ 139685 w 279370"/>
                  <a:gd name="connsiteY1" fmla="*/ 0 h 240836"/>
                  <a:gd name="connsiteX2" fmla="*/ 279370 w 279370"/>
                  <a:gd name="connsiteY2" fmla="*/ 240836 h 240836"/>
                  <a:gd name="connsiteX3" fmla="*/ 0 w 279370"/>
                  <a:gd name="connsiteY3" fmla="*/ 240836 h 240836"/>
                  <a:gd name="connsiteX0" fmla="*/ 0 w 274433"/>
                  <a:gd name="connsiteY0" fmla="*/ 240836 h 240836"/>
                  <a:gd name="connsiteX1" fmla="*/ 139685 w 274433"/>
                  <a:gd name="connsiteY1" fmla="*/ 0 h 240836"/>
                  <a:gd name="connsiteX2" fmla="*/ 274433 w 274433"/>
                  <a:gd name="connsiteY2" fmla="*/ 123315 h 240836"/>
                  <a:gd name="connsiteX3" fmla="*/ 0 w 274433"/>
                  <a:gd name="connsiteY3" fmla="*/ 240836 h 240836"/>
                  <a:gd name="connsiteX0" fmla="*/ 0 w 274433"/>
                  <a:gd name="connsiteY0" fmla="*/ 222156 h 222156"/>
                  <a:gd name="connsiteX1" fmla="*/ 129179 w 274433"/>
                  <a:gd name="connsiteY1" fmla="*/ 0 h 222156"/>
                  <a:gd name="connsiteX2" fmla="*/ 274433 w 274433"/>
                  <a:gd name="connsiteY2" fmla="*/ 104635 h 222156"/>
                  <a:gd name="connsiteX3" fmla="*/ 0 w 274433"/>
                  <a:gd name="connsiteY3" fmla="*/ 222156 h 222156"/>
                  <a:gd name="connsiteX0" fmla="*/ 0 w 280270"/>
                  <a:gd name="connsiteY0" fmla="*/ 222156 h 222156"/>
                  <a:gd name="connsiteX1" fmla="*/ 129179 w 280270"/>
                  <a:gd name="connsiteY1" fmla="*/ 0 h 222156"/>
                  <a:gd name="connsiteX2" fmla="*/ 280270 w 280270"/>
                  <a:gd name="connsiteY2" fmla="*/ 94258 h 222156"/>
                  <a:gd name="connsiteX3" fmla="*/ 0 w 280270"/>
                  <a:gd name="connsiteY3" fmla="*/ 222156 h 222156"/>
                  <a:gd name="connsiteX0" fmla="*/ 0 w 251993"/>
                  <a:gd name="connsiteY0" fmla="*/ 222156 h 222156"/>
                  <a:gd name="connsiteX1" fmla="*/ 129179 w 251993"/>
                  <a:gd name="connsiteY1" fmla="*/ 0 h 222156"/>
                  <a:gd name="connsiteX2" fmla="*/ 251993 w 251993"/>
                  <a:gd name="connsiteY2" fmla="*/ 105674 h 222156"/>
                  <a:gd name="connsiteX3" fmla="*/ 0 w 251993"/>
                  <a:gd name="connsiteY3" fmla="*/ 222156 h 222156"/>
                  <a:gd name="connsiteX0" fmla="*/ 0 w 251993"/>
                  <a:gd name="connsiteY0" fmla="*/ 193098 h 193098"/>
                  <a:gd name="connsiteX1" fmla="*/ 112837 w 251993"/>
                  <a:gd name="connsiteY1" fmla="*/ 0 h 193098"/>
                  <a:gd name="connsiteX2" fmla="*/ 251993 w 251993"/>
                  <a:gd name="connsiteY2" fmla="*/ 76616 h 193098"/>
                  <a:gd name="connsiteX3" fmla="*/ 0 w 251993"/>
                  <a:gd name="connsiteY3" fmla="*/ 193098 h 193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1993" h="193098">
                    <a:moveTo>
                      <a:pt x="0" y="193098"/>
                    </a:moveTo>
                    <a:lnTo>
                      <a:pt x="112837" y="0"/>
                    </a:lnTo>
                    <a:lnTo>
                      <a:pt x="251993" y="76616"/>
                    </a:lnTo>
                    <a:lnTo>
                      <a:pt x="0" y="193098"/>
                    </a:lnTo>
                    <a:close/>
                  </a:path>
                </a:pathLst>
              </a:custGeom>
              <a:solidFill>
                <a:srgbClr val="1F60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866776" y="3705225"/>
                <a:ext cx="2386319" cy="800100"/>
              </a:xfrm>
              <a:prstGeom prst="rect">
                <a:avLst/>
              </a:prstGeom>
              <a:solidFill>
                <a:srgbClr val="2C83B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7935504" y="3378589"/>
              <a:ext cx="2392803" cy="461647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2400" dirty="0" err="1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Pemagangan</a:t>
              </a:r>
              <a:endPara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6283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75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75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3348873" y="1698283"/>
            <a:ext cx="1560516" cy="96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883" tIns="30479" rIns="60883" bIns="30479">
            <a:spAutoFit/>
          </a:bodyPr>
          <a:lstStyle/>
          <a:p>
            <a:pPr defTabSz="1448816">
              <a:lnSpc>
                <a:spcPct val="200000"/>
              </a:lnSpc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EFISIEN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448816"/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Rendah</a:t>
            </a:r>
            <a:r>
              <a:rPr lang="en-US" sz="13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biaya</a:t>
            </a:r>
            <a:r>
              <a:rPr lang="en-US" sz="13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tenaga</a:t>
            </a:r>
            <a:r>
              <a:rPr lang="en-US" sz="13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kerja</a:t>
            </a:r>
            <a:endParaRPr lang="en-US" sz="1333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126091" y="1758575"/>
            <a:ext cx="1560516" cy="96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883" tIns="30479" rIns="60883" bIns="30479">
            <a:spAutoFit/>
          </a:bodyPr>
          <a:lstStyle/>
          <a:p>
            <a:pPr defTabSz="1448816">
              <a:lnSpc>
                <a:spcPct val="200000"/>
              </a:lnSpc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PROFIT</a:t>
            </a:r>
          </a:p>
          <a:p>
            <a:pPr defTabSz="1448816"/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Memaksimalkan</a:t>
            </a:r>
            <a:r>
              <a:rPr lang="en-US" sz="13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keuntungan</a:t>
            </a:r>
            <a:endParaRPr lang="en-US" sz="1333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3348872" y="2967012"/>
            <a:ext cx="1709719" cy="1374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883" tIns="30479" rIns="60883" bIns="30479">
            <a:spAutoFit/>
          </a:bodyPr>
          <a:lstStyle/>
          <a:p>
            <a:pPr defTabSz="1448816">
              <a:lnSpc>
                <a:spcPct val="200000"/>
              </a:lnSpc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ADMINISTRASI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448816"/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Kegiatan</a:t>
            </a:r>
            <a:r>
              <a:rPr lang="en-US" sz="13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administrasi</a:t>
            </a:r>
            <a:r>
              <a:rPr lang="en-US" sz="13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dilakukan</a:t>
            </a:r>
            <a:r>
              <a:rPr lang="en-US" sz="13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perusahaan</a:t>
            </a:r>
            <a:r>
              <a:rPr lang="en-US" sz="13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lain</a:t>
            </a:r>
            <a:endParaRPr lang="en-US" sz="1333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1126091" y="3027305"/>
            <a:ext cx="1560516" cy="1169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883" tIns="30479" rIns="60883" bIns="30479">
            <a:spAutoFit/>
          </a:bodyPr>
          <a:lstStyle/>
          <a:p>
            <a:pPr defTabSz="1448816">
              <a:lnSpc>
                <a:spcPct val="200000"/>
              </a:lnSpc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PHK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448816"/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Mudah</a:t>
            </a:r>
            <a:r>
              <a:rPr lang="en-US" sz="13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memutuskan</a:t>
            </a:r>
            <a:r>
              <a:rPr lang="en-US" sz="13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hubungan</a:t>
            </a:r>
            <a:r>
              <a:rPr lang="en-US" sz="13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kerja</a:t>
            </a:r>
            <a:endParaRPr lang="en-US" sz="1333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3348872" y="4480089"/>
            <a:ext cx="1934327" cy="96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883" tIns="30479" rIns="60883" bIns="30479">
            <a:spAutoFit/>
          </a:bodyPr>
          <a:lstStyle/>
          <a:p>
            <a:pPr defTabSz="1448816">
              <a:lnSpc>
                <a:spcPct val="200000"/>
              </a:lnSpc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SP/SB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448816"/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Tidak</a:t>
            </a:r>
            <a:r>
              <a:rPr lang="en-US" sz="13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bisa</a:t>
            </a:r>
            <a:r>
              <a:rPr lang="en-US" sz="13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membentuk</a:t>
            </a:r>
            <a:r>
              <a:rPr lang="en-US" sz="13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SP/SB</a:t>
            </a:r>
            <a:endParaRPr lang="en-US" sz="1333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126091" y="4477321"/>
            <a:ext cx="1560516" cy="1169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883" tIns="30479" rIns="60883" bIns="30479">
            <a:spAutoFit/>
          </a:bodyPr>
          <a:lstStyle/>
          <a:p>
            <a:pPr defTabSz="1448816">
              <a:lnSpc>
                <a:spcPct val="200000"/>
              </a:lnSpc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REKRUT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448816"/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Mudah</a:t>
            </a:r>
            <a:r>
              <a:rPr lang="en-US" sz="13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mendapatkan</a:t>
            </a:r>
            <a:r>
              <a:rPr lang="en-US" sz="13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333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karyawan</a:t>
            </a:r>
            <a:endParaRPr lang="en-US" sz="1333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68416" y="712937"/>
            <a:ext cx="4803724" cy="1169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883" tIns="30479" rIns="60883" bIns="30479">
            <a:spAutoFit/>
          </a:bodyPr>
          <a:lstStyle/>
          <a:p>
            <a:pPr defTabSz="1448816"/>
            <a:r>
              <a:rPr lang="en-CA" sz="3600" b="1" spc="-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Open Sans" panose="020B0606030504020204" pitchFamily="34" charset="0"/>
              </a:rPr>
              <a:t>MENGAPA PENGUSAHA</a:t>
            </a:r>
          </a:p>
          <a:p>
            <a:pPr defTabSz="1448816"/>
            <a:r>
              <a:rPr lang="en-CA" sz="3600" b="1" spc="-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Open Sans" panose="020B0606030504020204" pitchFamily="34" charset="0"/>
              </a:rPr>
              <a:t>MENYUKAINYA?</a:t>
            </a:r>
            <a:endParaRPr lang="en-CA" sz="3600" b="1" spc="-200" dirty="0">
              <a:solidFill>
                <a:schemeClr val="tx1">
                  <a:lumMod val="65000"/>
                  <a:lumOff val="35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24539" y="3273021"/>
            <a:ext cx="184432" cy="769439"/>
          </a:xfrm>
          <a:prstGeom prst="rect">
            <a:avLst/>
          </a:prstGeom>
          <a:noFill/>
        </p:spPr>
        <p:txBody>
          <a:bodyPr wrap="none" lIns="91324" tIns="45719" rIns="91324" bIns="45719" rtlCol="0">
            <a:spAutoFit/>
          </a:bodyPr>
          <a:lstStyle/>
          <a:p>
            <a:pPr defTabSz="913063"/>
            <a:r>
              <a:rPr lang="en-US" sz="4400" dirty="0">
                <a:solidFill>
                  <a:srgbClr val="A2CAE4"/>
                </a:solidFill>
                <a:latin typeface="FontAwesome" pitchFamily="2" charset="0"/>
              </a:rPr>
              <a:t></a:t>
            </a:r>
            <a:endParaRPr lang="en-US" sz="7200" dirty="0">
              <a:solidFill>
                <a:srgbClr val="A2CAE4"/>
              </a:solidFill>
              <a:latin typeface="Sosa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04080" y="4480089"/>
            <a:ext cx="184432" cy="769439"/>
          </a:xfrm>
          <a:prstGeom prst="rect">
            <a:avLst/>
          </a:prstGeom>
          <a:noFill/>
        </p:spPr>
        <p:txBody>
          <a:bodyPr wrap="none" lIns="91324" tIns="45719" rIns="91324" bIns="45719" rtlCol="0">
            <a:spAutoFit/>
          </a:bodyPr>
          <a:lstStyle/>
          <a:p>
            <a:pPr defTabSz="913063"/>
            <a:r>
              <a:rPr lang="en-US" sz="4400" dirty="0">
                <a:solidFill>
                  <a:srgbClr val="C2DFF0"/>
                </a:solidFill>
                <a:latin typeface="FontAwesome" pitchFamily="2" charset="0"/>
              </a:rPr>
              <a:t></a:t>
            </a:r>
            <a:endParaRPr lang="en-US" sz="7200" dirty="0">
              <a:solidFill>
                <a:srgbClr val="C2DFF0"/>
              </a:solidFill>
              <a:latin typeface="Sosa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592" y="80"/>
            <a:ext cx="3903482" cy="482749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20003" y="3733655"/>
            <a:ext cx="2283077" cy="303174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09917" y="3923951"/>
            <a:ext cx="2306495" cy="299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28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</p:spPr>
      </p:pic>
      <p:sp>
        <p:nvSpPr>
          <p:cNvPr id="4" name="Rectangle 3"/>
          <p:cNvSpPr/>
          <p:nvPr/>
        </p:nvSpPr>
        <p:spPr>
          <a:xfrm>
            <a:off x="0" y="0"/>
            <a:ext cx="4571999" cy="6858000"/>
          </a:xfrm>
          <a:prstGeom prst="rect">
            <a:avLst/>
          </a:prstGeom>
          <a:solidFill>
            <a:srgbClr val="222A35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95784" y="2277447"/>
            <a:ext cx="3739487" cy="1140307"/>
          </a:xfrm>
          <a:prstGeom prst="rect">
            <a:avLst/>
          </a:prstGeom>
          <a:solidFill>
            <a:schemeClr val="accent2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95783" y="3576752"/>
            <a:ext cx="3739487" cy="3652264"/>
          </a:xfrm>
          <a:prstGeom prst="rect">
            <a:avLst/>
          </a:prstGeom>
        </p:spPr>
        <p:txBody>
          <a:bodyPr vert="horz" wrap="square" lIns="91422" tIns="45711" rIns="91422" bIns="45711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  <a:defRPr/>
            </a:pPr>
            <a:r>
              <a:rPr lang="en-US" sz="2000" b="1" dirty="0" smtClean="0">
                <a:solidFill>
                  <a:prstClr val="white"/>
                </a:solidFill>
              </a:rPr>
              <a:t>PKWT (</a:t>
            </a:r>
            <a:r>
              <a:rPr lang="en-US" sz="2000" b="1" dirty="0" err="1" smtClean="0">
                <a:solidFill>
                  <a:prstClr val="white"/>
                </a:solidFill>
              </a:rPr>
              <a:t>Perjanjian</a:t>
            </a:r>
            <a:r>
              <a:rPr lang="en-US" sz="2000" b="1" dirty="0" smtClean="0">
                <a:solidFill>
                  <a:prstClr val="white"/>
                </a:solidFill>
              </a:rPr>
              <a:t> </a:t>
            </a:r>
            <a:r>
              <a:rPr lang="en-US" sz="2000" b="1" dirty="0" err="1" smtClean="0">
                <a:solidFill>
                  <a:prstClr val="white"/>
                </a:solidFill>
              </a:rPr>
              <a:t>Kerja</a:t>
            </a:r>
            <a:r>
              <a:rPr lang="en-US" sz="2000" b="1" dirty="0" smtClean="0">
                <a:solidFill>
                  <a:prstClr val="white"/>
                </a:solidFill>
              </a:rPr>
              <a:t> </a:t>
            </a:r>
            <a:r>
              <a:rPr lang="en-US" sz="2000" b="1" dirty="0" err="1" smtClean="0">
                <a:solidFill>
                  <a:prstClr val="white"/>
                </a:solidFill>
              </a:rPr>
              <a:t>Waktu</a:t>
            </a:r>
            <a:r>
              <a:rPr lang="en-US" sz="2000" b="1" dirty="0" smtClean="0">
                <a:solidFill>
                  <a:prstClr val="white"/>
                </a:solidFill>
              </a:rPr>
              <a:t> </a:t>
            </a:r>
            <a:r>
              <a:rPr lang="en-US" sz="2000" b="1" dirty="0" err="1" smtClean="0">
                <a:solidFill>
                  <a:prstClr val="white"/>
                </a:solidFill>
              </a:rPr>
              <a:t>Tertentu</a:t>
            </a:r>
            <a:r>
              <a:rPr lang="en-US" sz="2000" b="1" dirty="0" smtClean="0">
                <a:solidFill>
                  <a:prstClr val="white"/>
                </a:solidFill>
              </a:rPr>
              <a:t>) : </a:t>
            </a:r>
            <a:r>
              <a:rPr lang="en-US" sz="2000" dirty="0" err="1" smtClean="0">
                <a:solidFill>
                  <a:schemeClr val="bg1"/>
                </a:solidFill>
              </a:rPr>
              <a:t>perjanjian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kerja antara pekerja/buruh dengan pengusaha untuk mengadakan hubungan kerja dalam waktu tertentu atau untuk pekerja tertentu.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endParaRPr lang="en-US" sz="1600" dirty="0" smtClean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  <a:defRPr/>
            </a:pPr>
            <a:endParaRPr lang="en-US" sz="14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Box 72"/>
          <p:cNvSpPr txBox="1">
            <a:spLocks noChangeArrowheads="1"/>
          </p:cNvSpPr>
          <p:nvPr/>
        </p:nvSpPr>
        <p:spPr bwMode="auto">
          <a:xfrm>
            <a:off x="1248356" y="2593684"/>
            <a:ext cx="206466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/>
            <a:r>
              <a:rPr lang="en-US" sz="3300" dirty="0" smtClean="0">
                <a:solidFill>
                  <a:prstClr val="white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KONTRAK</a:t>
            </a:r>
            <a:endParaRPr lang="en-US" sz="3300" b="1" dirty="0">
              <a:solidFill>
                <a:prstClr val="white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1400" y="879566"/>
            <a:ext cx="3869519" cy="369338"/>
          </a:xfrm>
          <a:prstGeom prst="rect">
            <a:avLst/>
          </a:prstGeom>
          <a:noFill/>
        </p:spPr>
        <p:txBody>
          <a:bodyPr wrap="square" lIns="91445" tIns="45723" rIns="91445" bIns="45723" rtlCol="0">
            <a:spAutoFit/>
          </a:bodyPr>
          <a:lstStyle/>
          <a:p>
            <a:pPr>
              <a:defRPr/>
            </a:pPr>
            <a:r>
              <a:rPr lang="en-US" b="1" kern="0" dirty="0" err="1" smtClean="0">
                <a:solidFill>
                  <a:srgbClr val="FF66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Dasar</a:t>
            </a:r>
            <a:r>
              <a:rPr lang="en-US" b="1" kern="0" dirty="0" smtClean="0">
                <a:solidFill>
                  <a:srgbClr val="FF66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kern="0" dirty="0" err="1" smtClean="0">
                <a:solidFill>
                  <a:srgbClr val="FF66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Hukum</a:t>
            </a:r>
            <a:r>
              <a:rPr lang="en-US" b="1" kern="0" dirty="0" smtClean="0">
                <a:solidFill>
                  <a:srgbClr val="FF66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id-ID" b="1" kern="0" dirty="0">
              <a:solidFill>
                <a:srgbClr val="FF66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51400" y="1248904"/>
            <a:ext cx="3869519" cy="738670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marL="171450" indent="-171450">
              <a:buFontTx/>
              <a:buChar char="-"/>
              <a:defRPr/>
            </a:pP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Ps. 59 UU 13/2003: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Ketenagakerjaan</a:t>
            </a:r>
            <a:endParaRPr lang="fr-FR" sz="1400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FontTx/>
              <a:buChar char="-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Kepmenakertrans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100/2004: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Ketentuan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Pelaksana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PKWT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1400" y="2224346"/>
            <a:ext cx="3869519" cy="369338"/>
          </a:xfrm>
          <a:prstGeom prst="rect">
            <a:avLst/>
          </a:prstGeom>
          <a:noFill/>
        </p:spPr>
        <p:txBody>
          <a:bodyPr wrap="square" lIns="91445" tIns="45723" rIns="91445" bIns="45723" rtlCol="0">
            <a:spAutoFit/>
          </a:bodyPr>
          <a:lstStyle/>
          <a:p>
            <a:pPr>
              <a:defRPr/>
            </a:pPr>
            <a:r>
              <a:rPr lang="en-US" b="1" kern="0" dirty="0" err="1" smtClean="0">
                <a:solidFill>
                  <a:srgbClr val="FF66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Syarat</a:t>
            </a:r>
            <a:r>
              <a:rPr lang="en-US" b="1" kern="0" dirty="0" smtClean="0">
                <a:solidFill>
                  <a:srgbClr val="FF66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PKWT:</a:t>
            </a:r>
            <a:endParaRPr lang="id-ID" b="1" kern="0" dirty="0">
              <a:solidFill>
                <a:srgbClr val="FF66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851400" y="2613407"/>
            <a:ext cx="3869519" cy="2000554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Pekerjaan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yang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sekali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selesai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atau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sementara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sifatnya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Pekerjaan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yang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diperkirakan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selesai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paling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lama 3 th.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Pekerjaan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yang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bersifat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musiman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Tidak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dapat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diadakan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untuk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pekerjaan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yang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bersifat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tetap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Paling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lama 3 th.</a:t>
            </a:r>
          </a:p>
          <a:p>
            <a:pPr>
              <a:defRPr/>
            </a:pPr>
            <a:endParaRPr lang="fr-FR" sz="1200" kern="0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851400" y="4689399"/>
            <a:ext cx="3869519" cy="369338"/>
          </a:xfrm>
          <a:prstGeom prst="rect">
            <a:avLst/>
          </a:prstGeom>
          <a:noFill/>
        </p:spPr>
        <p:txBody>
          <a:bodyPr wrap="square" lIns="91445" tIns="45723" rIns="91445" bIns="45723" rtlCol="0">
            <a:spAutoFit/>
          </a:bodyPr>
          <a:lstStyle/>
          <a:p>
            <a:pPr>
              <a:defRPr/>
            </a:pPr>
            <a:r>
              <a:rPr lang="en-US" b="1" kern="0" dirty="0" err="1" smtClean="0">
                <a:solidFill>
                  <a:srgbClr val="FF66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Masalah</a:t>
            </a:r>
            <a:r>
              <a:rPr lang="en-US" b="1" kern="0" dirty="0" smtClean="0">
                <a:solidFill>
                  <a:srgbClr val="FF66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id-ID" b="1" kern="0" dirty="0">
              <a:solidFill>
                <a:srgbClr val="FF66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851400" y="5058737"/>
            <a:ext cx="3869519" cy="1169557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marL="171450" indent="-171450">
              <a:buFontTx/>
              <a:buChar char="-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Diadakan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untuk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pekerjaan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yang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bersifat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tetap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171450" indent="-171450">
              <a:buFontTx/>
              <a:buChar char="-"/>
              <a:defRPr/>
            </a:pP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PKWT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lebih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dari 3 th.</a:t>
            </a:r>
          </a:p>
          <a:p>
            <a:pPr marL="171450" indent="-171450">
              <a:buFontTx/>
              <a:buChar char="-"/>
              <a:defRPr/>
            </a:pP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PHK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menjelang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hari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besar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keagamaan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171450" indent="-171450">
              <a:buFontTx/>
              <a:buChar char="-"/>
              <a:defRPr/>
            </a:pP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Dll</a:t>
            </a:r>
          </a:p>
        </p:txBody>
      </p:sp>
    </p:spTree>
    <p:extLst>
      <p:ext uri="{BB962C8B-B14F-4D97-AF65-F5344CB8AC3E}">
        <p14:creationId xmlns:p14="http://schemas.microsoft.com/office/powerpoint/2010/main" val="3210410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11" grpId="0"/>
      <p:bldP spid="12" grpId="0"/>
      <p:bldP spid="16" grpId="0"/>
      <p:bldP spid="17" grpId="0"/>
      <p:bldP spid="36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</p:spPr>
      </p:pic>
      <p:sp>
        <p:nvSpPr>
          <p:cNvPr id="4" name="Rectangle 3"/>
          <p:cNvSpPr/>
          <p:nvPr/>
        </p:nvSpPr>
        <p:spPr>
          <a:xfrm>
            <a:off x="0" y="0"/>
            <a:ext cx="4571999" cy="6858000"/>
          </a:xfrm>
          <a:prstGeom prst="rect">
            <a:avLst/>
          </a:prstGeom>
          <a:solidFill>
            <a:srgbClr val="222A35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95784" y="2277447"/>
            <a:ext cx="3739487" cy="1140307"/>
          </a:xfrm>
          <a:prstGeom prst="rect">
            <a:avLst/>
          </a:prstGeom>
          <a:solidFill>
            <a:srgbClr val="31859C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95784" y="3576752"/>
            <a:ext cx="3739487" cy="3365006"/>
          </a:xfrm>
          <a:prstGeom prst="rect">
            <a:avLst/>
          </a:prstGeom>
        </p:spPr>
        <p:txBody>
          <a:bodyPr vert="horz" wrap="square" lIns="91422" tIns="45711" rIns="91422" bIns="45711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defRPr/>
            </a:pPr>
            <a:r>
              <a:rPr lang="en-US" sz="2000" dirty="0" err="1" smtClean="0">
                <a:solidFill>
                  <a:prstClr val="white"/>
                </a:solidFill>
              </a:rPr>
              <a:t>Penyerahan</a:t>
            </a:r>
            <a:r>
              <a:rPr lang="en-US" sz="2000" dirty="0" smtClean="0">
                <a:solidFill>
                  <a:prstClr val="white"/>
                </a:solidFill>
              </a:rPr>
              <a:t> </a:t>
            </a:r>
            <a:r>
              <a:rPr lang="en-US" sz="2000" dirty="0" err="1" smtClean="0">
                <a:solidFill>
                  <a:prstClr val="white"/>
                </a:solidFill>
              </a:rPr>
              <a:t>sebagian</a:t>
            </a:r>
            <a:r>
              <a:rPr lang="en-US" sz="2000" dirty="0" smtClean="0">
                <a:solidFill>
                  <a:prstClr val="white"/>
                </a:solidFill>
              </a:rPr>
              <a:t> </a:t>
            </a:r>
            <a:r>
              <a:rPr lang="en-US" sz="2000" dirty="0" err="1" smtClean="0">
                <a:solidFill>
                  <a:prstClr val="white"/>
                </a:solidFill>
              </a:rPr>
              <a:t>pelaksanaan</a:t>
            </a:r>
            <a:r>
              <a:rPr lang="en-US" sz="2000" dirty="0" smtClean="0">
                <a:solidFill>
                  <a:prstClr val="white"/>
                </a:solidFill>
              </a:rPr>
              <a:t> </a:t>
            </a:r>
            <a:r>
              <a:rPr lang="en-US" sz="2000" dirty="0" err="1" smtClean="0">
                <a:solidFill>
                  <a:prstClr val="white"/>
                </a:solidFill>
              </a:rPr>
              <a:t>pekerjaan</a:t>
            </a:r>
            <a:r>
              <a:rPr lang="en-US" sz="2000" dirty="0" smtClean="0">
                <a:solidFill>
                  <a:prstClr val="white"/>
                </a:solidFill>
              </a:rPr>
              <a:t> </a:t>
            </a:r>
            <a:r>
              <a:rPr lang="en-US" sz="2000" dirty="0" err="1" smtClean="0">
                <a:solidFill>
                  <a:prstClr val="white"/>
                </a:solidFill>
              </a:rPr>
              <a:t>kepada</a:t>
            </a:r>
            <a:r>
              <a:rPr lang="en-US" sz="2000" dirty="0" smtClean="0">
                <a:solidFill>
                  <a:prstClr val="white"/>
                </a:solidFill>
              </a:rPr>
              <a:t> </a:t>
            </a:r>
            <a:r>
              <a:rPr lang="en-US" sz="2000" dirty="0" err="1" smtClean="0">
                <a:solidFill>
                  <a:prstClr val="white"/>
                </a:solidFill>
              </a:rPr>
              <a:t>perusahaan</a:t>
            </a:r>
            <a:r>
              <a:rPr lang="en-US" sz="2000" dirty="0" smtClean="0">
                <a:solidFill>
                  <a:prstClr val="white"/>
                </a:solidFill>
              </a:rPr>
              <a:t> lain </a:t>
            </a:r>
            <a:r>
              <a:rPr lang="en-US" sz="2000" dirty="0" err="1" smtClean="0">
                <a:solidFill>
                  <a:prstClr val="white"/>
                </a:solidFill>
              </a:rPr>
              <a:t>melalui</a:t>
            </a:r>
            <a:r>
              <a:rPr lang="en-US" sz="2000" dirty="0" smtClean="0">
                <a:solidFill>
                  <a:prstClr val="white"/>
                </a:solidFill>
              </a:rPr>
              <a:t>: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sz="2000" b="1" dirty="0" err="1" smtClean="0">
                <a:solidFill>
                  <a:prstClr val="white"/>
                </a:solidFill>
              </a:rPr>
              <a:t>Pemborongan</a:t>
            </a:r>
            <a:r>
              <a:rPr lang="en-US" sz="2000" b="1" dirty="0" smtClean="0">
                <a:solidFill>
                  <a:prstClr val="white"/>
                </a:solidFill>
              </a:rPr>
              <a:t> </a:t>
            </a:r>
            <a:r>
              <a:rPr lang="en-US" sz="2000" b="1" dirty="0" err="1" smtClean="0">
                <a:solidFill>
                  <a:prstClr val="white"/>
                </a:solidFill>
              </a:rPr>
              <a:t>Pekerjaan</a:t>
            </a:r>
            <a:endParaRPr lang="en-US" sz="2000" b="1" dirty="0" smtClean="0">
              <a:solidFill>
                <a:prstClr val="white"/>
              </a:solidFill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sz="2000" b="1" dirty="0" err="1" smtClean="0">
                <a:solidFill>
                  <a:prstClr val="white"/>
                </a:solidFill>
              </a:rPr>
              <a:t>Penyedia</a:t>
            </a:r>
            <a:r>
              <a:rPr lang="en-US" sz="2000" b="1" dirty="0" smtClean="0">
                <a:solidFill>
                  <a:prstClr val="white"/>
                </a:solidFill>
              </a:rPr>
              <a:t> </a:t>
            </a:r>
            <a:r>
              <a:rPr lang="en-US" sz="2000" b="1" dirty="0" err="1" smtClean="0">
                <a:solidFill>
                  <a:prstClr val="white"/>
                </a:solidFill>
              </a:rPr>
              <a:t>Jasa</a:t>
            </a:r>
            <a:r>
              <a:rPr lang="en-US" sz="2000" b="1" dirty="0" smtClean="0">
                <a:solidFill>
                  <a:prstClr val="white"/>
                </a:solidFill>
              </a:rPr>
              <a:t> </a:t>
            </a:r>
            <a:r>
              <a:rPr lang="en-US" sz="2000" b="1" dirty="0" err="1" smtClean="0">
                <a:solidFill>
                  <a:prstClr val="white"/>
                </a:solidFill>
              </a:rPr>
              <a:t>Pekerja</a:t>
            </a:r>
            <a:r>
              <a:rPr lang="en-US" sz="2000" b="1" dirty="0" smtClean="0">
                <a:solidFill>
                  <a:prstClr val="white"/>
                </a:solidFill>
              </a:rPr>
              <a:t>/</a:t>
            </a:r>
            <a:r>
              <a:rPr lang="en-US" sz="2000" b="1" dirty="0" err="1" smtClean="0">
                <a:solidFill>
                  <a:prstClr val="white"/>
                </a:solidFill>
              </a:rPr>
              <a:t>Buruh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  <a:defRPr/>
            </a:pPr>
            <a:endParaRPr lang="en-US" sz="14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Box 72"/>
          <p:cNvSpPr txBox="1">
            <a:spLocks noChangeArrowheads="1"/>
          </p:cNvSpPr>
          <p:nvPr/>
        </p:nvSpPr>
        <p:spPr bwMode="auto">
          <a:xfrm>
            <a:off x="693719" y="2593684"/>
            <a:ext cx="317394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/>
            <a:r>
              <a:rPr lang="en-US" sz="3300" dirty="0" smtClean="0">
                <a:solidFill>
                  <a:prstClr val="white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OUTSOURCING</a:t>
            </a:r>
            <a:endParaRPr lang="en-US" sz="3300" b="1" dirty="0">
              <a:solidFill>
                <a:prstClr val="white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1400" y="751452"/>
            <a:ext cx="3869519" cy="369338"/>
          </a:xfrm>
          <a:prstGeom prst="rect">
            <a:avLst/>
          </a:prstGeom>
          <a:noFill/>
        </p:spPr>
        <p:txBody>
          <a:bodyPr wrap="square" lIns="91445" tIns="45723" rIns="91445" bIns="45723" rtlCol="0">
            <a:spAutoFit/>
          </a:bodyPr>
          <a:lstStyle/>
          <a:p>
            <a:pPr>
              <a:defRPr/>
            </a:pPr>
            <a:r>
              <a:rPr lang="en-US" b="1" kern="0" dirty="0" err="1" smtClean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Dasar</a:t>
            </a:r>
            <a:r>
              <a:rPr lang="en-US" b="1" kern="0" dirty="0" smtClean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kern="0" dirty="0" err="1" smtClean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Hukum</a:t>
            </a:r>
            <a:r>
              <a:rPr lang="en-US" b="1" kern="0" dirty="0" smtClean="0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id-ID" b="1" kern="0" dirty="0">
              <a:solidFill>
                <a:schemeClr val="accent5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51400" y="1120790"/>
            <a:ext cx="3869519" cy="1169557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marL="171450" indent="-171450">
              <a:buFontTx/>
              <a:buChar char="-"/>
              <a:defRPr/>
            </a:pP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Ps. 64, 65 dan 66 UU 13/2003: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Ketenagakerjaan</a:t>
            </a:r>
            <a:endParaRPr lang="fr-FR" sz="1400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FontTx/>
              <a:buChar char="-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Permenakertrans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19/2012: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Syarat-Syarat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Penyerahan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Sebagian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Pelaksanaan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Pekerjaan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Kepada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Perusahaan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Lain</a:t>
            </a:r>
            <a:endParaRPr lang="fr-FR" sz="1400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51400" y="2593684"/>
            <a:ext cx="3869519" cy="369338"/>
          </a:xfrm>
          <a:prstGeom prst="rect">
            <a:avLst/>
          </a:prstGeom>
          <a:noFill/>
        </p:spPr>
        <p:txBody>
          <a:bodyPr wrap="square" lIns="91445" tIns="45723" rIns="91445" bIns="45723" rtlCol="0">
            <a:spAutoFit/>
          </a:bodyPr>
          <a:lstStyle/>
          <a:p>
            <a:pPr>
              <a:defRPr/>
            </a:pPr>
            <a:r>
              <a:rPr lang="en-US" b="1" kern="0" dirty="0" err="1" smtClean="0">
                <a:solidFill>
                  <a:srgbClr val="31859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Syarat</a:t>
            </a:r>
            <a:r>
              <a:rPr lang="en-US" b="1" kern="0" dirty="0" smtClean="0">
                <a:solidFill>
                  <a:srgbClr val="31859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Outsourcing:</a:t>
            </a:r>
            <a:endParaRPr lang="id-ID" b="1" kern="0" dirty="0">
              <a:solidFill>
                <a:srgbClr val="31859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851400" y="2991523"/>
            <a:ext cx="3869519" cy="1138779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Dilakukan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secara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terpisah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dari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kegiatan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utama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Merupakan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kegiatan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penunjang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Ditetapkan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oleh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asosiasi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sektor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usaha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>
              <a:defRPr/>
            </a:pPr>
            <a:endParaRPr lang="fr-FR" sz="1200" kern="0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851400" y="4165670"/>
            <a:ext cx="3869519" cy="369338"/>
          </a:xfrm>
          <a:prstGeom prst="rect">
            <a:avLst/>
          </a:prstGeom>
          <a:noFill/>
        </p:spPr>
        <p:txBody>
          <a:bodyPr wrap="square" lIns="91445" tIns="45723" rIns="91445" bIns="45723" rtlCol="0">
            <a:spAutoFit/>
          </a:bodyPr>
          <a:lstStyle/>
          <a:p>
            <a:pPr>
              <a:defRPr/>
            </a:pPr>
            <a:r>
              <a:rPr lang="en-US" b="1" kern="0" dirty="0" err="1" smtClean="0">
                <a:solidFill>
                  <a:srgbClr val="31859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Masalah</a:t>
            </a:r>
            <a:r>
              <a:rPr lang="en-US" b="1" kern="0" dirty="0" smtClean="0">
                <a:solidFill>
                  <a:srgbClr val="31859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id-ID" b="1" kern="0" dirty="0">
              <a:solidFill>
                <a:srgbClr val="31859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851400" y="4571414"/>
            <a:ext cx="3869519" cy="1169557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marL="171450" indent="-171450">
              <a:buFontTx/>
              <a:buChar char="-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Semua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jenis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pekerjaan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dapat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outsourcingkan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171450" indent="-171450">
              <a:buFontTx/>
              <a:buChar char="-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Diskriminasi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upah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K3, dll</a:t>
            </a:r>
          </a:p>
          <a:p>
            <a:pPr marL="171450" indent="-171450">
              <a:buFontTx/>
              <a:buChar char="-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Sulit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membentuk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SP/SB</a:t>
            </a:r>
          </a:p>
          <a:p>
            <a:pPr marL="171450" indent="-171450">
              <a:buFontTx/>
              <a:buChar char="-"/>
              <a:defRPr/>
            </a:pP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dll</a:t>
            </a:r>
          </a:p>
        </p:txBody>
      </p:sp>
    </p:spTree>
    <p:extLst>
      <p:ext uri="{BB962C8B-B14F-4D97-AF65-F5344CB8AC3E}">
        <p14:creationId xmlns:p14="http://schemas.microsoft.com/office/powerpoint/2010/main" val="3853942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11" grpId="0"/>
      <p:bldP spid="12" grpId="0"/>
      <p:bldP spid="16" grpId="0"/>
      <p:bldP spid="17" grpId="0"/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019342"/>
            <a:ext cx="9144000" cy="4746458"/>
          </a:xfrm>
          <a:prstGeom prst="rect">
            <a:avLst/>
          </a:prstGeom>
          <a:solidFill>
            <a:srgbClr val="2E3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632937" y="2374233"/>
            <a:ext cx="1971977" cy="2117557"/>
            <a:chOff x="1251283" y="2374232"/>
            <a:chExt cx="1971977" cy="2117557"/>
          </a:xfrm>
          <a:solidFill>
            <a:srgbClr val="96281D"/>
          </a:solidFill>
        </p:grpSpPr>
        <p:sp>
          <p:nvSpPr>
            <p:cNvPr id="24" name="Freeform 23"/>
            <p:cNvSpPr/>
            <p:nvPr/>
          </p:nvSpPr>
          <p:spPr>
            <a:xfrm flipV="1">
              <a:off x="1251283" y="2374232"/>
              <a:ext cx="1957138" cy="2117557"/>
            </a:xfrm>
            <a:custGeom>
              <a:avLst/>
              <a:gdLst>
                <a:gd name="connsiteX0" fmla="*/ 978569 w 1957138"/>
                <a:gd name="connsiteY0" fmla="*/ 2566736 h 2566736"/>
                <a:gd name="connsiteX1" fmla="*/ 1957138 w 1957138"/>
                <a:gd name="connsiteY1" fmla="*/ 2165684 h 2566736"/>
                <a:gd name="connsiteX2" fmla="*/ 1957138 w 1957138"/>
                <a:gd name="connsiteY2" fmla="*/ 401052 h 2566736"/>
                <a:gd name="connsiteX3" fmla="*/ 978569 w 1957138"/>
                <a:gd name="connsiteY3" fmla="*/ 0 h 2566736"/>
                <a:gd name="connsiteX4" fmla="*/ 0 w 1957138"/>
                <a:gd name="connsiteY4" fmla="*/ 401052 h 2566736"/>
                <a:gd name="connsiteX5" fmla="*/ 1 w 1957138"/>
                <a:gd name="connsiteY5" fmla="*/ 401052 h 2566736"/>
                <a:gd name="connsiteX6" fmla="*/ 1 w 1957138"/>
                <a:gd name="connsiteY6" fmla="*/ 2165684 h 2566736"/>
                <a:gd name="connsiteX7" fmla="*/ 0 w 1957138"/>
                <a:gd name="connsiteY7" fmla="*/ 2165684 h 2566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57138" h="2566736">
                  <a:moveTo>
                    <a:pt x="978569" y="2566736"/>
                  </a:moveTo>
                  <a:lnTo>
                    <a:pt x="1957138" y="2165684"/>
                  </a:lnTo>
                  <a:lnTo>
                    <a:pt x="1957138" y="401052"/>
                  </a:lnTo>
                  <a:lnTo>
                    <a:pt x="978569" y="0"/>
                  </a:lnTo>
                  <a:lnTo>
                    <a:pt x="0" y="401052"/>
                  </a:lnTo>
                  <a:lnTo>
                    <a:pt x="1" y="401052"/>
                  </a:lnTo>
                  <a:lnTo>
                    <a:pt x="1" y="2165684"/>
                  </a:lnTo>
                  <a:lnTo>
                    <a:pt x="0" y="2165684"/>
                  </a:lnTo>
                  <a:close/>
                </a:path>
              </a:pathLst>
            </a:custGeom>
            <a:solidFill>
              <a:srgbClr val="1F60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55773" y="2767269"/>
              <a:ext cx="1967487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000" kern="0" dirty="0" smtClean="0">
                  <a:solidFill>
                    <a:schemeClr val="bg1"/>
                  </a:solidFill>
                  <a:latin typeface="FontAwesome" pitchFamily="2" charset="0"/>
                </a:rPr>
                <a:t>Perusahaan</a:t>
              </a:r>
            </a:p>
            <a:p>
              <a:pPr algn="ctr">
                <a:defRPr/>
              </a:pPr>
              <a:r>
                <a:rPr lang="en-US" sz="2000" kern="0" dirty="0" err="1" smtClean="0">
                  <a:solidFill>
                    <a:schemeClr val="bg1"/>
                  </a:solidFill>
                  <a:latin typeface="FontAwesome" pitchFamily="2" charset="0"/>
                </a:rPr>
                <a:t>Pemberi</a:t>
              </a:r>
              <a:r>
                <a:rPr lang="en-US" sz="2000" kern="0" dirty="0" smtClean="0">
                  <a:solidFill>
                    <a:schemeClr val="bg1"/>
                  </a:solidFill>
                  <a:latin typeface="FontAwesome" pitchFamily="2" charset="0"/>
                </a:rPr>
                <a:t> </a:t>
              </a:r>
            </a:p>
            <a:p>
              <a:pPr algn="ctr">
                <a:defRPr/>
              </a:pPr>
              <a:r>
                <a:rPr lang="en-US" sz="2000" kern="0" dirty="0" err="1" smtClean="0">
                  <a:solidFill>
                    <a:schemeClr val="bg1"/>
                  </a:solidFill>
                  <a:latin typeface="FontAwesome" pitchFamily="2" charset="0"/>
                </a:rPr>
                <a:t>Pekerjaan</a:t>
              </a:r>
              <a:endParaRPr lang="en-US" sz="2000" kern="0" dirty="0" smtClean="0">
                <a:solidFill>
                  <a:schemeClr val="bg1"/>
                </a:solidFill>
                <a:latin typeface="FontAwesome" pitchFamily="2" charset="0"/>
              </a:endParaRPr>
            </a:p>
            <a:p>
              <a:pPr algn="ctr">
                <a:defRPr/>
              </a:pPr>
              <a:r>
                <a:rPr lang="en-US" sz="2000" kern="0" dirty="0" smtClean="0">
                  <a:solidFill>
                    <a:schemeClr val="bg1"/>
                  </a:solidFill>
                  <a:latin typeface="FontAwesome" pitchFamily="2" charset="0"/>
                </a:rPr>
                <a:t>(</a:t>
              </a:r>
              <a:r>
                <a:rPr lang="en-US" sz="2000" i="1" kern="0" dirty="0" smtClean="0">
                  <a:solidFill>
                    <a:schemeClr val="bg1"/>
                  </a:solidFill>
                  <a:latin typeface="FontAwesome" pitchFamily="2" charset="0"/>
                </a:rPr>
                <a:t>User</a:t>
              </a:r>
              <a:r>
                <a:rPr lang="en-US" sz="2000" kern="0" dirty="0" smtClean="0">
                  <a:solidFill>
                    <a:schemeClr val="bg1"/>
                  </a:solidFill>
                  <a:latin typeface="FontAwesome" pitchFamily="2" charset="0"/>
                </a:rPr>
                <a:t>)</a:t>
              </a:r>
              <a:endParaRPr lang="en-US" sz="2000" kern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617627" y="2374233"/>
            <a:ext cx="1991930" cy="2117557"/>
            <a:chOff x="5141627" y="2374232"/>
            <a:chExt cx="1991930" cy="2117557"/>
          </a:xfrm>
          <a:solidFill>
            <a:schemeClr val="accent5">
              <a:lumMod val="75000"/>
            </a:schemeClr>
          </a:solidFill>
        </p:grpSpPr>
        <p:sp>
          <p:nvSpPr>
            <p:cNvPr id="25" name="Freeform 24"/>
            <p:cNvSpPr/>
            <p:nvPr/>
          </p:nvSpPr>
          <p:spPr>
            <a:xfrm flipV="1">
              <a:off x="5141627" y="2374232"/>
              <a:ext cx="1981068" cy="2117557"/>
            </a:xfrm>
            <a:custGeom>
              <a:avLst/>
              <a:gdLst>
                <a:gd name="connsiteX0" fmla="*/ 978569 w 1957138"/>
                <a:gd name="connsiteY0" fmla="*/ 2566736 h 2566736"/>
                <a:gd name="connsiteX1" fmla="*/ 1957138 w 1957138"/>
                <a:gd name="connsiteY1" fmla="*/ 2165684 h 2566736"/>
                <a:gd name="connsiteX2" fmla="*/ 1957138 w 1957138"/>
                <a:gd name="connsiteY2" fmla="*/ 401052 h 2566736"/>
                <a:gd name="connsiteX3" fmla="*/ 978569 w 1957138"/>
                <a:gd name="connsiteY3" fmla="*/ 0 h 2566736"/>
                <a:gd name="connsiteX4" fmla="*/ 0 w 1957138"/>
                <a:gd name="connsiteY4" fmla="*/ 401052 h 2566736"/>
                <a:gd name="connsiteX5" fmla="*/ 1 w 1957138"/>
                <a:gd name="connsiteY5" fmla="*/ 401052 h 2566736"/>
                <a:gd name="connsiteX6" fmla="*/ 1 w 1957138"/>
                <a:gd name="connsiteY6" fmla="*/ 2165684 h 2566736"/>
                <a:gd name="connsiteX7" fmla="*/ 0 w 1957138"/>
                <a:gd name="connsiteY7" fmla="*/ 2165684 h 2566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57138" h="2566736">
                  <a:moveTo>
                    <a:pt x="978569" y="2566736"/>
                  </a:moveTo>
                  <a:lnTo>
                    <a:pt x="1957138" y="2165684"/>
                  </a:lnTo>
                  <a:lnTo>
                    <a:pt x="1957138" y="401052"/>
                  </a:lnTo>
                  <a:lnTo>
                    <a:pt x="978569" y="0"/>
                  </a:lnTo>
                  <a:lnTo>
                    <a:pt x="0" y="401052"/>
                  </a:lnTo>
                  <a:lnTo>
                    <a:pt x="1" y="401052"/>
                  </a:lnTo>
                  <a:lnTo>
                    <a:pt x="1" y="2165684"/>
                  </a:lnTo>
                  <a:lnTo>
                    <a:pt x="0" y="216568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41627" y="2724966"/>
              <a:ext cx="1991930" cy="132343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000" kern="0" dirty="0" smtClean="0">
                  <a:solidFill>
                    <a:schemeClr val="bg1"/>
                  </a:solidFill>
                  <a:latin typeface="FontAwesome" pitchFamily="2" charset="0"/>
                </a:rPr>
                <a:t>Perusahaan</a:t>
              </a:r>
            </a:p>
            <a:p>
              <a:pPr algn="ctr">
                <a:defRPr/>
              </a:pPr>
              <a:r>
                <a:rPr lang="en-US" sz="2000" kern="0" dirty="0" err="1" smtClean="0">
                  <a:solidFill>
                    <a:schemeClr val="bg1"/>
                  </a:solidFill>
                  <a:latin typeface="FontAwesome" pitchFamily="2" charset="0"/>
                </a:rPr>
                <a:t>Penerima</a:t>
              </a:r>
              <a:endParaRPr lang="en-US" sz="2000" kern="0" dirty="0">
                <a:solidFill>
                  <a:schemeClr val="bg1"/>
                </a:solidFill>
                <a:latin typeface="FontAwesome" pitchFamily="2" charset="0"/>
              </a:endParaRPr>
            </a:p>
            <a:p>
              <a:pPr algn="ctr">
                <a:defRPr/>
              </a:pPr>
              <a:r>
                <a:rPr lang="en-US" sz="2000" kern="0" dirty="0" err="1" smtClean="0">
                  <a:solidFill>
                    <a:schemeClr val="bg1"/>
                  </a:solidFill>
                  <a:latin typeface="FontAwesome" pitchFamily="2" charset="0"/>
                </a:rPr>
                <a:t>Pekerjaan</a:t>
              </a:r>
              <a:endParaRPr lang="en-US" sz="2000" kern="0" dirty="0" smtClean="0">
                <a:solidFill>
                  <a:schemeClr val="bg1"/>
                </a:solidFill>
                <a:latin typeface="FontAwesome" pitchFamily="2" charset="0"/>
              </a:endParaRPr>
            </a:p>
            <a:p>
              <a:pPr algn="ctr">
                <a:defRPr/>
              </a:pPr>
              <a:r>
                <a:rPr lang="en-US" sz="2000" kern="0" dirty="0" smtClean="0">
                  <a:solidFill>
                    <a:schemeClr val="bg1"/>
                  </a:solidFill>
                  <a:latin typeface="FontAwesome" pitchFamily="2" charset="0"/>
                </a:rPr>
                <a:t>(</a:t>
              </a:r>
              <a:r>
                <a:rPr lang="en-US" sz="2000" i="1" kern="0" dirty="0" smtClean="0">
                  <a:solidFill>
                    <a:schemeClr val="bg1"/>
                  </a:solidFill>
                  <a:latin typeface="FontAwesome" pitchFamily="2" charset="0"/>
                </a:rPr>
                <a:t>Outsourcing</a:t>
              </a:r>
              <a:r>
                <a:rPr lang="en-US" sz="2000" kern="0" dirty="0" smtClean="0">
                  <a:solidFill>
                    <a:schemeClr val="bg1"/>
                  </a:solidFill>
                  <a:latin typeface="FontAwesome" pitchFamily="2" charset="0"/>
                </a:rPr>
                <a:t>)</a:t>
              </a:r>
              <a:endParaRPr lang="en-US" sz="2000" kern="0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5039711" y="3838966"/>
            <a:ext cx="2032000" cy="30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883" tIns="30479" rIns="60883" bIns="30479">
            <a:spAutoFit/>
          </a:bodyPr>
          <a:lstStyle/>
          <a:p>
            <a:pPr algn="ctr" defTabSz="1448816"/>
            <a:r>
              <a:rPr lang="id-ID" sz="16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PKWTT</a:t>
            </a:r>
            <a:endParaRPr lang="en-CA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601810" y="2374233"/>
            <a:ext cx="1860618" cy="2117557"/>
            <a:chOff x="9031971" y="2374232"/>
            <a:chExt cx="1860618" cy="2117557"/>
          </a:xfrm>
          <a:solidFill>
            <a:srgbClr val="31859C"/>
          </a:solidFill>
        </p:grpSpPr>
        <p:sp>
          <p:nvSpPr>
            <p:cNvPr id="26" name="Freeform 25"/>
            <p:cNvSpPr/>
            <p:nvPr/>
          </p:nvSpPr>
          <p:spPr>
            <a:xfrm flipV="1">
              <a:off x="9031971" y="2374232"/>
              <a:ext cx="1860618" cy="2117557"/>
            </a:xfrm>
            <a:custGeom>
              <a:avLst/>
              <a:gdLst>
                <a:gd name="connsiteX0" fmla="*/ 978569 w 1957138"/>
                <a:gd name="connsiteY0" fmla="*/ 2566736 h 2566736"/>
                <a:gd name="connsiteX1" fmla="*/ 1957138 w 1957138"/>
                <a:gd name="connsiteY1" fmla="*/ 2165684 h 2566736"/>
                <a:gd name="connsiteX2" fmla="*/ 1957138 w 1957138"/>
                <a:gd name="connsiteY2" fmla="*/ 401052 h 2566736"/>
                <a:gd name="connsiteX3" fmla="*/ 978569 w 1957138"/>
                <a:gd name="connsiteY3" fmla="*/ 0 h 2566736"/>
                <a:gd name="connsiteX4" fmla="*/ 0 w 1957138"/>
                <a:gd name="connsiteY4" fmla="*/ 401052 h 2566736"/>
                <a:gd name="connsiteX5" fmla="*/ 1 w 1957138"/>
                <a:gd name="connsiteY5" fmla="*/ 401052 h 2566736"/>
                <a:gd name="connsiteX6" fmla="*/ 1 w 1957138"/>
                <a:gd name="connsiteY6" fmla="*/ 2165684 h 2566736"/>
                <a:gd name="connsiteX7" fmla="*/ 0 w 1957138"/>
                <a:gd name="connsiteY7" fmla="*/ 2165684 h 2566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57138" h="2566736">
                  <a:moveTo>
                    <a:pt x="978569" y="2566736"/>
                  </a:moveTo>
                  <a:lnTo>
                    <a:pt x="1957138" y="2165684"/>
                  </a:lnTo>
                  <a:lnTo>
                    <a:pt x="1957138" y="401052"/>
                  </a:lnTo>
                  <a:lnTo>
                    <a:pt x="978569" y="0"/>
                  </a:lnTo>
                  <a:lnTo>
                    <a:pt x="0" y="401052"/>
                  </a:lnTo>
                  <a:lnTo>
                    <a:pt x="1" y="401052"/>
                  </a:lnTo>
                  <a:lnTo>
                    <a:pt x="1" y="2165684"/>
                  </a:lnTo>
                  <a:lnTo>
                    <a:pt x="0" y="216568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383460" y="3020833"/>
              <a:ext cx="1133644" cy="707886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000" kern="0" dirty="0" err="1" smtClean="0">
                  <a:solidFill>
                    <a:schemeClr val="bg1"/>
                  </a:solidFill>
                  <a:latin typeface="FontAwesome" pitchFamily="2" charset="0"/>
                </a:rPr>
                <a:t>Pekerja</a:t>
              </a:r>
              <a:r>
                <a:rPr lang="en-US" sz="2000" kern="0" dirty="0" smtClean="0">
                  <a:solidFill>
                    <a:schemeClr val="bg1"/>
                  </a:solidFill>
                  <a:latin typeface="FontAwesome" pitchFamily="2" charset="0"/>
                </a:rPr>
                <a:t>/</a:t>
              </a:r>
            </a:p>
            <a:p>
              <a:pPr algn="ctr">
                <a:defRPr/>
              </a:pPr>
              <a:r>
                <a:rPr lang="en-US" sz="2000" kern="0" dirty="0" err="1" smtClean="0">
                  <a:solidFill>
                    <a:schemeClr val="bg1"/>
                  </a:solidFill>
                  <a:latin typeface="FontAwesome" pitchFamily="2" charset="0"/>
                </a:rPr>
                <a:t>Buruh</a:t>
              </a:r>
              <a:endParaRPr lang="en-US" sz="2000" kern="0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Left-Right Arrow 26"/>
          <p:cNvSpPr/>
          <p:nvPr/>
        </p:nvSpPr>
        <p:spPr>
          <a:xfrm>
            <a:off x="2704375" y="3180080"/>
            <a:ext cx="822960" cy="548640"/>
          </a:xfrm>
          <a:prstGeom prst="left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Left-Right Arrow 27"/>
          <p:cNvSpPr/>
          <p:nvPr/>
        </p:nvSpPr>
        <p:spPr>
          <a:xfrm>
            <a:off x="5672482" y="3175798"/>
            <a:ext cx="822960" cy="548640"/>
          </a:xfrm>
          <a:prstGeom prst="left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5029201" y="2794314"/>
            <a:ext cx="2032000" cy="30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883" tIns="30479" rIns="60883" bIns="30479">
            <a:spAutoFit/>
          </a:bodyPr>
          <a:lstStyle/>
          <a:p>
            <a:pPr algn="ctr" defTabSz="1448816"/>
            <a:r>
              <a:rPr lang="id-ID" sz="16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PKWT </a:t>
            </a:r>
          </a:p>
        </p:txBody>
      </p:sp>
    </p:spTree>
    <p:extLst>
      <p:ext uri="{BB962C8B-B14F-4D97-AF65-F5344CB8AC3E}">
        <p14:creationId xmlns:p14="http://schemas.microsoft.com/office/powerpoint/2010/main" val="3670953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</p:spPr>
      </p:pic>
      <p:sp>
        <p:nvSpPr>
          <p:cNvPr id="4" name="Rectangle 3"/>
          <p:cNvSpPr/>
          <p:nvPr/>
        </p:nvSpPr>
        <p:spPr>
          <a:xfrm>
            <a:off x="0" y="0"/>
            <a:ext cx="4571999" cy="6858000"/>
          </a:xfrm>
          <a:prstGeom prst="rect">
            <a:avLst/>
          </a:prstGeom>
          <a:solidFill>
            <a:srgbClr val="222A35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95784" y="2384624"/>
            <a:ext cx="3739487" cy="114030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95784" y="3686198"/>
            <a:ext cx="3739487" cy="1205440"/>
          </a:xfrm>
          <a:prstGeom prst="rect">
            <a:avLst/>
          </a:prstGeom>
        </p:spPr>
        <p:txBody>
          <a:bodyPr vert="horz" wrap="square" lIns="91422" tIns="45711" rIns="91422" bIns="45711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>
                <a:solidFill>
                  <a:schemeClr val="bg1"/>
                </a:solidFill>
              </a:rPr>
              <a:t>Sistem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pelatihan </a:t>
            </a:r>
            <a:r>
              <a:rPr lang="en-US" sz="2000" b="1" dirty="0" err="1">
                <a:solidFill>
                  <a:schemeClr val="bg1"/>
                </a:solidFill>
              </a:rPr>
              <a:t>kerja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dalam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rangka menguasai keterampilan atau keahlian tertentu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7" name="TextBox 72"/>
          <p:cNvSpPr txBox="1">
            <a:spLocks noChangeArrowheads="1"/>
          </p:cNvSpPr>
          <p:nvPr/>
        </p:nvSpPr>
        <p:spPr bwMode="auto">
          <a:xfrm>
            <a:off x="662378" y="2664207"/>
            <a:ext cx="303343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/>
            <a:r>
              <a:rPr lang="en-US" sz="3300" dirty="0" smtClean="0">
                <a:solidFill>
                  <a:prstClr val="white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PEMAGANGAN</a:t>
            </a:r>
            <a:endParaRPr lang="en-US" sz="3300" b="1" dirty="0">
              <a:solidFill>
                <a:prstClr val="white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1400" y="751452"/>
            <a:ext cx="3869519" cy="369338"/>
          </a:xfrm>
          <a:prstGeom prst="rect">
            <a:avLst/>
          </a:prstGeom>
          <a:noFill/>
        </p:spPr>
        <p:txBody>
          <a:bodyPr wrap="square" lIns="91445" tIns="45723" rIns="91445" bIns="45723" rtlCol="0">
            <a:spAutoFit/>
          </a:bodyPr>
          <a:lstStyle/>
          <a:p>
            <a:pPr>
              <a:defRPr/>
            </a:pPr>
            <a:r>
              <a:rPr lang="en-US" b="1" kern="0" dirty="0" err="1" smtClean="0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Dasar</a:t>
            </a:r>
            <a:r>
              <a:rPr lang="en-US" b="1" kern="0" dirty="0" smtClean="0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kern="0" dirty="0" err="1" smtClean="0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Hukum</a:t>
            </a:r>
            <a:r>
              <a:rPr lang="en-US" b="1" kern="0" dirty="0" smtClean="0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id-ID" b="1" kern="0" dirty="0">
              <a:solidFill>
                <a:schemeClr val="accent3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51400" y="1120790"/>
            <a:ext cx="3869519" cy="954113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marL="171450" indent="-171450">
              <a:buFontTx/>
              <a:buChar char="-"/>
              <a:defRPr/>
            </a:pP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Ps. 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21 s/d 30 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UU 13/2003: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Ketenagakerjaan</a:t>
            </a:r>
            <a:endParaRPr lang="fr-FR" sz="1400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FontTx/>
              <a:buChar char="-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Permenaker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36/2016: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Penyelenggaraan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Pemagangan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Dalam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Negeri</a:t>
            </a:r>
            <a:endParaRPr lang="fr-FR" sz="1400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51400" y="2269300"/>
            <a:ext cx="3869519" cy="369338"/>
          </a:xfrm>
          <a:prstGeom prst="rect">
            <a:avLst/>
          </a:prstGeom>
          <a:noFill/>
        </p:spPr>
        <p:txBody>
          <a:bodyPr wrap="square" lIns="91445" tIns="45723" rIns="91445" bIns="45723" rtlCol="0">
            <a:spAutoFit/>
          </a:bodyPr>
          <a:lstStyle/>
          <a:p>
            <a:pPr>
              <a:defRPr/>
            </a:pPr>
            <a:r>
              <a:rPr lang="en-US" b="1" kern="0" dirty="0" err="1" smtClean="0">
                <a:solidFill>
                  <a:srgbClr val="7793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Perjanjian</a:t>
            </a:r>
            <a:r>
              <a:rPr lang="en-US" b="1" kern="0" dirty="0" smtClean="0">
                <a:solidFill>
                  <a:srgbClr val="7793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kern="0" dirty="0" err="1" smtClean="0">
                <a:solidFill>
                  <a:srgbClr val="7793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Pemagangan</a:t>
            </a:r>
            <a:r>
              <a:rPr lang="en-US" b="1" kern="0" dirty="0" smtClean="0">
                <a:solidFill>
                  <a:srgbClr val="7793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id-ID" b="1" kern="0" dirty="0">
              <a:solidFill>
                <a:srgbClr val="77933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851400" y="2648623"/>
            <a:ext cx="3869519" cy="1354223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Bukan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Perjanjian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Kerja</a:t>
            </a:r>
            <a:endParaRPr lang="fr-FR" sz="1400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Bukan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Upah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uang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saku</a:t>
            </a:r>
            <a:endParaRPr lang="fr-FR" sz="1400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Berlaku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1 th dan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dapat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diperbaharui</a:t>
            </a:r>
            <a:endParaRPr lang="fr-FR" sz="1400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Pemberhentian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tanpa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kompensasi</a:t>
            </a:r>
            <a:endParaRPr lang="fr-FR" sz="1400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Tidak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menuntut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menjadi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karyawan</a:t>
            </a:r>
            <a:endParaRPr lang="fr-FR" sz="1400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endParaRPr lang="fr-FR" sz="1200" kern="0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851400" y="4165670"/>
            <a:ext cx="3869519" cy="369338"/>
          </a:xfrm>
          <a:prstGeom prst="rect">
            <a:avLst/>
          </a:prstGeom>
          <a:noFill/>
        </p:spPr>
        <p:txBody>
          <a:bodyPr wrap="square" lIns="91445" tIns="45723" rIns="91445" bIns="45723" rtlCol="0">
            <a:spAutoFit/>
          </a:bodyPr>
          <a:lstStyle/>
          <a:p>
            <a:pPr>
              <a:defRPr/>
            </a:pPr>
            <a:r>
              <a:rPr lang="en-US" b="1" kern="0" dirty="0" err="1" smtClean="0">
                <a:solidFill>
                  <a:srgbClr val="7793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Masalah</a:t>
            </a:r>
            <a:endParaRPr lang="id-ID" b="1" kern="0" dirty="0">
              <a:solidFill>
                <a:srgbClr val="77933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851400" y="4571414"/>
            <a:ext cx="3869519" cy="1600444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marL="171450" indent="-171450">
              <a:buFontTx/>
              <a:buChar char="-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Bukan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anggota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SP/SB.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Tidak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terlindungi</a:t>
            </a:r>
            <a:endParaRPr lang="fr-FR" sz="1400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FontTx/>
              <a:buChar char="-"/>
              <a:defRPr/>
            </a:pP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Modus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mendapatkan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tenaga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murah</a:t>
            </a:r>
            <a:endParaRPr lang="fr-FR" sz="1400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FontTx/>
              <a:buChar char="-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Melakukan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pekerjaan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bukan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pelatihan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dan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lembur</a:t>
            </a:r>
            <a:endParaRPr lang="fr-FR" sz="1400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FontTx/>
              <a:buChar char="-"/>
              <a:defRPr/>
            </a:pP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Magang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berkepanjangan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tidak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diangkat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menjadi</a:t>
            </a: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karyawan</a:t>
            </a:r>
            <a:endParaRPr lang="fr-FR" sz="1400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FontTx/>
              <a:buChar char="-"/>
              <a:defRPr/>
            </a:pPr>
            <a:r>
              <a:rPr lang="fr-FR" sz="14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dll</a:t>
            </a:r>
          </a:p>
        </p:txBody>
      </p:sp>
    </p:spTree>
    <p:extLst>
      <p:ext uri="{BB962C8B-B14F-4D97-AF65-F5344CB8AC3E}">
        <p14:creationId xmlns:p14="http://schemas.microsoft.com/office/powerpoint/2010/main" val="3211415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11" grpId="0"/>
      <p:bldP spid="12" grpId="0"/>
      <p:bldP spid="16" grpId="0"/>
      <p:bldP spid="17" grpId="0"/>
      <p:bldP spid="36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40201" y="1110178"/>
            <a:ext cx="4203699" cy="4431978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>
              <a:defRPr/>
            </a:pPr>
            <a:r>
              <a:rPr lang="en-US" sz="4000" kern="0" dirty="0" err="1" smtClean="0">
                <a:latin typeface="Bebas Neue" panose="020B0606020202050201" pitchFamily="34" charset="0"/>
              </a:rPr>
              <a:t>Kabar</a:t>
            </a:r>
            <a:r>
              <a:rPr lang="en-US" sz="4000" kern="0" dirty="0" smtClean="0">
                <a:latin typeface="Bebas Neue" panose="020B0606020202050201" pitchFamily="34" charset="0"/>
              </a:rPr>
              <a:t> </a:t>
            </a:r>
            <a:r>
              <a:rPr lang="en-US" sz="4000" kern="0" dirty="0" err="1" smtClean="0">
                <a:latin typeface="Bebas Neue" panose="020B0606020202050201" pitchFamily="34" charset="0"/>
              </a:rPr>
              <a:t>baiknya</a:t>
            </a:r>
            <a:r>
              <a:rPr lang="en-US" sz="4000" kern="0" dirty="0" smtClean="0">
                <a:latin typeface="Bebas Neue" panose="020B0606020202050201" pitchFamily="34" charset="0"/>
              </a:rPr>
              <a:t>,</a:t>
            </a:r>
          </a:p>
          <a:p>
            <a:pPr>
              <a:defRPr/>
            </a:pPr>
            <a:r>
              <a:rPr lang="id-ID" sz="4000" b="1" kern="0" dirty="0" smtClean="0">
                <a:solidFill>
                  <a:srgbClr val="FF0000"/>
                </a:solidFill>
                <a:latin typeface="Bebas Neue" panose="020B0606020202050201" pitchFamily="34" charset="0"/>
              </a:rPr>
              <a:t>isu ini mempersatukan kita. </a:t>
            </a:r>
          </a:p>
          <a:p>
            <a:pPr algn="r">
              <a:defRPr/>
            </a:pPr>
            <a:r>
              <a:rPr lang="id-ID" sz="4000" kern="0" dirty="0" smtClean="0">
                <a:solidFill>
                  <a:schemeClr val="accent5">
                    <a:lumMod val="75000"/>
                  </a:schemeClr>
                </a:solidFill>
                <a:latin typeface="Bebas Neue" panose="020B0606020202050201" pitchFamily="34" charset="0"/>
              </a:rPr>
              <a:t>Jadi apa yang bisa kita lakukan?</a:t>
            </a:r>
            <a:endParaRPr lang="en-US" sz="4000" kern="0" dirty="0" smtClean="0">
              <a:solidFill>
                <a:schemeClr val="accent5">
                  <a:lumMod val="75000"/>
                </a:schemeClr>
              </a:solidFill>
              <a:latin typeface="Bebas Neue" panose="020B0606020202050201" pitchFamily="34" charset="0"/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31" y="1529278"/>
            <a:ext cx="3403569" cy="3378200"/>
          </a:xfrm>
        </p:spPr>
      </p:pic>
    </p:spTree>
    <p:extLst>
      <p:ext uri="{BB962C8B-B14F-4D97-AF65-F5344CB8AC3E}">
        <p14:creationId xmlns:p14="http://schemas.microsoft.com/office/powerpoint/2010/main" val="1620102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</TotalTime>
  <Words>435</Words>
  <Application>Microsoft Macintosh PowerPoint</Application>
  <PresentationFormat>On-screen Show (4:3)</PresentationFormat>
  <Paragraphs>118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Memahami Sistem Kerja Prekarius </dc:title>
  <dc:creator>NELSON FERDINAND SARAGIH</dc:creator>
  <cp:lastModifiedBy>NELSON FERDINAND SARAGIH</cp:lastModifiedBy>
  <cp:revision>63</cp:revision>
  <dcterms:created xsi:type="dcterms:W3CDTF">2018-05-08T09:35:25Z</dcterms:created>
  <dcterms:modified xsi:type="dcterms:W3CDTF">2018-05-12T05:32:28Z</dcterms:modified>
</cp:coreProperties>
</file>