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721" r:id="rId3"/>
  </p:sldMasterIdLst>
  <p:notesMasterIdLst>
    <p:notesMasterId r:id="rId22"/>
  </p:notesMasterIdLst>
  <p:handoutMasterIdLst>
    <p:handoutMasterId r:id="rId23"/>
  </p:handoutMasterIdLst>
  <p:sldIdLst>
    <p:sldId id="348" r:id="rId4"/>
    <p:sldId id="317" r:id="rId5"/>
    <p:sldId id="341" r:id="rId6"/>
    <p:sldId id="320" r:id="rId7"/>
    <p:sldId id="321" r:id="rId8"/>
    <p:sldId id="323" r:id="rId9"/>
    <p:sldId id="327" r:id="rId10"/>
    <p:sldId id="328" r:id="rId11"/>
    <p:sldId id="329" r:id="rId12"/>
    <p:sldId id="342" r:id="rId13"/>
    <p:sldId id="331" r:id="rId14"/>
    <p:sldId id="349" r:id="rId15"/>
    <p:sldId id="350" r:id="rId16"/>
    <p:sldId id="351" r:id="rId17"/>
    <p:sldId id="332" r:id="rId18"/>
    <p:sldId id="344" r:id="rId19"/>
    <p:sldId id="340" r:id="rId20"/>
    <p:sldId id="339" r:id="rId21"/>
  </p:sldIdLst>
  <p:sldSz cx="18286413" cy="10287000"/>
  <p:notesSz cx="10021888" cy="6888163"/>
  <p:defaultTextStyle>
    <a:defPPr>
      <a:defRPr lang="en-US"/>
    </a:defPPr>
    <a:lvl1pPr marL="0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6376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2753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49129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5505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81882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98258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14634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31011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372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170">
          <p15:clr>
            <a:srgbClr val="A4A3A4"/>
          </p15:clr>
        </p15:guide>
        <p15:guide id="2" pos="315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EA3F8"/>
    <a:srgbClr val="06105A"/>
    <a:srgbClr val="CADC72"/>
    <a:srgbClr val="000000"/>
    <a:srgbClr val="0F0634"/>
    <a:srgbClr val="FFFFFF"/>
    <a:srgbClr val="000C68"/>
    <a:srgbClr val="F8F8F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12" autoAdjust="0"/>
    <p:restoredTop sz="94659" autoAdjust="0"/>
  </p:normalViewPr>
  <p:slideViewPr>
    <p:cSldViewPr showGuides="1">
      <p:cViewPr>
        <p:scale>
          <a:sx n="50" d="100"/>
          <a:sy n="50" d="100"/>
        </p:scale>
        <p:origin x="-234" y="-120"/>
      </p:cViewPr>
      <p:guideLst>
        <p:guide orient="horz" pos="5372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notesViewPr>
    <p:cSldViewPr showGuides="1">
      <p:cViewPr varScale="1">
        <p:scale>
          <a:sx n="86" d="100"/>
          <a:sy n="86" d="100"/>
        </p:scale>
        <p:origin x="-3846" y="-90"/>
      </p:cViewPr>
      <p:guideLst>
        <p:guide orient="horz" pos="2170"/>
        <p:guide pos="315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spPr>
              <a:solidFill>
                <a:srgbClr val="3EA3F8">
                  <a:alpha val="50196"/>
                </a:srgbClr>
              </a:solidFill>
            </c:spPr>
          </c:dPt>
          <c:dPt>
            <c:idx val="1"/>
            <c:spPr>
              <a:solidFill>
                <a:srgbClr val="FFFFFF">
                  <a:alpha val="40000"/>
                </a:srgbClr>
              </a:solidFill>
            </c:spPr>
          </c:dPt>
          <c:dPt>
            <c:idx val="2"/>
            <c:spPr>
              <a:solidFill>
                <a:srgbClr val="000000">
                  <a:alpha val="30196"/>
                </a:srgbClr>
              </a:solidFill>
            </c:spPr>
          </c:dPt>
          <c:cat>
            <c:strRef>
              <c:f>Sheet1!$A$2:$A$4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20</c:v>
                </c:pt>
                <c:pt idx="2">
                  <c:v>20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spPr>
              <a:solidFill>
                <a:srgbClr val="3EA3F8">
                  <a:alpha val="50196"/>
                </a:srgbClr>
              </a:solidFill>
            </c:spPr>
          </c:dPt>
          <c:dPt>
            <c:idx val="1"/>
            <c:spPr>
              <a:solidFill>
                <a:srgbClr val="FFFFFF">
                  <a:alpha val="40000"/>
                </a:srgbClr>
              </a:solidFill>
            </c:spPr>
          </c:dPt>
          <c:dPt>
            <c:idx val="2"/>
            <c:spPr>
              <a:solidFill>
                <a:srgbClr val="000000">
                  <a:alpha val="30196"/>
                </a:srgbClr>
              </a:solidFill>
            </c:spPr>
          </c:dPt>
          <c:cat>
            <c:strRef>
              <c:f>Sheet1!$A$2:$A$4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20</c:v>
                </c:pt>
                <c:pt idx="2">
                  <c:v>20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spPr>
              <a:solidFill>
                <a:srgbClr val="3EA3F8">
                  <a:alpha val="50196"/>
                </a:srgbClr>
              </a:solidFill>
            </c:spPr>
          </c:dPt>
          <c:dPt>
            <c:idx val="1"/>
            <c:spPr>
              <a:solidFill>
                <a:srgbClr val="FFFFFF">
                  <a:alpha val="40000"/>
                </a:srgbClr>
              </a:solidFill>
            </c:spPr>
          </c:dPt>
          <c:dPt>
            <c:idx val="2"/>
            <c:spPr>
              <a:solidFill>
                <a:srgbClr val="000000">
                  <a:alpha val="30196"/>
                </a:srgbClr>
              </a:solidFill>
            </c:spPr>
          </c:dPt>
          <c:cat>
            <c:strRef>
              <c:f>Sheet1!$A$2:$A$4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20</c:v>
                </c:pt>
                <c:pt idx="2">
                  <c:v>20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050107258227337"/>
          <c:y val="5.9941698777014565E-2"/>
          <c:w val="0.79821635877245722"/>
          <c:h val="0.68598401336196613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Cacat</c:v>
                </c:pt>
              </c:strCache>
            </c:strRef>
          </c:tx>
          <c:spPr>
            <a:solidFill>
              <a:schemeClr val="accent1">
                <a:alpha val="50000"/>
              </a:schemeClr>
            </a:solidFill>
          </c:spPr>
          <c:cat>
            <c:strRef>
              <c:f>Sheet1!$A$2:$A$3</c:f>
              <c:strCache>
                <c:ptCount val="2"/>
                <c:pt idx="0">
                  <c:v>Di Dalam Perusahaan</c:v>
                </c:pt>
                <c:pt idx="1">
                  <c:v>Di Luar Perusahaan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768</c:v>
                </c:pt>
                <c:pt idx="1">
                  <c:v>87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Masih Pengobatan</c:v>
                </c:pt>
              </c:strCache>
            </c:strRef>
          </c:tx>
          <c:spPr>
            <a:solidFill>
              <a:srgbClr val="06105A">
                <a:alpha val="40000"/>
              </a:srgbClr>
            </a:solidFill>
          </c:spPr>
          <c:cat>
            <c:strRef>
              <c:f>Sheet1!$A$2:$A$3</c:f>
              <c:strCache>
                <c:ptCount val="2"/>
                <c:pt idx="0">
                  <c:v>Di Dalam Perusahaan</c:v>
                </c:pt>
                <c:pt idx="1">
                  <c:v>Di Luar Perusahaan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3329</c:v>
                </c:pt>
                <c:pt idx="1">
                  <c:v>648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Meninggal</c:v>
                </c:pt>
              </c:strCache>
            </c:strRef>
          </c:tx>
          <c:spPr>
            <a:solidFill>
              <a:srgbClr val="FFC000">
                <a:alpha val="76000"/>
              </a:srgbClr>
            </a:solidFill>
          </c:spPr>
          <c:cat>
            <c:strRef>
              <c:f>Sheet1!$A$2:$A$3</c:f>
              <c:strCache>
                <c:ptCount val="2"/>
                <c:pt idx="0">
                  <c:v>Di Dalam Perusahaan</c:v>
                </c:pt>
                <c:pt idx="1">
                  <c:v>Di Luar Perusahaan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101</c:v>
                </c:pt>
                <c:pt idx="1">
                  <c:v>48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Sembuh</c:v>
                </c:pt>
              </c:strCache>
            </c:strRef>
          </c:tx>
          <c:spPr>
            <a:solidFill>
              <a:srgbClr val="00B050">
                <a:alpha val="70000"/>
              </a:srgbClr>
            </a:solidFill>
          </c:spPr>
          <c:cat>
            <c:strRef>
              <c:f>Sheet1!$A$2:$A$3</c:f>
              <c:strCache>
                <c:ptCount val="2"/>
                <c:pt idx="0">
                  <c:v>Di Dalam Perusahaan</c:v>
                </c:pt>
                <c:pt idx="1">
                  <c:v>Di Luar Perusahaan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10354</c:v>
                </c:pt>
                <c:pt idx="1">
                  <c:v>972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FFFF00">
                <a:alpha val="67000"/>
              </a:srgbClr>
            </a:solidFill>
          </c:spPr>
          <c:cat>
            <c:strRef>
              <c:f>Sheet1!$A$2:$A$3</c:f>
              <c:strCache>
                <c:ptCount val="2"/>
                <c:pt idx="0">
                  <c:v>Di Dalam Perusahaan</c:v>
                </c:pt>
                <c:pt idx="1">
                  <c:v>Di Luar Perusahaan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14552</c:v>
                </c:pt>
                <c:pt idx="1">
                  <c:v>1755</c:v>
                </c:pt>
              </c:numCache>
            </c:numRef>
          </c:val>
        </c:ser>
        <c:axId val="201022080"/>
        <c:axId val="201040256"/>
      </c:barChart>
      <c:catAx>
        <c:axId val="201022080"/>
        <c:scaling>
          <c:orientation val="minMax"/>
        </c:scaling>
        <c:axPos val="b"/>
        <c:numFmt formatCode="General" sourceLinked="0"/>
        <c:tickLblPos val="nextTo"/>
        <c:spPr>
          <a:ln>
            <a:noFill/>
          </a:ln>
        </c:spPr>
        <c:txPr>
          <a:bodyPr/>
          <a:lstStyle/>
          <a:p>
            <a:pPr>
              <a:defRPr lang="en-US" b="1"/>
            </a:pPr>
            <a:endParaRPr lang="en-US"/>
          </a:p>
        </c:txPr>
        <c:crossAx val="201040256"/>
        <c:crosses val="autoZero"/>
        <c:auto val="1"/>
        <c:lblAlgn val="ctr"/>
        <c:lblOffset val="100"/>
      </c:catAx>
      <c:valAx>
        <c:axId val="201040256"/>
        <c:scaling>
          <c:orientation val="minMax"/>
          <c:max val="1000"/>
        </c:scaling>
        <c:delete val="1"/>
        <c:axPos val="l"/>
        <c:numFmt formatCode="General" sourceLinked="1"/>
        <c:tickLblPos val="none"/>
        <c:crossAx val="20102208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4326884139482637"/>
          <c:y val="0.88802433786685753"/>
          <c:w val="0.71456486689163856"/>
          <c:h val="7.8511811023622091E-2"/>
        </c:manualLayout>
      </c:layout>
      <c:txPr>
        <a:bodyPr/>
        <a:lstStyle/>
        <a:p>
          <a:pPr>
            <a:defRPr lang="en-US" b="1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</cdr:x>
      <cdr:y>0.32727</cdr:y>
    </cdr:from>
    <cdr:to>
      <cdr:x>0.13462</cdr:x>
      <cdr:y>0.58182</cdr:y>
    </cdr:to>
    <cdr:sp macro="" textlink="">
      <cdr:nvSpPr>
        <cdr:cNvPr id="3" name="Rectangle 2"/>
        <cdr:cNvSpPr/>
      </cdr:nvSpPr>
      <cdr:spPr>
        <a:xfrm xmlns:a="http://schemas.openxmlformats.org/drawingml/2006/main" rot="16200000">
          <a:off x="718066" y="1720334"/>
          <a:ext cx="1066800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1632753" rtl="0" eaLnBrk="1" latinLnBrk="0" hangingPunct="1">
            <a:defRPr sz="3200" kern="1200">
              <a:solidFill>
                <a:srgbClr val="FFFFFF"/>
              </a:solidFill>
              <a:latin typeface="Roboto Light"/>
              <a:ea typeface="Capella Light"/>
            </a:defRPr>
          </a:lvl1pPr>
          <a:lvl2pPr marL="816376" algn="l" defTabSz="1632753" rtl="0" eaLnBrk="1" latinLnBrk="0" hangingPunct="1">
            <a:defRPr sz="3200" kern="1200">
              <a:solidFill>
                <a:srgbClr val="FFFFFF"/>
              </a:solidFill>
              <a:latin typeface="Roboto Light"/>
              <a:ea typeface="Capella Light"/>
            </a:defRPr>
          </a:lvl2pPr>
          <a:lvl3pPr marL="1632753" algn="l" defTabSz="1632753" rtl="0" eaLnBrk="1" latinLnBrk="0" hangingPunct="1">
            <a:defRPr sz="3200" kern="1200">
              <a:solidFill>
                <a:srgbClr val="FFFFFF"/>
              </a:solidFill>
              <a:latin typeface="Roboto Light"/>
              <a:ea typeface="Capella Light"/>
            </a:defRPr>
          </a:lvl3pPr>
          <a:lvl4pPr marL="2449129" algn="l" defTabSz="1632753" rtl="0" eaLnBrk="1" latinLnBrk="0" hangingPunct="1">
            <a:defRPr sz="3200" kern="1200">
              <a:solidFill>
                <a:srgbClr val="FFFFFF"/>
              </a:solidFill>
              <a:latin typeface="Roboto Light"/>
              <a:ea typeface="Capella Light"/>
            </a:defRPr>
          </a:lvl4pPr>
          <a:lvl5pPr marL="3265505" algn="l" defTabSz="1632753" rtl="0" eaLnBrk="1" latinLnBrk="0" hangingPunct="1">
            <a:defRPr sz="3200" kern="1200">
              <a:solidFill>
                <a:srgbClr val="FFFFFF"/>
              </a:solidFill>
              <a:latin typeface="Roboto Light"/>
              <a:ea typeface="Capella Light"/>
            </a:defRPr>
          </a:lvl5pPr>
          <a:lvl6pPr marL="4081882" algn="l" defTabSz="1632753" rtl="0" eaLnBrk="1" latinLnBrk="0" hangingPunct="1">
            <a:defRPr sz="3200" kern="1200">
              <a:solidFill>
                <a:srgbClr val="FFFFFF"/>
              </a:solidFill>
              <a:latin typeface="Roboto Light"/>
              <a:ea typeface="Capella Light"/>
            </a:defRPr>
          </a:lvl6pPr>
          <a:lvl7pPr marL="4898258" algn="l" defTabSz="1632753" rtl="0" eaLnBrk="1" latinLnBrk="0" hangingPunct="1">
            <a:defRPr sz="3200" kern="1200">
              <a:solidFill>
                <a:srgbClr val="FFFFFF"/>
              </a:solidFill>
              <a:latin typeface="Roboto Light"/>
              <a:ea typeface="Capella Light"/>
            </a:defRPr>
          </a:lvl7pPr>
          <a:lvl8pPr marL="5714634" algn="l" defTabSz="1632753" rtl="0" eaLnBrk="1" latinLnBrk="0" hangingPunct="1">
            <a:defRPr sz="3200" kern="1200">
              <a:solidFill>
                <a:srgbClr val="FFFFFF"/>
              </a:solidFill>
              <a:latin typeface="Roboto Light"/>
              <a:ea typeface="Capella Light"/>
            </a:defRPr>
          </a:lvl8pPr>
          <a:lvl9pPr marL="6531011" algn="l" defTabSz="1632753" rtl="0" eaLnBrk="1" latinLnBrk="0" hangingPunct="1">
            <a:defRPr sz="3200" kern="1200">
              <a:solidFill>
                <a:srgbClr val="FFFFFF"/>
              </a:solidFill>
              <a:latin typeface="Roboto Light"/>
              <a:ea typeface="Capella Light"/>
            </a:defRPr>
          </a:lvl9pPr>
        </a:lstStyle>
        <a:p xmlns:a="http://schemas.openxmlformats.org/drawingml/2006/main">
          <a:r>
            <a:rPr lang="en-US" sz="1800" b="1" dirty="0" smtClean="0">
              <a:solidFill>
                <a:srgbClr val="FFFFFF"/>
              </a:solidFill>
            </a:rPr>
            <a:t>KASUS</a:t>
          </a:r>
          <a:endParaRPr lang="en-US" sz="1000" b="1" dirty="0">
            <a:solidFill>
              <a:srgbClr val="FFFFFF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42819" cy="344408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76751" y="0"/>
            <a:ext cx="4342819" cy="344408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20533536-0B1C-4113-81A9-88933E6B5E35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6542559"/>
            <a:ext cx="4342819" cy="344408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76751" y="6542559"/>
            <a:ext cx="4342819" cy="344408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36B39D4A-42BD-4661-A34B-169B9D4948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19243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42819" cy="344408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76751" y="0"/>
            <a:ext cx="4342819" cy="344408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28DAB2DA-10AE-4BD6-BFC1-534DE09D66C3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5938"/>
            <a:ext cx="4592638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02190" y="3271877"/>
            <a:ext cx="8017510" cy="3099674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6542559"/>
            <a:ext cx="4342819" cy="344408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76751" y="6542559"/>
            <a:ext cx="4342819" cy="344408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7481ECDC-7530-4EA9-86FD-4E56342A47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47794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816376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632753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2449129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3265505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4081882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4898258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5714634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6531011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3C2F1A-9354-4FEC-B817-5A51D1064307}" type="slidenum">
              <a:rPr lang="en-US" altLang="en-US" smtClean="0">
                <a:solidFill>
                  <a:prstClr val="black"/>
                </a:solidFill>
                <a:latin typeface="Arial" pitchFamily="34" charset="0"/>
              </a:rPr>
              <a:pPr/>
              <a:t>1</a:t>
            </a:fld>
            <a:endParaRPr lang="en-US" altLang="en-US" smtClean="0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0798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1ECDC-7530-4EA9-86FD-4E56342A475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9312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平行四辺形 8"/>
          <p:cNvSpPr/>
          <p:nvPr userDrawn="1"/>
        </p:nvSpPr>
        <p:spPr>
          <a:xfrm>
            <a:off x="2302446" y="3353513"/>
            <a:ext cx="13465496" cy="3302155"/>
          </a:xfrm>
          <a:prstGeom prst="parallelogram">
            <a:avLst>
              <a:gd name="adj" fmla="val 55566"/>
            </a:avLst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4427035" y="3991372"/>
            <a:ext cx="10044763" cy="1189757"/>
          </a:xfrm>
          <a:prstGeom prst="rect">
            <a:avLst/>
          </a:prstGeom>
        </p:spPr>
        <p:txBody>
          <a:bodyPr/>
          <a:lstStyle>
            <a:lvl1pPr algn="l">
              <a:lnSpc>
                <a:spcPts val="9000"/>
              </a:lnSpc>
              <a:defRPr sz="9600" baseline="0">
                <a:solidFill>
                  <a:schemeClr val="bg1"/>
                </a:solidFill>
                <a:latin typeface="Bebas Neue Regular" pitchFamily="50" charset="0"/>
              </a:defRPr>
            </a:lvl1pPr>
          </a:lstStyle>
          <a:p>
            <a:r>
              <a:rPr lang="en-US" altLang="ja-JP" dirty="0" smtClean="0"/>
              <a:t>TITLE HERE</a:t>
            </a:r>
            <a:endParaRPr 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3902">
            <a:off x="-1044000" y="5180019"/>
            <a:ext cx="8782393" cy="1360425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3902">
            <a:off x="10188000" y="3739857"/>
            <a:ext cx="8782393" cy="1360425"/>
          </a:xfrm>
          <a:prstGeom prst="rect">
            <a:avLst/>
          </a:prstGeom>
        </p:spPr>
      </p:pic>
      <p:sp>
        <p:nvSpPr>
          <p:cNvPr id="7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407613" y="4934253"/>
            <a:ext cx="9992177" cy="78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aseline="0">
                <a:solidFill>
                  <a:schemeClr val="bg1"/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Sub Title Here</a:t>
            </a:r>
            <a:endParaRPr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4390678" y="5791572"/>
            <a:ext cx="9577064" cy="43204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aseline="0">
                <a:solidFill>
                  <a:schemeClr val="tx1">
                    <a:alpha val="5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Information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2503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平行四辺形 8"/>
          <p:cNvSpPr/>
          <p:nvPr userDrawn="1"/>
        </p:nvSpPr>
        <p:spPr>
          <a:xfrm>
            <a:off x="2302446" y="3353513"/>
            <a:ext cx="13465496" cy="3302155"/>
          </a:xfrm>
          <a:prstGeom prst="parallelogram">
            <a:avLst>
              <a:gd name="adj" fmla="val 55566"/>
            </a:avLst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4427035" y="4207396"/>
            <a:ext cx="10044763" cy="1189757"/>
          </a:xfrm>
          <a:prstGeom prst="rect">
            <a:avLst/>
          </a:prstGeom>
        </p:spPr>
        <p:txBody>
          <a:bodyPr/>
          <a:lstStyle>
            <a:lvl1pPr algn="l">
              <a:lnSpc>
                <a:spcPts val="9000"/>
              </a:lnSpc>
              <a:defRPr sz="9600" baseline="0">
                <a:solidFill>
                  <a:schemeClr val="bg1"/>
                </a:solidFill>
                <a:latin typeface="Bebas Neue Regular" pitchFamily="50" charset="0"/>
              </a:defRPr>
            </a:lvl1pPr>
          </a:lstStyle>
          <a:p>
            <a:r>
              <a:rPr lang="en-US" altLang="ja-JP" dirty="0" smtClean="0"/>
              <a:t>TITLE HERE</a:t>
            </a:r>
            <a:endParaRPr 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3902">
            <a:off x="-1044000" y="5180019"/>
            <a:ext cx="8782393" cy="1360425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3902">
            <a:off x="10188000" y="3739857"/>
            <a:ext cx="8782393" cy="1360425"/>
          </a:xfrm>
          <a:prstGeom prst="rect">
            <a:avLst/>
          </a:prstGeom>
        </p:spPr>
      </p:pic>
      <p:sp>
        <p:nvSpPr>
          <p:cNvPr id="7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407613" y="5150277"/>
            <a:ext cx="9992177" cy="78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aseline="0">
                <a:solidFill>
                  <a:schemeClr val="bg1"/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Sub Title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6357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平行四辺形 8"/>
          <p:cNvSpPr/>
          <p:nvPr userDrawn="1"/>
        </p:nvSpPr>
        <p:spPr>
          <a:xfrm>
            <a:off x="2302446" y="3353513"/>
            <a:ext cx="13465496" cy="3302155"/>
          </a:xfrm>
          <a:prstGeom prst="parallelogram">
            <a:avLst>
              <a:gd name="adj" fmla="val 55566"/>
            </a:avLst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4427035" y="4207396"/>
            <a:ext cx="10044763" cy="1189757"/>
          </a:xfrm>
          <a:prstGeom prst="rect">
            <a:avLst/>
          </a:prstGeom>
        </p:spPr>
        <p:txBody>
          <a:bodyPr/>
          <a:lstStyle>
            <a:lvl1pPr algn="l">
              <a:lnSpc>
                <a:spcPts val="9000"/>
              </a:lnSpc>
              <a:defRPr sz="9600" baseline="0">
                <a:solidFill>
                  <a:schemeClr val="bg1"/>
                </a:solidFill>
                <a:latin typeface="Bebas Neue Regular" pitchFamily="50" charset="0"/>
              </a:defRPr>
            </a:lvl1pPr>
          </a:lstStyle>
          <a:p>
            <a:r>
              <a:rPr lang="en-US" altLang="ja-JP" dirty="0" smtClean="0"/>
              <a:t>TITLE HERE</a:t>
            </a:r>
            <a:endParaRPr 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3902">
            <a:off x="-1044000" y="5180019"/>
            <a:ext cx="8782393" cy="1360425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3902">
            <a:off x="10188000" y="3739857"/>
            <a:ext cx="8782393" cy="1360425"/>
          </a:xfrm>
          <a:prstGeom prst="rect">
            <a:avLst/>
          </a:prstGeom>
        </p:spPr>
      </p:pic>
      <p:sp>
        <p:nvSpPr>
          <p:cNvPr id="7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407613" y="5222285"/>
            <a:ext cx="9992177" cy="78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aseline="0">
                <a:solidFill>
                  <a:schemeClr val="bg1"/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Sub Title Here</a:t>
            </a:r>
            <a:endParaRPr lang="en-US" dirty="0"/>
          </a:p>
        </p:txBody>
      </p:sp>
      <p:sp>
        <p:nvSpPr>
          <p:cNvPr id="11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8495134" y="8383860"/>
            <a:ext cx="9577064" cy="165635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None/>
              <a:defRPr sz="2000" baseline="0">
                <a:solidFill>
                  <a:schemeClr val="tx1">
                    <a:alpha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Information Here</a:t>
            </a:r>
            <a:endParaRPr lang="en-US" dirty="0"/>
          </a:p>
        </p:txBody>
      </p:sp>
      <p:sp>
        <p:nvSpPr>
          <p:cNvPr id="12" name="テキスト プレースホルダー 3"/>
          <p:cNvSpPr>
            <a:spLocks noGrp="1"/>
          </p:cNvSpPr>
          <p:nvPr>
            <p:ph type="body" sz="quarter" idx="11" hasCustomPrompt="1"/>
          </p:nvPr>
        </p:nvSpPr>
        <p:spPr>
          <a:xfrm>
            <a:off x="4425889" y="6727676"/>
            <a:ext cx="8893781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alpha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Information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6984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平行四辺形 8"/>
          <p:cNvSpPr/>
          <p:nvPr userDrawn="1"/>
        </p:nvSpPr>
        <p:spPr>
          <a:xfrm>
            <a:off x="1278000" y="6439644"/>
            <a:ext cx="13465496" cy="2131359"/>
          </a:xfrm>
          <a:prstGeom prst="parallelogram">
            <a:avLst>
              <a:gd name="adj" fmla="val 55566"/>
            </a:avLst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2648411" y="6690047"/>
            <a:ext cx="10441160" cy="1189757"/>
          </a:xfrm>
          <a:prstGeom prst="rect">
            <a:avLst/>
          </a:prstGeom>
        </p:spPr>
        <p:txBody>
          <a:bodyPr/>
          <a:lstStyle>
            <a:lvl1pPr algn="l">
              <a:lnSpc>
                <a:spcPts val="9000"/>
              </a:lnSpc>
              <a:defRPr sz="8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TITLE HERE</a:t>
            </a:r>
            <a:endParaRPr 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3902">
            <a:off x="36000" y="6889991"/>
            <a:ext cx="4792775" cy="1360425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3902">
            <a:off x="11124000" y="6889991"/>
            <a:ext cx="4792776" cy="1360425"/>
          </a:xfrm>
          <a:prstGeom prst="rect">
            <a:avLst/>
          </a:prstGeom>
        </p:spPr>
      </p:pic>
      <p:sp>
        <p:nvSpPr>
          <p:cNvPr id="7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2662486" y="7663780"/>
            <a:ext cx="10441160" cy="78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aseline="0">
                <a:solidFill>
                  <a:schemeClr val="bg1"/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Sub Title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1271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with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図プレースホルダー 17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8286413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3958630" y="6726195"/>
            <a:ext cx="13528214" cy="2147177"/>
          </a:xfrm>
          <a:custGeom>
            <a:avLst/>
            <a:gdLst>
              <a:gd name="connsiteX0" fmla="*/ 0 w 12313368"/>
              <a:gd name="connsiteY0" fmla="*/ 0 h 2160240"/>
              <a:gd name="connsiteX1" fmla="*/ 12313368 w 12313368"/>
              <a:gd name="connsiteY1" fmla="*/ 0 h 2160240"/>
              <a:gd name="connsiteX2" fmla="*/ 12313368 w 12313368"/>
              <a:gd name="connsiteY2" fmla="*/ 2160240 h 2160240"/>
              <a:gd name="connsiteX3" fmla="*/ 0 w 12313368"/>
              <a:gd name="connsiteY3" fmla="*/ 2160240 h 2160240"/>
              <a:gd name="connsiteX4" fmla="*/ 0 w 12313368"/>
              <a:gd name="connsiteY4" fmla="*/ 0 h 2160240"/>
              <a:gd name="connsiteX0" fmla="*/ 1214846 w 13528214"/>
              <a:gd name="connsiteY0" fmla="*/ 0 h 2160240"/>
              <a:gd name="connsiteX1" fmla="*/ 13528214 w 13528214"/>
              <a:gd name="connsiteY1" fmla="*/ 0 h 2160240"/>
              <a:gd name="connsiteX2" fmla="*/ 13528214 w 13528214"/>
              <a:gd name="connsiteY2" fmla="*/ 2160240 h 2160240"/>
              <a:gd name="connsiteX3" fmla="*/ 0 w 13528214"/>
              <a:gd name="connsiteY3" fmla="*/ 2147177 h 2160240"/>
              <a:gd name="connsiteX4" fmla="*/ 1214846 w 13528214"/>
              <a:gd name="connsiteY4" fmla="*/ 0 h 2160240"/>
              <a:gd name="connsiteX0" fmla="*/ 1214846 w 13528214"/>
              <a:gd name="connsiteY0" fmla="*/ 0 h 2147177"/>
              <a:gd name="connsiteX1" fmla="*/ 13528214 w 13528214"/>
              <a:gd name="connsiteY1" fmla="*/ 0 h 2147177"/>
              <a:gd name="connsiteX2" fmla="*/ 12287243 w 13528214"/>
              <a:gd name="connsiteY2" fmla="*/ 2147177 h 2147177"/>
              <a:gd name="connsiteX3" fmla="*/ 0 w 13528214"/>
              <a:gd name="connsiteY3" fmla="*/ 2147177 h 2147177"/>
              <a:gd name="connsiteX4" fmla="*/ 1214846 w 13528214"/>
              <a:gd name="connsiteY4" fmla="*/ 0 h 2147177"/>
              <a:gd name="connsiteX0" fmla="*/ 1227909 w 13528214"/>
              <a:gd name="connsiteY0" fmla="*/ 0 h 2147177"/>
              <a:gd name="connsiteX1" fmla="*/ 13528214 w 13528214"/>
              <a:gd name="connsiteY1" fmla="*/ 0 h 2147177"/>
              <a:gd name="connsiteX2" fmla="*/ 12287243 w 13528214"/>
              <a:gd name="connsiteY2" fmla="*/ 2147177 h 2147177"/>
              <a:gd name="connsiteX3" fmla="*/ 0 w 13528214"/>
              <a:gd name="connsiteY3" fmla="*/ 2147177 h 2147177"/>
              <a:gd name="connsiteX4" fmla="*/ 1227909 w 13528214"/>
              <a:gd name="connsiteY4" fmla="*/ 0 h 2147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8214" h="2147177">
                <a:moveTo>
                  <a:pt x="1227909" y="0"/>
                </a:moveTo>
                <a:lnTo>
                  <a:pt x="13528214" y="0"/>
                </a:lnTo>
                <a:lnTo>
                  <a:pt x="12287243" y="2147177"/>
                </a:lnTo>
                <a:lnTo>
                  <a:pt x="0" y="2147177"/>
                </a:lnTo>
                <a:lnTo>
                  <a:pt x="1227909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dirty="0" smtClean="0"/>
              <a:t> </a:t>
            </a:r>
            <a:endParaRPr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375425" y="7014228"/>
            <a:ext cx="10441160" cy="1189757"/>
          </a:xfrm>
          <a:prstGeom prst="rect">
            <a:avLst/>
          </a:prstGeom>
        </p:spPr>
        <p:txBody>
          <a:bodyPr/>
          <a:lstStyle>
            <a:lvl1pPr algn="l">
              <a:lnSpc>
                <a:spcPts val="9000"/>
              </a:lnSpc>
              <a:defRPr sz="8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TITLE HERE</a:t>
            </a:r>
            <a:endParaRPr lang="en-US" dirty="0"/>
          </a:p>
        </p:txBody>
      </p:sp>
      <p:sp>
        <p:nvSpPr>
          <p:cNvPr id="7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389500" y="7987961"/>
            <a:ext cx="10441160" cy="78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aseline="0">
                <a:solidFill>
                  <a:schemeClr val="bg1"/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Sub Title Here</a:t>
            </a:r>
            <a:endParaRPr lang="en-US" dirty="0"/>
          </a:p>
        </p:txBody>
      </p:sp>
      <p:sp>
        <p:nvSpPr>
          <p:cNvPr id="16" name="コンテンツ プレースホルダー 11"/>
          <p:cNvSpPr>
            <a:spLocks noGrp="1"/>
          </p:cNvSpPr>
          <p:nvPr>
            <p:ph sz="quarter" idx="13" hasCustomPrompt="1"/>
          </p:nvPr>
        </p:nvSpPr>
        <p:spPr>
          <a:xfrm rot="18000000">
            <a:off x="13789724" y="7409542"/>
            <a:ext cx="5265660" cy="914400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2" name="コンテンツ プレースホルダー 11"/>
          <p:cNvSpPr>
            <a:spLocks noGrp="1"/>
          </p:cNvSpPr>
          <p:nvPr>
            <p:ph sz="quarter" idx="11" hasCustomPrompt="1"/>
          </p:nvPr>
        </p:nvSpPr>
        <p:spPr>
          <a:xfrm rot="7200000">
            <a:off x="2412460" y="7216682"/>
            <a:ext cx="5265660" cy="914400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7490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 build="p" animBg="1">
        <p:tmplLst>
          <p:tmpl>
            <p:tnLst>
              <p:par>
                <p:cTn presetID="16" presetClass="entr" presetSubtype="37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37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with Text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図プレースホルダー 17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8286413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2383744" y="1591943"/>
            <a:ext cx="13528214" cy="2147177"/>
          </a:xfrm>
          <a:custGeom>
            <a:avLst/>
            <a:gdLst>
              <a:gd name="connsiteX0" fmla="*/ 0 w 12313368"/>
              <a:gd name="connsiteY0" fmla="*/ 0 h 2160240"/>
              <a:gd name="connsiteX1" fmla="*/ 12313368 w 12313368"/>
              <a:gd name="connsiteY1" fmla="*/ 0 h 2160240"/>
              <a:gd name="connsiteX2" fmla="*/ 12313368 w 12313368"/>
              <a:gd name="connsiteY2" fmla="*/ 2160240 h 2160240"/>
              <a:gd name="connsiteX3" fmla="*/ 0 w 12313368"/>
              <a:gd name="connsiteY3" fmla="*/ 2160240 h 2160240"/>
              <a:gd name="connsiteX4" fmla="*/ 0 w 12313368"/>
              <a:gd name="connsiteY4" fmla="*/ 0 h 2160240"/>
              <a:gd name="connsiteX0" fmla="*/ 1214846 w 13528214"/>
              <a:gd name="connsiteY0" fmla="*/ 0 h 2160240"/>
              <a:gd name="connsiteX1" fmla="*/ 13528214 w 13528214"/>
              <a:gd name="connsiteY1" fmla="*/ 0 h 2160240"/>
              <a:gd name="connsiteX2" fmla="*/ 13528214 w 13528214"/>
              <a:gd name="connsiteY2" fmla="*/ 2160240 h 2160240"/>
              <a:gd name="connsiteX3" fmla="*/ 0 w 13528214"/>
              <a:gd name="connsiteY3" fmla="*/ 2147177 h 2160240"/>
              <a:gd name="connsiteX4" fmla="*/ 1214846 w 13528214"/>
              <a:gd name="connsiteY4" fmla="*/ 0 h 2160240"/>
              <a:gd name="connsiteX0" fmla="*/ 1214846 w 13528214"/>
              <a:gd name="connsiteY0" fmla="*/ 0 h 2147177"/>
              <a:gd name="connsiteX1" fmla="*/ 13528214 w 13528214"/>
              <a:gd name="connsiteY1" fmla="*/ 0 h 2147177"/>
              <a:gd name="connsiteX2" fmla="*/ 12287243 w 13528214"/>
              <a:gd name="connsiteY2" fmla="*/ 2147177 h 2147177"/>
              <a:gd name="connsiteX3" fmla="*/ 0 w 13528214"/>
              <a:gd name="connsiteY3" fmla="*/ 2147177 h 2147177"/>
              <a:gd name="connsiteX4" fmla="*/ 1214846 w 13528214"/>
              <a:gd name="connsiteY4" fmla="*/ 0 h 2147177"/>
              <a:gd name="connsiteX0" fmla="*/ 1227909 w 13528214"/>
              <a:gd name="connsiteY0" fmla="*/ 0 h 2147177"/>
              <a:gd name="connsiteX1" fmla="*/ 13528214 w 13528214"/>
              <a:gd name="connsiteY1" fmla="*/ 0 h 2147177"/>
              <a:gd name="connsiteX2" fmla="*/ 12287243 w 13528214"/>
              <a:gd name="connsiteY2" fmla="*/ 2147177 h 2147177"/>
              <a:gd name="connsiteX3" fmla="*/ 0 w 13528214"/>
              <a:gd name="connsiteY3" fmla="*/ 2147177 h 2147177"/>
              <a:gd name="connsiteX4" fmla="*/ 1227909 w 13528214"/>
              <a:gd name="connsiteY4" fmla="*/ 0 h 2147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8214" h="2147177">
                <a:moveTo>
                  <a:pt x="1227909" y="0"/>
                </a:moveTo>
                <a:lnTo>
                  <a:pt x="13528214" y="0"/>
                </a:lnTo>
                <a:lnTo>
                  <a:pt x="12287243" y="2147177"/>
                </a:lnTo>
                <a:lnTo>
                  <a:pt x="0" y="2147177"/>
                </a:lnTo>
                <a:lnTo>
                  <a:pt x="1227909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dirty="0" smtClean="0"/>
              <a:t> </a:t>
            </a:r>
            <a:endParaRPr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3800539" y="1879976"/>
            <a:ext cx="10441160" cy="1189757"/>
          </a:xfrm>
          <a:prstGeom prst="rect">
            <a:avLst/>
          </a:prstGeom>
        </p:spPr>
        <p:txBody>
          <a:bodyPr/>
          <a:lstStyle>
            <a:lvl1pPr algn="l">
              <a:lnSpc>
                <a:spcPts val="9000"/>
              </a:lnSpc>
              <a:defRPr sz="8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TITLE HERE</a:t>
            </a:r>
            <a:endParaRPr lang="en-US" dirty="0"/>
          </a:p>
        </p:txBody>
      </p:sp>
      <p:sp>
        <p:nvSpPr>
          <p:cNvPr id="7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3814614" y="2853709"/>
            <a:ext cx="10441160" cy="78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aseline="0">
                <a:solidFill>
                  <a:schemeClr val="bg1"/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Sub Title Here</a:t>
            </a:r>
            <a:endParaRPr lang="en-US" dirty="0"/>
          </a:p>
        </p:txBody>
      </p:sp>
      <p:sp>
        <p:nvSpPr>
          <p:cNvPr id="16" name="コンテンツ プレースホルダー 11"/>
          <p:cNvSpPr>
            <a:spLocks noGrp="1"/>
          </p:cNvSpPr>
          <p:nvPr>
            <p:ph sz="quarter" idx="13" hasCustomPrompt="1"/>
          </p:nvPr>
        </p:nvSpPr>
        <p:spPr>
          <a:xfrm rot="18000000">
            <a:off x="12214838" y="2275290"/>
            <a:ext cx="5265660" cy="914400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2" name="コンテンツ プレースホルダー 11"/>
          <p:cNvSpPr>
            <a:spLocks noGrp="1"/>
          </p:cNvSpPr>
          <p:nvPr>
            <p:ph sz="quarter" idx="11" hasCustomPrompt="1"/>
          </p:nvPr>
        </p:nvSpPr>
        <p:spPr>
          <a:xfrm rot="7200000">
            <a:off x="837574" y="2082430"/>
            <a:ext cx="5265660" cy="914400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1930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 build="p" animBg="1">
        <p:tmplLst>
          <p:tmpl>
            <p:tnLst>
              <p:par>
                <p:cTn presetID="16" presetClass="entr" presetSubtype="37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37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with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図プレースホルダー 17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8286413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983931" y="6726195"/>
            <a:ext cx="13528214" cy="2147177"/>
          </a:xfrm>
          <a:custGeom>
            <a:avLst/>
            <a:gdLst>
              <a:gd name="connsiteX0" fmla="*/ 0 w 12313368"/>
              <a:gd name="connsiteY0" fmla="*/ 0 h 2160240"/>
              <a:gd name="connsiteX1" fmla="*/ 12313368 w 12313368"/>
              <a:gd name="connsiteY1" fmla="*/ 0 h 2160240"/>
              <a:gd name="connsiteX2" fmla="*/ 12313368 w 12313368"/>
              <a:gd name="connsiteY2" fmla="*/ 2160240 h 2160240"/>
              <a:gd name="connsiteX3" fmla="*/ 0 w 12313368"/>
              <a:gd name="connsiteY3" fmla="*/ 2160240 h 2160240"/>
              <a:gd name="connsiteX4" fmla="*/ 0 w 12313368"/>
              <a:gd name="connsiteY4" fmla="*/ 0 h 2160240"/>
              <a:gd name="connsiteX0" fmla="*/ 1214846 w 13528214"/>
              <a:gd name="connsiteY0" fmla="*/ 0 h 2160240"/>
              <a:gd name="connsiteX1" fmla="*/ 13528214 w 13528214"/>
              <a:gd name="connsiteY1" fmla="*/ 0 h 2160240"/>
              <a:gd name="connsiteX2" fmla="*/ 13528214 w 13528214"/>
              <a:gd name="connsiteY2" fmla="*/ 2160240 h 2160240"/>
              <a:gd name="connsiteX3" fmla="*/ 0 w 13528214"/>
              <a:gd name="connsiteY3" fmla="*/ 2147177 h 2160240"/>
              <a:gd name="connsiteX4" fmla="*/ 1214846 w 13528214"/>
              <a:gd name="connsiteY4" fmla="*/ 0 h 2160240"/>
              <a:gd name="connsiteX0" fmla="*/ 1214846 w 13528214"/>
              <a:gd name="connsiteY0" fmla="*/ 0 h 2147177"/>
              <a:gd name="connsiteX1" fmla="*/ 13528214 w 13528214"/>
              <a:gd name="connsiteY1" fmla="*/ 0 h 2147177"/>
              <a:gd name="connsiteX2" fmla="*/ 12287243 w 13528214"/>
              <a:gd name="connsiteY2" fmla="*/ 2147177 h 2147177"/>
              <a:gd name="connsiteX3" fmla="*/ 0 w 13528214"/>
              <a:gd name="connsiteY3" fmla="*/ 2147177 h 2147177"/>
              <a:gd name="connsiteX4" fmla="*/ 1214846 w 13528214"/>
              <a:gd name="connsiteY4" fmla="*/ 0 h 2147177"/>
              <a:gd name="connsiteX0" fmla="*/ 1227909 w 13528214"/>
              <a:gd name="connsiteY0" fmla="*/ 0 h 2147177"/>
              <a:gd name="connsiteX1" fmla="*/ 13528214 w 13528214"/>
              <a:gd name="connsiteY1" fmla="*/ 0 h 2147177"/>
              <a:gd name="connsiteX2" fmla="*/ 12287243 w 13528214"/>
              <a:gd name="connsiteY2" fmla="*/ 2147177 h 2147177"/>
              <a:gd name="connsiteX3" fmla="*/ 0 w 13528214"/>
              <a:gd name="connsiteY3" fmla="*/ 2147177 h 2147177"/>
              <a:gd name="connsiteX4" fmla="*/ 1227909 w 13528214"/>
              <a:gd name="connsiteY4" fmla="*/ 0 h 2147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8214" h="2147177">
                <a:moveTo>
                  <a:pt x="1227909" y="0"/>
                </a:moveTo>
                <a:lnTo>
                  <a:pt x="13528214" y="0"/>
                </a:lnTo>
                <a:lnTo>
                  <a:pt x="12287243" y="2147177"/>
                </a:lnTo>
                <a:lnTo>
                  <a:pt x="0" y="2147177"/>
                </a:lnTo>
                <a:lnTo>
                  <a:pt x="1227909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dirty="0" smtClean="0"/>
              <a:t> </a:t>
            </a:r>
            <a:endParaRPr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2400726" y="7014228"/>
            <a:ext cx="10441160" cy="1189757"/>
          </a:xfrm>
          <a:prstGeom prst="rect">
            <a:avLst/>
          </a:prstGeom>
        </p:spPr>
        <p:txBody>
          <a:bodyPr/>
          <a:lstStyle>
            <a:lvl1pPr algn="l">
              <a:lnSpc>
                <a:spcPts val="9000"/>
              </a:lnSpc>
              <a:defRPr sz="8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TITLE HERE</a:t>
            </a:r>
            <a:endParaRPr lang="en-US" dirty="0"/>
          </a:p>
        </p:txBody>
      </p:sp>
      <p:sp>
        <p:nvSpPr>
          <p:cNvPr id="7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2414801" y="7987961"/>
            <a:ext cx="10441160" cy="78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aseline="0">
                <a:solidFill>
                  <a:schemeClr val="bg1"/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Sub Title Here</a:t>
            </a:r>
            <a:endParaRPr lang="en-US" dirty="0"/>
          </a:p>
        </p:txBody>
      </p:sp>
      <p:sp>
        <p:nvSpPr>
          <p:cNvPr id="16" name="コンテンツ プレースホルダー 11"/>
          <p:cNvSpPr>
            <a:spLocks noGrp="1"/>
          </p:cNvSpPr>
          <p:nvPr>
            <p:ph sz="quarter" idx="13" hasCustomPrompt="1"/>
          </p:nvPr>
        </p:nvSpPr>
        <p:spPr>
          <a:xfrm rot="18000000">
            <a:off x="10815025" y="7409542"/>
            <a:ext cx="5265660" cy="914400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2" name="コンテンツ プレースホルダー 11"/>
          <p:cNvSpPr>
            <a:spLocks noGrp="1"/>
          </p:cNvSpPr>
          <p:nvPr>
            <p:ph sz="quarter" idx="11" hasCustomPrompt="1"/>
          </p:nvPr>
        </p:nvSpPr>
        <p:spPr>
          <a:xfrm rot="7200000">
            <a:off x="-562239" y="7216682"/>
            <a:ext cx="5265660" cy="914400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1930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 build="p" animBg="1">
        <p:tmplLst>
          <p:tmpl>
            <p:tnLst>
              <p:par>
                <p:cTn presetID="16" presetClass="entr" presetSubtype="37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37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/>
          <p:cNvSpPr>
            <a:spLocks noGrp="1"/>
          </p:cNvSpPr>
          <p:nvPr>
            <p:ph type="pic" sz="quarter" idx="10" hasCustomPrompt="1"/>
          </p:nvPr>
        </p:nvSpPr>
        <p:spPr>
          <a:xfrm>
            <a:off x="1398959" y="1975148"/>
            <a:ext cx="15822084" cy="5256584"/>
          </a:xfrm>
          <a:custGeom>
            <a:avLst/>
            <a:gdLst>
              <a:gd name="connsiteX0" fmla="*/ 0 w 10009112"/>
              <a:gd name="connsiteY0" fmla="*/ 0 h 5256584"/>
              <a:gd name="connsiteX1" fmla="*/ 10009112 w 10009112"/>
              <a:gd name="connsiteY1" fmla="*/ 0 h 5256584"/>
              <a:gd name="connsiteX2" fmla="*/ 10009112 w 10009112"/>
              <a:gd name="connsiteY2" fmla="*/ 5256584 h 5256584"/>
              <a:gd name="connsiteX3" fmla="*/ 0 w 10009112"/>
              <a:gd name="connsiteY3" fmla="*/ 5256584 h 5256584"/>
              <a:gd name="connsiteX4" fmla="*/ 0 w 10009112"/>
              <a:gd name="connsiteY4" fmla="*/ 0 h 5256584"/>
              <a:gd name="connsiteX0" fmla="*/ 2834640 w 12843752"/>
              <a:gd name="connsiteY0" fmla="*/ 0 h 5256584"/>
              <a:gd name="connsiteX1" fmla="*/ 12843752 w 12843752"/>
              <a:gd name="connsiteY1" fmla="*/ 0 h 5256584"/>
              <a:gd name="connsiteX2" fmla="*/ 12843752 w 12843752"/>
              <a:gd name="connsiteY2" fmla="*/ 5256584 h 5256584"/>
              <a:gd name="connsiteX3" fmla="*/ 0 w 12843752"/>
              <a:gd name="connsiteY3" fmla="*/ 5256584 h 5256584"/>
              <a:gd name="connsiteX4" fmla="*/ 2834640 w 12843752"/>
              <a:gd name="connsiteY4" fmla="*/ 0 h 5256584"/>
              <a:gd name="connsiteX0" fmla="*/ 2834640 w 15717581"/>
              <a:gd name="connsiteY0" fmla="*/ 0 h 5256584"/>
              <a:gd name="connsiteX1" fmla="*/ 15717581 w 15717581"/>
              <a:gd name="connsiteY1" fmla="*/ 0 h 5256584"/>
              <a:gd name="connsiteX2" fmla="*/ 12843752 w 15717581"/>
              <a:gd name="connsiteY2" fmla="*/ 5256584 h 5256584"/>
              <a:gd name="connsiteX3" fmla="*/ 0 w 15717581"/>
              <a:gd name="connsiteY3" fmla="*/ 5256584 h 5256584"/>
              <a:gd name="connsiteX4" fmla="*/ 2834640 w 15717581"/>
              <a:gd name="connsiteY4" fmla="*/ 0 h 5256584"/>
              <a:gd name="connsiteX0" fmla="*/ 2886891 w 15717581"/>
              <a:gd name="connsiteY0" fmla="*/ 0 h 5256584"/>
              <a:gd name="connsiteX1" fmla="*/ 15717581 w 15717581"/>
              <a:gd name="connsiteY1" fmla="*/ 0 h 5256584"/>
              <a:gd name="connsiteX2" fmla="*/ 12843752 w 15717581"/>
              <a:gd name="connsiteY2" fmla="*/ 5256584 h 5256584"/>
              <a:gd name="connsiteX3" fmla="*/ 0 w 15717581"/>
              <a:gd name="connsiteY3" fmla="*/ 5256584 h 5256584"/>
              <a:gd name="connsiteX4" fmla="*/ 2886891 w 15717581"/>
              <a:gd name="connsiteY4" fmla="*/ 0 h 5256584"/>
              <a:gd name="connsiteX0" fmla="*/ 2886891 w 15717581"/>
              <a:gd name="connsiteY0" fmla="*/ 0 h 5256584"/>
              <a:gd name="connsiteX1" fmla="*/ 15717581 w 15717581"/>
              <a:gd name="connsiteY1" fmla="*/ 0 h 5256584"/>
              <a:gd name="connsiteX2" fmla="*/ 12817627 w 15717581"/>
              <a:gd name="connsiteY2" fmla="*/ 5256584 h 5256584"/>
              <a:gd name="connsiteX3" fmla="*/ 0 w 15717581"/>
              <a:gd name="connsiteY3" fmla="*/ 5256584 h 5256584"/>
              <a:gd name="connsiteX4" fmla="*/ 2886891 w 15717581"/>
              <a:gd name="connsiteY4" fmla="*/ 0 h 5256584"/>
              <a:gd name="connsiteX0" fmla="*/ 2899954 w 15730644"/>
              <a:gd name="connsiteY0" fmla="*/ 0 h 5256584"/>
              <a:gd name="connsiteX1" fmla="*/ 15730644 w 15730644"/>
              <a:gd name="connsiteY1" fmla="*/ 0 h 5256584"/>
              <a:gd name="connsiteX2" fmla="*/ 12830690 w 15730644"/>
              <a:gd name="connsiteY2" fmla="*/ 5256584 h 5256584"/>
              <a:gd name="connsiteX3" fmla="*/ 0 w 15730644"/>
              <a:gd name="connsiteY3" fmla="*/ 5256584 h 5256584"/>
              <a:gd name="connsiteX4" fmla="*/ 2899954 w 15730644"/>
              <a:gd name="connsiteY4" fmla="*/ 0 h 5256584"/>
              <a:gd name="connsiteX0" fmla="*/ 2978331 w 15730644"/>
              <a:gd name="connsiteY0" fmla="*/ 0 h 5256584"/>
              <a:gd name="connsiteX1" fmla="*/ 15730644 w 15730644"/>
              <a:gd name="connsiteY1" fmla="*/ 0 h 5256584"/>
              <a:gd name="connsiteX2" fmla="*/ 12830690 w 15730644"/>
              <a:gd name="connsiteY2" fmla="*/ 5256584 h 5256584"/>
              <a:gd name="connsiteX3" fmla="*/ 0 w 15730644"/>
              <a:gd name="connsiteY3" fmla="*/ 5256584 h 5256584"/>
              <a:gd name="connsiteX4" fmla="*/ 2978331 w 15730644"/>
              <a:gd name="connsiteY4" fmla="*/ 0 h 5256584"/>
              <a:gd name="connsiteX0" fmla="*/ 3004457 w 15730644"/>
              <a:gd name="connsiteY0" fmla="*/ 0 h 5256584"/>
              <a:gd name="connsiteX1" fmla="*/ 15730644 w 15730644"/>
              <a:gd name="connsiteY1" fmla="*/ 0 h 5256584"/>
              <a:gd name="connsiteX2" fmla="*/ 12830690 w 15730644"/>
              <a:gd name="connsiteY2" fmla="*/ 5256584 h 5256584"/>
              <a:gd name="connsiteX3" fmla="*/ 0 w 15730644"/>
              <a:gd name="connsiteY3" fmla="*/ 5256584 h 5256584"/>
              <a:gd name="connsiteX4" fmla="*/ 3004457 w 15730644"/>
              <a:gd name="connsiteY4" fmla="*/ 0 h 5256584"/>
              <a:gd name="connsiteX0" fmla="*/ 3004457 w 15822084"/>
              <a:gd name="connsiteY0" fmla="*/ 0 h 5256584"/>
              <a:gd name="connsiteX1" fmla="*/ 15822084 w 15822084"/>
              <a:gd name="connsiteY1" fmla="*/ 13062 h 5256584"/>
              <a:gd name="connsiteX2" fmla="*/ 12830690 w 15822084"/>
              <a:gd name="connsiteY2" fmla="*/ 5256584 h 5256584"/>
              <a:gd name="connsiteX3" fmla="*/ 0 w 15822084"/>
              <a:gd name="connsiteY3" fmla="*/ 5256584 h 5256584"/>
              <a:gd name="connsiteX4" fmla="*/ 3004457 w 15822084"/>
              <a:gd name="connsiteY4" fmla="*/ 0 h 525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22084" h="5256584">
                <a:moveTo>
                  <a:pt x="3004457" y="0"/>
                </a:moveTo>
                <a:lnTo>
                  <a:pt x="15822084" y="13062"/>
                </a:lnTo>
                <a:lnTo>
                  <a:pt x="12830690" y="5256584"/>
                </a:lnTo>
                <a:lnTo>
                  <a:pt x="0" y="5256584"/>
                </a:lnTo>
                <a:lnTo>
                  <a:pt x="3004457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                 Add Image</a:t>
            </a:r>
            <a:endParaRPr lang="en-US" dirty="0"/>
          </a:p>
        </p:txBody>
      </p:sp>
      <p:sp>
        <p:nvSpPr>
          <p:cNvPr id="7" name="コンテンツ プレースホルダー 11"/>
          <p:cNvSpPr>
            <a:spLocks noGrp="1"/>
          </p:cNvSpPr>
          <p:nvPr>
            <p:ph sz="quarter" idx="11" hasCustomPrompt="1"/>
          </p:nvPr>
        </p:nvSpPr>
        <p:spPr>
          <a:xfrm rot="7178603">
            <a:off x="-1836000" y="4609078"/>
            <a:ext cx="9741225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コンテンツ プレースホルダー 11"/>
          <p:cNvSpPr>
            <a:spLocks noGrp="1"/>
          </p:cNvSpPr>
          <p:nvPr>
            <p:ph sz="quarter" idx="12" hasCustomPrompt="1"/>
          </p:nvPr>
        </p:nvSpPr>
        <p:spPr>
          <a:xfrm rot="17978603">
            <a:off x="10656000" y="3816988"/>
            <a:ext cx="9741225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タイトル 1"/>
          <p:cNvSpPr>
            <a:spLocks noGrp="1"/>
          </p:cNvSpPr>
          <p:nvPr>
            <p:ph type="ctrTitle" hasCustomPrompt="1"/>
          </p:nvPr>
        </p:nvSpPr>
        <p:spPr>
          <a:xfrm>
            <a:off x="2302446" y="7742565"/>
            <a:ext cx="10441160" cy="936104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7000"/>
              </a:lnSpc>
              <a:defRPr sz="8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1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2302446" y="8606661"/>
            <a:ext cx="10441160" cy="1001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+mn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9074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/>
      <p:bldP spid="1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/>
          <p:cNvSpPr>
            <a:spLocks noGrp="1"/>
          </p:cNvSpPr>
          <p:nvPr>
            <p:ph type="pic" sz="quarter" idx="10" hasCustomPrompt="1"/>
          </p:nvPr>
        </p:nvSpPr>
        <p:spPr>
          <a:xfrm>
            <a:off x="1398959" y="1975148"/>
            <a:ext cx="18463684" cy="5256584"/>
          </a:xfrm>
          <a:custGeom>
            <a:avLst/>
            <a:gdLst>
              <a:gd name="connsiteX0" fmla="*/ 0 w 10009112"/>
              <a:gd name="connsiteY0" fmla="*/ 0 h 5256584"/>
              <a:gd name="connsiteX1" fmla="*/ 10009112 w 10009112"/>
              <a:gd name="connsiteY1" fmla="*/ 0 h 5256584"/>
              <a:gd name="connsiteX2" fmla="*/ 10009112 w 10009112"/>
              <a:gd name="connsiteY2" fmla="*/ 5256584 h 5256584"/>
              <a:gd name="connsiteX3" fmla="*/ 0 w 10009112"/>
              <a:gd name="connsiteY3" fmla="*/ 5256584 h 5256584"/>
              <a:gd name="connsiteX4" fmla="*/ 0 w 10009112"/>
              <a:gd name="connsiteY4" fmla="*/ 0 h 5256584"/>
              <a:gd name="connsiteX0" fmla="*/ 2834640 w 12843752"/>
              <a:gd name="connsiteY0" fmla="*/ 0 h 5256584"/>
              <a:gd name="connsiteX1" fmla="*/ 12843752 w 12843752"/>
              <a:gd name="connsiteY1" fmla="*/ 0 h 5256584"/>
              <a:gd name="connsiteX2" fmla="*/ 12843752 w 12843752"/>
              <a:gd name="connsiteY2" fmla="*/ 5256584 h 5256584"/>
              <a:gd name="connsiteX3" fmla="*/ 0 w 12843752"/>
              <a:gd name="connsiteY3" fmla="*/ 5256584 h 5256584"/>
              <a:gd name="connsiteX4" fmla="*/ 2834640 w 12843752"/>
              <a:gd name="connsiteY4" fmla="*/ 0 h 5256584"/>
              <a:gd name="connsiteX0" fmla="*/ 2834640 w 15717581"/>
              <a:gd name="connsiteY0" fmla="*/ 0 h 5256584"/>
              <a:gd name="connsiteX1" fmla="*/ 15717581 w 15717581"/>
              <a:gd name="connsiteY1" fmla="*/ 0 h 5256584"/>
              <a:gd name="connsiteX2" fmla="*/ 12843752 w 15717581"/>
              <a:gd name="connsiteY2" fmla="*/ 5256584 h 5256584"/>
              <a:gd name="connsiteX3" fmla="*/ 0 w 15717581"/>
              <a:gd name="connsiteY3" fmla="*/ 5256584 h 5256584"/>
              <a:gd name="connsiteX4" fmla="*/ 2834640 w 15717581"/>
              <a:gd name="connsiteY4" fmla="*/ 0 h 5256584"/>
              <a:gd name="connsiteX0" fmla="*/ 2886891 w 15717581"/>
              <a:gd name="connsiteY0" fmla="*/ 0 h 5256584"/>
              <a:gd name="connsiteX1" fmla="*/ 15717581 w 15717581"/>
              <a:gd name="connsiteY1" fmla="*/ 0 h 5256584"/>
              <a:gd name="connsiteX2" fmla="*/ 12843752 w 15717581"/>
              <a:gd name="connsiteY2" fmla="*/ 5256584 h 5256584"/>
              <a:gd name="connsiteX3" fmla="*/ 0 w 15717581"/>
              <a:gd name="connsiteY3" fmla="*/ 5256584 h 5256584"/>
              <a:gd name="connsiteX4" fmla="*/ 2886891 w 15717581"/>
              <a:gd name="connsiteY4" fmla="*/ 0 h 5256584"/>
              <a:gd name="connsiteX0" fmla="*/ 2886891 w 15717581"/>
              <a:gd name="connsiteY0" fmla="*/ 0 h 5256584"/>
              <a:gd name="connsiteX1" fmla="*/ 15717581 w 15717581"/>
              <a:gd name="connsiteY1" fmla="*/ 0 h 5256584"/>
              <a:gd name="connsiteX2" fmla="*/ 12817627 w 15717581"/>
              <a:gd name="connsiteY2" fmla="*/ 5256584 h 5256584"/>
              <a:gd name="connsiteX3" fmla="*/ 0 w 15717581"/>
              <a:gd name="connsiteY3" fmla="*/ 5256584 h 5256584"/>
              <a:gd name="connsiteX4" fmla="*/ 2886891 w 15717581"/>
              <a:gd name="connsiteY4" fmla="*/ 0 h 5256584"/>
              <a:gd name="connsiteX0" fmla="*/ 2899954 w 15730644"/>
              <a:gd name="connsiteY0" fmla="*/ 0 h 5256584"/>
              <a:gd name="connsiteX1" fmla="*/ 15730644 w 15730644"/>
              <a:gd name="connsiteY1" fmla="*/ 0 h 5256584"/>
              <a:gd name="connsiteX2" fmla="*/ 12830690 w 15730644"/>
              <a:gd name="connsiteY2" fmla="*/ 5256584 h 5256584"/>
              <a:gd name="connsiteX3" fmla="*/ 0 w 15730644"/>
              <a:gd name="connsiteY3" fmla="*/ 5256584 h 5256584"/>
              <a:gd name="connsiteX4" fmla="*/ 2899954 w 15730644"/>
              <a:gd name="connsiteY4" fmla="*/ 0 h 5256584"/>
              <a:gd name="connsiteX0" fmla="*/ 2978331 w 15730644"/>
              <a:gd name="connsiteY0" fmla="*/ 0 h 5256584"/>
              <a:gd name="connsiteX1" fmla="*/ 15730644 w 15730644"/>
              <a:gd name="connsiteY1" fmla="*/ 0 h 5256584"/>
              <a:gd name="connsiteX2" fmla="*/ 12830690 w 15730644"/>
              <a:gd name="connsiteY2" fmla="*/ 5256584 h 5256584"/>
              <a:gd name="connsiteX3" fmla="*/ 0 w 15730644"/>
              <a:gd name="connsiteY3" fmla="*/ 5256584 h 5256584"/>
              <a:gd name="connsiteX4" fmla="*/ 2978331 w 15730644"/>
              <a:gd name="connsiteY4" fmla="*/ 0 h 5256584"/>
              <a:gd name="connsiteX0" fmla="*/ 3004457 w 15730644"/>
              <a:gd name="connsiteY0" fmla="*/ 0 h 5256584"/>
              <a:gd name="connsiteX1" fmla="*/ 15730644 w 15730644"/>
              <a:gd name="connsiteY1" fmla="*/ 0 h 5256584"/>
              <a:gd name="connsiteX2" fmla="*/ 12830690 w 15730644"/>
              <a:gd name="connsiteY2" fmla="*/ 5256584 h 5256584"/>
              <a:gd name="connsiteX3" fmla="*/ 0 w 15730644"/>
              <a:gd name="connsiteY3" fmla="*/ 5256584 h 5256584"/>
              <a:gd name="connsiteX4" fmla="*/ 3004457 w 15730644"/>
              <a:gd name="connsiteY4" fmla="*/ 0 h 5256584"/>
              <a:gd name="connsiteX0" fmla="*/ 3004457 w 15822084"/>
              <a:gd name="connsiteY0" fmla="*/ 0 h 5256584"/>
              <a:gd name="connsiteX1" fmla="*/ 15822084 w 15822084"/>
              <a:gd name="connsiteY1" fmla="*/ 13062 h 5256584"/>
              <a:gd name="connsiteX2" fmla="*/ 12830690 w 15822084"/>
              <a:gd name="connsiteY2" fmla="*/ 5256584 h 5256584"/>
              <a:gd name="connsiteX3" fmla="*/ 0 w 15822084"/>
              <a:gd name="connsiteY3" fmla="*/ 5256584 h 5256584"/>
              <a:gd name="connsiteX4" fmla="*/ 3004457 w 15822084"/>
              <a:gd name="connsiteY4" fmla="*/ 0 h 5256584"/>
              <a:gd name="connsiteX0" fmla="*/ 3004457 w 18463684"/>
              <a:gd name="connsiteY0" fmla="*/ 0 h 5256584"/>
              <a:gd name="connsiteX1" fmla="*/ 18463684 w 18463684"/>
              <a:gd name="connsiteY1" fmla="*/ 362 h 5256584"/>
              <a:gd name="connsiteX2" fmla="*/ 12830690 w 18463684"/>
              <a:gd name="connsiteY2" fmla="*/ 5256584 h 5256584"/>
              <a:gd name="connsiteX3" fmla="*/ 0 w 18463684"/>
              <a:gd name="connsiteY3" fmla="*/ 5256584 h 5256584"/>
              <a:gd name="connsiteX4" fmla="*/ 3004457 w 18463684"/>
              <a:gd name="connsiteY4" fmla="*/ 0 h 5256584"/>
              <a:gd name="connsiteX0" fmla="*/ 3004457 w 18463684"/>
              <a:gd name="connsiteY0" fmla="*/ 0 h 5256584"/>
              <a:gd name="connsiteX1" fmla="*/ 18463684 w 18463684"/>
              <a:gd name="connsiteY1" fmla="*/ 362 h 5256584"/>
              <a:gd name="connsiteX2" fmla="*/ 15459590 w 18463684"/>
              <a:gd name="connsiteY2" fmla="*/ 5256584 h 5256584"/>
              <a:gd name="connsiteX3" fmla="*/ 0 w 18463684"/>
              <a:gd name="connsiteY3" fmla="*/ 5256584 h 5256584"/>
              <a:gd name="connsiteX4" fmla="*/ 3004457 w 18463684"/>
              <a:gd name="connsiteY4" fmla="*/ 0 h 525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3684" h="5256584">
                <a:moveTo>
                  <a:pt x="3004457" y="0"/>
                </a:moveTo>
                <a:lnTo>
                  <a:pt x="18463684" y="362"/>
                </a:lnTo>
                <a:lnTo>
                  <a:pt x="15459590" y="5256584"/>
                </a:lnTo>
                <a:lnTo>
                  <a:pt x="0" y="5256584"/>
                </a:lnTo>
                <a:lnTo>
                  <a:pt x="3004457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                 Add Image</a:t>
            </a:r>
            <a:endParaRPr lang="en-US" dirty="0"/>
          </a:p>
        </p:txBody>
      </p:sp>
      <p:sp>
        <p:nvSpPr>
          <p:cNvPr id="7" name="コンテンツ プレースホルダー 11"/>
          <p:cNvSpPr>
            <a:spLocks noGrp="1"/>
          </p:cNvSpPr>
          <p:nvPr>
            <p:ph sz="quarter" idx="11" hasCustomPrompt="1"/>
          </p:nvPr>
        </p:nvSpPr>
        <p:spPr>
          <a:xfrm rot="7178603">
            <a:off x="-1836000" y="4609078"/>
            <a:ext cx="9741225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コンテンツ プレースホルダー 11"/>
          <p:cNvSpPr>
            <a:spLocks noGrp="1"/>
          </p:cNvSpPr>
          <p:nvPr>
            <p:ph sz="quarter" idx="12" hasCustomPrompt="1"/>
          </p:nvPr>
        </p:nvSpPr>
        <p:spPr>
          <a:xfrm rot="17978603">
            <a:off x="13271648" y="3816988"/>
            <a:ext cx="9741225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タイトル 1"/>
          <p:cNvSpPr>
            <a:spLocks noGrp="1"/>
          </p:cNvSpPr>
          <p:nvPr>
            <p:ph type="ctrTitle" hasCustomPrompt="1"/>
          </p:nvPr>
        </p:nvSpPr>
        <p:spPr>
          <a:xfrm>
            <a:off x="2302446" y="7742565"/>
            <a:ext cx="10441160" cy="936104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7000"/>
              </a:lnSpc>
              <a:defRPr sz="8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1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2302446" y="8606661"/>
            <a:ext cx="10441160" cy="1001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+mn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9272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/>
      <p:bldP spid="1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80997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862286" y="2335188"/>
            <a:ext cx="7704063" cy="5976664"/>
          </a:xfrm>
          <a:prstGeom prst="rect">
            <a:avLst/>
          </a:prstGeom>
        </p:spPr>
        <p:txBody>
          <a:bodyPr anchor="ctr"/>
          <a:lstStyle>
            <a:lvl1pPr algn="r">
              <a:lnSpc>
                <a:spcPts val="10000"/>
              </a:lnSpc>
              <a:defRPr sz="12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8782372" y="3415308"/>
            <a:ext cx="8209706" cy="345638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+mn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6819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5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18270" y="2119164"/>
            <a:ext cx="16633848" cy="597666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36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altLang="ja-JP" dirty="0" smtClean="0"/>
              <a:t>Text Here</a:t>
            </a:r>
            <a:br>
              <a:rPr lang="en-US" altLang="ja-JP" dirty="0" smtClean="0"/>
            </a:br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57778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- 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198990" y="1831132"/>
            <a:ext cx="10441160" cy="36004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11000"/>
              </a:lnSpc>
              <a:defRPr sz="12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7198990" y="5431532"/>
            <a:ext cx="10441160" cy="345638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+mn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838950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2633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5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/>
      <p:bldP spid="6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6413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2009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-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6413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1" hasCustomPrompt="1"/>
          </p:nvPr>
        </p:nvSpPr>
        <p:spPr>
          <a:xfrm>
            <a:off x="790278" y="4207396"/>
            <a:ext cx="5400600" cy="5400600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txBody>
          <a:bodyPr wrap="none" anchor="ctr">
            <a:normAutofit/>
          </a:bodyPr>
          <a:lstStyle>
            <a:lvl1pPr algn="ctr">
              <a:defRPr sz="7200" baseline="0">
                <a:solidFill>
                  <a:schemeClr val="tx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ja-JP" altLang="en-US" dirty="0" smtClean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2806800" y="4927476"/>
            <a:ext cx="1439862" cy="14398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3" hasCustomPrompt="1"/>
          </p:nvPr>
        </p:nvSpPr>
        <p:spPr>
          <a:xfrm>
            <a:off x="1006303" y="7447756"/>
            <a:ext cx="4896544" cy="576263"/>
          </a:xfrm>
        </p:spPr>
        <p:txBody>
          <a:bodyPr>
            <a:noAutofit/>
          </a:bodyPr>
          <a:lstStyle>
            <a:lvl1pPr algn="ctr">
              <a:defRPr sz="3200" baseline="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3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 animBg="1">
        <p:tmplLst>
          <p:tmpl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- Simp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6413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3" hasCustomPrompt="1"/>
          </p:nvPr>
        </p:nvSpPr>
        <p:spPr>
          <a:xfrm>
            <a:off x="502245" y="7951812"/>
            <a:ext cx="8640167" cy="2016224"/>
          </a:xfrm>
        </p:spPr>
        <p:txBody>
          <a:bodyPr anchor="b">
            <a:noAutofit/>
          </a:bodyPr>
          <a:lstStyle>
            <a:lvl1pPr algn="l">
              <a:lnSpc>
                <a:spcPts val="8000"/>
              </a:lnSpc>
              <a:defRPr sz="8000" baseline="0">
                <a:solidFill>
                  <a:schemeClr val="bg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 HERE</a:t>
            </a:r>
            <a:br>
              <a:rPr lang="en-US" dirty="0" smtClean="0"/>
            </a:br>
            <a:r>
              <a:rPr lang="en-US" dirty="0" smtClean="0"/>
              <a:t>TEXT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96427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6413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4" hasCustomPrompt="1"/>
          </p:nvPr>
        </p:nvSpPr>
        <p:spPr>
          <a:xfrm>
            <a:off x="862286" y="4207396"/>
            <a:ext cx="16561840" cy="1728192"/>
          </a:xfrm>
        </p:spPr>
        <p:txBody>
          <a:bodyPr anchor="ctr">
            <a:noAutofit/>
          </a:bodyPr>
          <a:lstStyle>
            <a:lvl1pPr algn="ctr">
              <a:defRPr sz="9600"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5701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Images - 2 Columns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894346" y="246956"/>
            <a:ext cx="16457772" cy="12031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914321" y="9607996"/>
            <a:ext cx="4266830" cy="547688"/>
          </a:xfrm>
          <a:prstGeom prst="rect">
            <a:avLst/>
          </a:prstGeom>
        </p:spPr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1438350" y="2623220"/>
            <a:ext cx="2808312" cy="2808313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892948" y="3055268"/>
            <a:ext cx="12385377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892948" y="3703340"/>
            <a:ext cx="12385377" cy="165618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894733" y="6439644"/>
            <a:ext cx="12385377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894733" y="7087716"/>
            <a:ext cx="12385377" cy="165618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6" name="図プレースホルダー 8"/>
          <p:cNvSpPr>
            <a:spLocks noGrp="1"/>
          </p:cNvSpPr>
          <p:nvPr>
            <p:ph type="pic" sz="quarter" idx="19" hasCustomPrompt="1"/>
          </p:nvPr>
        </p:nvSpPr>
        <p:spPr>
          <a:xfrm>
            <a:off x="1438350" y="6223620"/>
            <a:ext cx="2808312" cy="2808313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9708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26"/>
          <p:cNvGrpSpPr/>
          <p:nvPr userDrawn="1"/>
        </p:nvGrpSpPr>
        <p:grpSpPr>
          <a:xfrm>
            <a:off x="9143206" y="5540049"/>
            <a:ext cx="4114800" cy="3419875"/>
            <a:chOff x="1438350" y="5540049"/>
            <a:chExt cx="4464496" cy="3419875"/>
          </a:xfrm>
        </p:grpSpPr>
        <p:sp>
          <p:nvSpPr>
            <p:cNvPr id="28" name="正方形/長方形 27"/>
            <p:cNvSpPr/>
            <p:nvPr userDrawn="1"/>
          </p:nvSpPr>
          <p:spPr>
            <a:xfrm>
              <a:off x="1438350" y="5833047"/>
              <a:ext cx="4464496" cy="3126877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二等辺三角形 28"/>
            <p:cNvSpPr/>
            <p:nvPr userDrawn="1"/>
          </p:nvSpPr>
          <p:spPr>
            <a:xfrm>
              <a:off x="3500659" y="5540049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" name="グループ化 22"/>
          <p:cNvGrpSpPr/>
          <p:nvPr userDrawn="1"/>
        </p:nvGrpSpPr>
        <p:grpSpPr>
          <a:xfrm>
            <a:off x="4754910" y="5540049"/>
            <a:ext cx="4007296" cy="3419875"/>
            <a:chOff x="1438350" y="5540049"/>
            <a:chExt cx="4464496" cy="3419875"/>
          </a:xfrm>
        </p:grpSpPr>
        <p:sp>
          <p:nvSpPr>
            <p:cNvPr id="25" name="正方形/長方形 24"/>
            <p:cNvSpPr/>
            <p:nvPr userDrawn="1"/>
          </p:nvSpPr>
          <p:spPr>
            <a:xfrm>
              <a:off x="1438350" y="5833047"/>
              <a:ext cx="4464496" cy="3126877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二等辺三角形 25"/>
            <p:cNvSpPr/>
            <p:nvPr userDrawn="1"/>
          </p:nvSpPr>
          <p:spPr>
            <a:xfrm>
              <a:off x="3500659" y="5540049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" name="グループ化 5"/>
          <p:cNvGrpSpPr/>
          <p:nvPr userDrawn="1"/>
        </p:nvGrpSpPr>
        <p:grpSpPr>
          <a:xfrm>
            <a:off x="532606" y="5540049"/>
            <a:ext cx="3657600" cy="3419875"/>
            <a:chOff x="1438350" y="5540049"/>
            <a:chExt cx="4464496" cy="3419875"/>
          </a:xfrm>
        </p:grpSpPr>
        <p:sp>
          <p:nvSpPr>
            <p:cNvPr id="20" name="正方形/長方形 19"/>
            <p:cNvSpPr/>
            <p:nvPr userDrawn="1"/>
          </p:nvSpPr>
          <p:spPr>
            <a:xfrm>
              <a:off x="1438350" y="5833047"/>
              <a:ext cx="4464496" cy="3126877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二等辺三角形 20"/>
            <p:cNvSpPr/>
            <p:nvPr userDrawn="1"/>
          </p:nvSpPr>
          <p:spPr>
            <a:xfrm>
              <a:off x="3500659" y="5540049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894346" y="246956"/>
            <a:ext cx="16457772" cy="12031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914321" y="9607996"/>
            <a:ext cx="4266830" cy="547688"/>
          </a:xfrm>
          <a:prstGeom prst="rect">
            <a:avLst/>
          </a:prstGeom>
        </p:spPr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59" y="5089494"/>
            <a:ext cx="18286254" cy="108012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円/楕円 3"/>
          <p:cNvSpPr/>
          <p:nvPr userDrawn="1"/>
        </p:nvSpPr>
        <p:spPr>
          <a:xfrm>
            <a:off x="2090142" y="4855468"/>
            <a:ext cx="576064" cy="576064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円/楕円 9"/>
          <p:cNvSpPr/>
          <p:nvPr userDrawn="1"/>
        </p:nvSpPr>
        <p:spPr>
          <a:xfrm>
            <a:off x="6476206" y="4855468"/>
            <a:ext cx="576064" cy="576064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円/楕円 11"/>
          <p:cNvSpPr/>
          <p:nvPr userDrawn="1"/>
        </p:nvSpPr>
        <p:spPr>
          <a:xfrm>
            <a:off x="10929342" y="4855468"/>
            <a:ext cx="576064" cy="576064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1523206" y="952500"/>
            <a:ext cx="4392488" cy="1728192"/>
          </a:xfrm>
        </p:spPr>
        <p:txBody>
          <a:bodyPr anchor="ctr">
            <a:noAutofit/>
          </a:bodyPr>
          <a:lstStyle>
            <a:lvl1pPr algn="ctr">
              <a:defRPr sz="15000">
                <a:solidFill>
                  <a:schemeClr val="bg2">
                    <a:alpha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0000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6933406" y="1409700"/>
            <a:ext cx="4392488" cy="1728192"/>
          </a:xfrm>
        </p:spPr>
        <p:txBody>
          <a:bodyPr anchor="ctr">
            <a:noAutofit/>
          </a:bodyPr>
          <a:lstStyle>
            <a:lvl1pPr algn="ctr">
              <a:defRPr sz="15000">
                <a:solidFill>
                  <a:schemeClr val="bg2">
                    <a:alpha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0000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12343606" y="1866900"/>
            <a:ext cx="4392488" cy="1728192"/>
          </a:xfrm>
        </p:spPr>
        <p:txBody>
          <a:bodyPr anchor="ctr">
            <a:noAutofit/>
          </a:bodyPr>
          <a:lstStyle>
            <a:lvl1pPr algn="ctr">
              <a:defRPr sz="15000">
                <a:solidFill>
                  <a:schemeClr val="bg2">
                    <a:alpha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0000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56406" y="6007596"/>
            <a:ext cx="3581400" cy="2808312"/>
          </a:xfrm>
        </p:spPr>
        <p:txBody>
          <a:bodyPr anchor="ctr">
            <a:noAutofit/>
          </a:bodyPr>
          <a:lstStyle>
            <a:lvl1pPr marL="342900" indent="-342900" algn="l">
              <a:buClr>
                <a:schemeClr val="accent1"/>
              </a:buClr>
              <a:buFont typeface="Wingdings" panose="05000000000000000000" pitchFamily="2" charset="2"/>
              <a:buChar char="q"/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Item</a:t>
            </a:r>
          </a:p>
          <a:p>
            <a:pPr lvl="0"/>
            <a:r>
              <a:rPr lang="en-US" altLang="ja-JP" dirty="0" smtClean="0"/>
              <a:t>Item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4647407" y="6007596"/>
            <a:ext cx="3733800" cy="2808312"/>
          </a:xfrm>
        </p:spPr>
        <p:txBody>
          <a:bodyPr anchor="ctr">
            <a:noAutofit/>
          </a:bodyPr>
          <a:lstStyle>
            <a:lvl1pPr marL="342900" indent="-342900" algn="l">
              <a:buClr>
                <a:schemeClr val="accent1"/>
              </a:buClr>
              <a:buFont typeface="Wingdings" panose="05000000000000000000" pitchFamily="2" charset="2"/>
              <a:buChar char="q"/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Item </a:t>
            </a:r>
          </a:p>
          <a:p>
            <a:pPr lvl="0"/>
            <a:r>
              <a:rPr lang="en-US" altLang="ja-JP" dirty="0" smtClean="0"/>
              <a:t>Item</a:t>
            </a:r>
            <a:endParaRPr lang="en-US" dirty="0" smtClean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9295606" y="6007596"/>
            <a:ext cx="3810000" cy="2808312"/>
          </a:xfrm>
        </p:spPr>
        <p:txBody>
          <a:bodyPr anchor="ctr">
            <a:noAutofit/>
          </a:bodyPr>
          <a:lstStyle>
            <a:lvl1pPr marL="342900" indent="-342900" algn="l">
              <a:buClr>
                <a:schemeClr val="accent1"/>
              </a:buClr>
              <a:buFont typeface="Wingdings" panose="05000000000000000000" pitchFamily="2" charset="2"/>
              <a:buChar char="q"/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Item</a:t>
            </a:r>
          </a:p>
          <a:p>
            <a:pPr lvl="0"/>
            <a:r>
              <a:rPr lang="en-US" altLang="ja-JP" dirty="0" smtClean="0"/>
              <a:t>Item</a:t>
            </a:r>
            <a:endParaRPr lang="en-US" dirty="0"/>
          </a:p>
        </p:txBody>
      </p:sp>
      <p:sp>
        <p:nvSpPr>
          <p:cNvPr id="31" name="円/楕円 11"/>
          <p:cNvSpPr/>
          <p:nvPr userDrawn="1"/>
        </p:nvSpPr>
        <p:spPr>
          <a:xfrm>
            <a:off x="15425142" y="4838700"/>
            <a:ext cx="576064" cy="576064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2" name="グループ化 26"/>
          <p:cNvGrpSpPr/>
          <p:nvPr userDrawn="1"/>
        </p:nvGrpSpPr>
        <p:grpSpPr>
          <a:xfrm>
            <a:off x="13639006" y="5524500"/>
            <a:ext cx="4114800" cy="3419875"/>
            <a:chOff x="1438350" y="5540049"/>
            <a:chExt cx="4464496" cy="3419875"/>
          </a:xfrm>
        </p:grpSpPr>
        <p:sp>
          <p:nvSpPr>
            <p:cNvPr id="33" name="正方形/長方形 27"/>
            <p:cNvSpPr/>
            <p:nvPr userDrawn="1"/>
          </p:nvSpPr>
          <p:spPr>
            <a:xfrm>
              <a:off x="1438350" y="5833047"/>
              <a:ext cx="4464496" cy="3126877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二等辺三角形 28"/>
            <p:cNvSpPr/>
            <p:nvPr userDrawn="1"/>
          </p:nvSpPr>
          <p:spPr>
            <a:xfrm>
              <a:off x="3500659" y="5540049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10016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10" grpId="0" animBg="1"/>
      <p:bldP spid="12" grpId="0" animBg="1"/>
      <p:bldP spid="31" grpId="0" animBg="1"/>
    </p:bldLst>
  </p:timing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2 Column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1438350" y="2767236"/>
            <a:ext cx="5976664" cy="597666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8279110" y="2839244"/>
            <a:ext cx="8999215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8279110" y="3487316"/>
            <a:ext cx="8999215" cy="201622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8280895" y="6079604"/>
            <a:ext cx="8999215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8280895" y="6727676"/>
            <a:ext cx="8999215" cy="201622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796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1 Column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1438350" y="2767236"/>
            <a:ext cx="5976664" cy="597666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8279110" y="3991372"/>
            <a:ext cx="8999215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8279110" y="4639444"/>
            <a:ext cx="8999215" cy="2952328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8022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Columns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1438350" y="2623220"/>
            <a:ext cx="2808312" cy="2808313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892948" y="3055268"/>
            <a:ext cx="12385377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892948" y="3703340"/>
            <a:ext cx="12385377" cy="165618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894733" y="6439644"/>
            <a:ext cx="12385377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894733" y="7087716"/>
            <a:ext cx="12385377" cy="165618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6" name="図プレースホルダー 8"/>
          <p:cNvSpPr>
            <a:spLocks noGrp="1"/>
          </p:cNvSpPr>
          <p:nvPr>
            <p:ph type="pic" sz="quarter" idx="19" hasCustomPrompt="1"/>
          </p:nvPr>
        </p:nvSpPr>
        <p:spPr>
          <a:xfrm>
            <a:off x="1438350" y="6223620"/>
            <a:ext cx="2808312" cy="2808313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9708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- 4 Columns - T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8820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-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1150318" y="2767235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34294" y="6727676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7375748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25" name="図プレースホルダー 8"/>
          <p:cNvSpPr>
            <a:spLocks noGrp="1"/>
          </p:cNvSpPr>
          <p:nvPr>
            <p:ph type="pic" sz="quarter" idx="19" hasCustomPrompt="1"/>
          </p:nvPr>
        </p:nvSpPr>
        <p:spPr>
          <a:xfrm>
            <a:off x="5326782" y="2767235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5110758" y="6727676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5110758" y="7375748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8" name="図プレースホルダー 8"/>
          <p:cNvSpPr>
            <a:spLocks noGrp="1"/>
          </p:cNvSpPr>
          <p:nvPr>
            <p:ph type="pic" sz="quarter" idx="22" hasCustomPrompt="1"/>
          </p:nvPr>
        </p:nvSpPr>
        <p:spPr>
          <a:xfrm>
            <a:off x="9503246" y="2767235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9287222" y="6727676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9287222" y="7375748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図プレースホルダー 8"/>
          <p:cNvSpPr>
            <a:spLocks noGrp="1"/>
          </p:cNvSpPr>
          <p:nvPr>
            <p:ph type="pic" sz="quarter" idx="25" hasCustomPrompt="1"/>
          </p:nvPr>
        </p:nvSpPr>
        <p:spPr>
          <a:xfrm>
            <a:off x="13679710" y="2767235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13463686" y="6727676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13463686" y="7375748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7739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animBg="1"/>
      <p:bldP spid="2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- 4 Columns - T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1150318" y="2767235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34294" y="6727676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7375747"/>
            <a:ext cx="3960440" cy="2088233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28" hasCustomPrompt="1"/>
          </p:nvPr>
        </p:nvSpPr>
        <p:spPr>
          <a:xfrm>
            <a:off x="790278" y="2335187"/>
            <a:ext cx="1152128" cy="1152128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/>
          <a:lstStyle>
            <a:lvl1pPr algn="ctr">
              <a:defRPr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36" name="図プレースホルダー 8"/>
          <p:cNvSpPr>
            <a:spLocks noGrp="1"/>
          </p:cNvSpPr>
          <p:nvPr>
            <p:ph type="pic" sz="quarter" idx="29" hasCustomPrompt="1"/>
          </p:nvPr>
        </p:nvSpPr>
        <p:spPr>
          <a:xfrm>
            <a:off x="5326782" y="2767236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5110758" y="6727677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5110758" y="7375748"/>
            <a:ext cx="3960440" cy="2088233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9" name="テキスト プレースホルダー 7"/>
          <p:cNvSpPr>
            <a:spLocks noGrp="1"/>
          </p:cNvSpPr>
          <p:nvPr>
            <p:ph type="body" sz="quarter" idx="32" hasCustomPrompt="1"/>
          </p:nvPr>
        </p:nvSpPr>
        <p:spPr>
          <a:xfrm>
            <a:off x="4966742" y="2335188"/>
            <a:ext cx="1152128" cy="1152128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/>
          <a:lstStyle>
            <a:lvl1pPr algn="ctr">
              <a:defRPr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40" name="図プレースホルダー 8"/>
          <p:cNvSpPr>
            <a:spLocks noGrp="1"/>
          </p:cNvSpPr>
          <p:nvPr>
            <p:ph type="pic" sz="quarter" idx="33" hasCustomPrompt="1"/>
          </p:nvPr>
        </p:nvSpPr>
        <p:spPr>
          <a:xfrm>
            <a:off x="9503246" y="2767234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41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9287222" y="6727675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2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9287222" y="7375746"/>
            <a:ext cx="3960440" cy="2088233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3" name="テキスト プレースホルダー 7"/>
          <p:cNvSpPr>
            <a:spLocks noGrp="1"/>
          </p:cNvSpPr>
          <p:nvPr>
            <p:ph type="body" sz="quarter" idx="36" hasCustomPrompt="1"/>
          </p:nvPr>
        </p:nvSpPr>
        <p:spPr>
          <a:xfrm>
            <a:off x="9143206" y="2335186"/>
            <a:ext cx="1152128" cy="1152128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/>
          <a:lstStyle>
            <a:lvl1pPr algn="ctr">
              <a:defRPr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44" name="図プレースホルダー 8"/>
          <p:cNvSpPr>
            <a:spLocks noGrp="1"/>
          </p:cNvSpPr>
          <p:nvPr>
            <p:ph type="pic" sz="quarter" idx="37" hasCustomPrompt="1"/>
          </p:nvPr>
        </p:nvSpPr>
        <p:spPr>
          <a:xfrm>
            <a:off x="13679710" y="2767235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45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13463686" y="6727676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6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13463686" y="7375747"/>
            <a:ext cx="3960440" cy="2088233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7" name="テキスト プレースホルダー 7"/>
          <p:cNvSpPr>
            <a:spLocks noGrp="1"/>
          </p:cNvSpPr>
          <p:nvPr>
            <p:ph type="body" sz="quarter" idx="40" hasCustomPrompt="1"/>
          </p:nvPr>
        </p:nvSpPr>
        <p:spPr>
          <a:xfrm>
            <a:off x="13319670" y="2335187"/>
            <a:ext cx="1152128" cy="1152128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/>
          <a:lstStyle>
            <a:lvl1pPr algn="ctr">
              <a:defRPr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2220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500"/>
                            </p:stCondLst>
                            <p:childTnLst>
                              <p:par>
                                <p:cTn id="92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500"/>
                            </p:stCondLst>
                            <p:childTnLst>
                              <p:par>
                                <p:cTn id="10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14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750"/>
                            </p:stCondLst>
                            <p:childTnLst>
                              <p:par>
                                <p:cTn id="127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8750"/>
                            </p:stCondLst>
                            <p:childTnLst>
                              <p:par>
                                <p:cTn id="1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 animBg="1"/>
      <p:bldP spid="1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allAtOnce" animBg="1">
        <p:tmplLst>
          <p:tmpl>
            <p:tnLst>
              <p:par>
                <p:cTn presetID="49" presetClass="entr" presetSubtype="0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allAtOnce" animBg="1"/>
      <p:bldP spid="3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allAtOnce" animBg="1">
        <p:tmplLst>
          <p:tmpl>
            <p:tnLst>
              <p:par>
                <p:cTn presetID="49" presetClass="entr" presetSubtype="0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allAtOnce" animBg="1"/>
      <p:bldP spid="4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allAtOnce" animBg="1">
        <p:tmplLst>
          <p:tmpl>
            <p:tnLst>
              <p:par>
                <p:cTn presetID="49" presetClass="entr" presetSubtype="0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allAtOnce" animBg="1"/>
      <p:bldP spid="4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allAtOnce" animBg="1">
        <p:tmplLst>
          <p:tmpl>
            <p:tnLst>
              <p:par>
                <p:cTn presetID="49" presetClass="entr" presetSubtype="0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1582366" y="2479205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36" name="図プレースホルダー 8"/>
          <p:cNvSpPr>
            <a:spLocks noGrp="1"/>
          </p:cNvSpPr>
          <p:nvPr>
            <p:ph type="pic" sz="quarter" idx="29" hasCustomPrompt="1"/>
          </p:nvPr>
        </p:nvSpPr>
        <p:spPr>
          <a:xfrm>
            <a:off x="5758830" y="2479206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40" name="図プレースホルダー 8"/>
          <p:cNvSpPr>
            <a:spLocks noGrp="1"/>
          </p:cNvSpPr>
          <p:nvPr>
            <p:ph type="pic" sz="quarter" idx="33" hasCustomPrompt="1"/>
          </p:nvPr>
        </p:nvSpPr>
        <p:spPr>
          <a:xfrm>
            <a:off x="9935294" y="2479204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44" name="図プレースホルダー 8"/>
          <p:cNvSpPr>
            <a:spLocks noGrp="1"/>
          </p:cNvSpPr>
          <p:nvPr>
            <p:ph type="pic" sz="quarter" idx="37" hasCustomPrompt="1"/>
          </p:nvPr>
        </p:nvSpPr>
        <p:spPr>
          <a:xfrm>
            <a:off x="14111758" y="2479205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3" name="図プレースホルダー 8"/>
          <p:cNvSpPr>
            <a:spLocks noGrp="1"/>
          </p:cNvSpPr>
          <p:nvPr>
            <p:ph type="pic" sz="quarter" idx="38" hasCustomPrompt="1"/>
          </p:nvPr>
        </p:nvSpPr>
        <p:spPr>
          <a:xfrm>
            <a:off x="1582366" y="6223622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4" name="図プレースホルダー 8"/>
          <p:cNvSpPr>
            <a:spLocks noGrp="1"/>
          </p:cNvSpPr>
          <p:nvPr>
            <p:ph type="pic" sz="quarter" idx="39" hasCustomPrompt="1"/>
          </p:nvPr>
        </p:nvSpPr>
        <p:spPr>
          <a:xfrm>
            <a:off x="5758830" y="6223623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5" name="図プレースホルダー 8"/>
          <p:cNvSpPr>
            <a:spLocks noGrp="1"/>
          </p:cNvSpPr>
          <p:nvPr>
            <p:ph type="pic" sz="quarter" idx="40" hasCustomPrompt="1"/>
          </p:nvPr>
        </p:nvSpPr>
        <p:spPr>
          <a:xfrm>
            <a:off x="9935294" y="6223621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6" name="図プレースホルダー 8"/>
          <p:cNvSpPr>
            <a:spLocks noGrp="1"/>
          </p:cNvSpPr>
          <p:nvPr>
            <p:ph type="pic" sz="quarter" idx="41" hasCustomPrompt="1"/>
          </p:nvPr>
        </p:nvSpPr>
        <p:spPr>
          <a:xfrm>
            <a:off x="14111758" y="6223622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22326" y="5143500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42" hasCustomPrompt="1"/>
          </p:nvPr>
        </p:nvSpPr>
        <p:spPr>
          <a:xfrm>
            <a:off x="5372765" y="5143500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9647262" y="5143500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13797701" y="5143500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45" hasCustomPrompt="1"/>
          </p:nvPr>
        </p:nvSpPr>
        <p:spPr>
          <a:xfrm>
            <a:off x="1222326" y="8815908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5372765" y="8815908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9647262" y="8815908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4" name="テキスト プレースホルダー 11"/>
          <p:cNvSpPr>
            <a:spLocks noGrp="1"/>
          </p:cNvSpPr>
          <p:nvPr>
            <p:ph type="body" sz="quarter" idx="48" hasCustomPrompt="1"/>
          </p:nvPr>
        </p:nvSpPr>
        <p:spPr>
          <a:xfrm>
            <a:off x="13797701" y="8815908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9258609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 - 4 Columns - T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678709" y="3055268"/>
            <a:ext cx="44637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678709" y="3703340"/>
            <a:ext cx="4463703" cy="172819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6439644"/>
            <a:ext cx="44637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7087716"/>
            <a:ext cx="4463703" cy="172819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12885041" y="3055267"/>
            <a:ext cx="44637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12885041" y="3703339"/>
            <a:ext cx="4463703" cy="172819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12886826" y="6439643"/>
            <a:ext cx="44637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12886826" y="7087715"/>
            <a:ext cx="4463703" cy="172819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" name="円/楕円 3"/>
          <p:cNvSpPr/>
          <p:nvPr userDrawn="1"/>
        </p:nvSpPr>
        <p:spPr>
          <a:xfrm>
            <a:off x="1438350" y="2623220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図プレースホルダー 5"/>
          <p:cNvSpPr>
            <a:spLocks noGrp="1"/>
          </p:cNvSpPr>
          <p:nvPr>
            <p:ph type="pic" sz="quarter" idx="38" hasCustomPrompt="1"/>
          </p:nvPr>
        </p:nvSpPr>
        <p:spPr>
          <a:xfrm>
            <a:off x="2338450" y="3523320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6" name="円/楕円 25"/>
          <p:cNvSpPr/>
          <p:nvPr userDrawn="1"/>
        </p:nvSpPr>
        <p:spPr>
          <a:xfrm>
            <a:off x="1438350" y="6223620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図プレースホルダー 5"/>
          <p:cNvSpPr>
            <a:spLocks noGrp="1"/>
          </p:cNvSpPr>
          <p:nvPr>
            <p:ph type="pic" sz="quarter" idx="39" hasCustomPrompt="1"/>
          </p:nvPr>
        </p:nvSpPr>
        <p:spPr>
          <a:xfrm>
            <a:off x="2338450" y="7123720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8" name="円/楕円 27"/>
          <p:cNvSpPr/>
          <p:nvPr userDrawn="1"/>
        </p:nvSpPr>
        <p:spPr>
          <a:xfrm>
            <a:off x="9647262" y="2623220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図プレースホルダー 5"/>
          <p:cNvSpPr>
            <a:spLocks noGrp="1"/>
          </p:cNvSpPr>
          <p:nvPr>
            <p:ph type="pic" sz="quarter" idx="40" hasCustomPrompt="1"/>
          </p:nvPr>
        </p:nvSpPr>
        <p:spPr>
          <a:xfrm>
            <a:off x="10547362" y="3523320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30" name="円/楕円 29"/>
          <p:cNvSpPr/>
          <p:nvPr userDrawn="1"/>
        </p:nvSpPr>
        <p:spPr>
          <a:xfrm>
            <a:off x="9647262" y="6201369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図プレースホルダー 5"/>
          <p:cNvSpPr>
            <a:spLocks noGrp="1"/>
          </p:cNvSpPr>
          <p:nvPr>
            <p:ph type="pic" sz="quarter" idx="41" hasCustomPrompt="1"/>
          </p:nvPr>
        </p:nvSpPr>
        <p:spPr>
          <a:xfrm>
            <a:off x="10547362" y="7101469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</p:spTree>
    <p:extLst>
      <p:ext uri="{BB962C8B-B14F-4D97-AF65-F5344CB8AC3E}">
        <p14:creationId xmlns="" xmlns:p14="http://schemas.microsoft.com/office/powerpoint/2010/main" val="390061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</p:bldLst>
  </p:timing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34294" y="6439644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7087716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20" name="円/楕円 19"/>
          <p:cNvSpPr/>
          <p:nvPr userDrawn="1"/>
        </p:nvSpPr>
        <p:spPr>
          <a:xfrm>
            <a:off x="1582366" y="3055268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38" hasCustomPrompt="1"/>
          </p:nvPr>
        </p:nvSpPr>
        <p:spPr>
          <a:xfrm>
            <a:off x="2482466" y="3955368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6" name="直線コネクタ 5"/>
          <p:cNvCxnSpPr/>
          <p:nvPr userDrawn="1"/>
        </p:nvCxnSpPr>
        <p:spPr>
          <a:xfrm>
            <a:off x="1294334" y="6223620"/>
            <a:ext cx="3312368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5038750" y="6439644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5038750" y="7087716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円/楕円 35"/>
          <p:cNvSpPr/>
          <p:nvPr userDrawn="1"/>
        </p:nvSpPr>
        <p:spPr>
          <a:xfrm>
            <a:off x="5686822" y="3055268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図プレースホルダー 5"/>
          <p:cNvSpPr>
            <a:spLocks noGrp="1"/>
          </p:cNvSpPr>
          <p:nvPr>
            <p:ph type="pic" sz="quarter" idx="41" hasCustomPrompt="1"/>
          </p:nvPr>
        </p:nvSpPr>
        <p:spPr>
          <a:xfrm>
            <a:off x="6586922" y="3955368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38" name="直線コネクタ 37"/>
          <p:cNvCxnSpPr/>
          <p:nvPr userDrawn="1"/>
        </p:nvCxnSpPr>
        <p:spPr>
          <a:xfrm>
            <a:off x="5398790" y="6223620"/>
            <a:ext cx="3312368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プレースホルダー 11"/>
          <p:cNvSpPr>
            <a:spLocks noGrp="1"/>
          </p:cNvSpPr>
          <p:nvPr>
            <p:ph type="body" sz="quarter" idx="42" hasCustomPrompt="1"/>
          </p:nvPr>
        </p:nvSpPr>
        <p:spPr>
          <a:xfrm>
            <a:off x="9143206" y="6439644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0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9143206" y="7087716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1" name="円/楕円 40"/>
          <p:cNvSpPr/>
          <p:nvPr userDrawn="1"/>
        </p:nvSpPr>
        <p:spPr>
          <a:xfrm>
            <a:off x="9791278" y="3055268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図プレースホルダー 5"/>
          <p:cNvSpPr>
            <a:spLocks noGrp="1"/>
          </p:cNvSpPr>
          <p:nvPr>
            <p:ph type="pic" sz="quarter" idx="44" hasCustomPrompt="1"/>
          </p:nvPr>
        </p:nvSpPr>
        <p:spPr>
          <a:xfrm>
            <a:off x="10691378" y="3955368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43" name="直線コネクタ 42"/>
          <p:cNvCxnSpPr/>
          <p:nvPr userDrawn="1"/>
        </p:nvCxnSpPr>
        <p:spPr>
          <a:xfrm>
            <a:off x="9503246" y="6223620"/>
            <a:ext cx="3312368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プレースホルダー 11"/>
          <p:cNvSpPr>
            <a:spLocks noGrp="1"/>
          </p:cNvSpPr>
          <p:nvPr>
            <p:ph type="body" sz="quarter" idx="45" hasCustomPrompt="1"/>
          </p:nvPr>
        </p:nvSpPr>
        <p:spPr>
          <a:xfrm>
            <a:off x="13247662" y="6439644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5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13247662" y="7087716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6" name="円/楕円 45"/>
          <p:cNvSpPr/>
          <p:nvPr userDrawn="1"/>
        </p:nvSpPr>
        <p:spPr>
          <a:xfrm>
            <a:off x="13895734" y="3055268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図プレースホルダー 5"/>
          <p:cNvSpPr>
            <a:spLocks noGrp="1"/>
          </p:cNvSpPr>
          <p:nvPr>
            <p:ph type="pic" sz="quarter" idx="47" hasCustomPrompt="1"/>
          </p:nvPr>
        </p:nvSpPr>
        <p:spPr>
          <a:xfrm>
            <a:off x="14795834" y="3955368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48" name="直線コネクタ 47"/>
          <p:cNvCxnSpPr/>
          <p:nvPr userDrawn="1"/>
        </p:nvCxnSpPr>
        <p:spPr>
          <a:xfrm>
            <a:off x="13607702" y="6223620"/>
            <a:ext cx="3312368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0856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0"/>
                            </p:stCondLst>
                            <p:childTnLst>
                              <p:par>
                                <p:cTn id="10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  <p:bldP spid="21" grpId="0"/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/>
      <p:bldP spid="37" grpId="0"/>
      <p:bldP spid="3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animBg="1"/>
      <p:bldP spid="42" grpId="0"/>
      <p:bldP spid="4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animBg="1"/>
      <p:bldP spid="47" grpId="0"/>
    </p:bldLst>
  </p:timing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 userDrawn="1"/>
        </p:nvSpPr>
        <p:spPr>
          <a:xfrm>
            <a:off x="159" y="5035488"/>
            <a:ext cx="2590319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2590478" y="5033066"/>
            <a:ext cx="3240360" cy="218446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正方形/長方形 24"/>
          <p:cNvSpPr/>
          <p:nvPr userDrawn="1"/>
        </p:nvSpPr>
        <p:spPr>
          <a:xfrm>
            <a:off x="5830838" y="5023026"/>
            <a:ext cx="3312368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9143206" y="5023026"/>
            <a:ext cx="3240360" cy="228486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正方形/長方形 26"/>
          <p:cNvSpPr/>
          <p:nvPr userDrawn="1"/>
        </p:nvSpPr>
        <p:spPr>
          <a:xfrm>
            <a:off x="12383566" y="5023026"/>
            <a:ext cx="3240359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正方形/長方形 28"/>
          <p:cNvSpPr/>
          <p:nvPr userDrawn="1"/>
        </p:nvSpPr>
        <p:spPr>
          <a:xfrm>
            <a:off x="15623926" y="5035488"/>
            <a:ext cx="2662488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06302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006302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4292645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4292645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4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7580956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7580956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10847341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10847341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14111758" y="6439645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9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14111758" y="7015709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 useBgFill="1">
        <p:nvSpPr>
          <p:cNvPr id="40" name="円/楕円 39"/>
          <p:cNvSpPr/>
          <p:nvPr userDrawn="1"/>
        </p:nvSpPr>
        <p:spPr>
          <a:xfrm>
            <a:off x="1438350" y="3991372"/>
            <a:ext cx="2304256" cy="2304256"/>
          </a:xfrm>
          <a:prstGeom prst="ellipse">
            <a:avLst/>
          </a:prstGeom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1448427" y="4819675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 useBgFill="1">
        <p:nvSpPr>
          <p:cNvPr id="42" name="円/楕円 41"/>
          <p:cNvSpPr/>
          <p:nvPr userDrawn="1"/>
        </p:nvSpPr>
        <p:spPr>
          <a:xfrm>
            <a:off x="4678710" y="4000520"/>
            <a:ext cx="2304256" cy="2304256"/>
          </a:xfrm>
          <a:prstGeom prst="ellipse">
            <a:avLst/>
          </a:prstGeom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4688787" y="4828823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 useBgFill="1">
        <p:nvSpPr>
          <p:cNvPr id="44" name="円/楕円 43"/>
          <p:cNvSpPr/>
          <p:nvPr userDrawn="1"/>
        </p:nvSpPr>
        <p:spPr>
          <a:xfrm>
            <a:off x="7991078" y="3991372"/>
            <a:ext cx="2304256" cy="2304256"/>
          </a:xfrm>
          <a:prstGeom prst="ellipse">
            <a:avLst/>
          </a:prstGeom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8001155" y="4819675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 useBgFill="1">
        <p:nvSpPr>
          <p:cNvPr id="46" name="円/楕円 45"/>
          <p:cNvSpPr/>
          <p:nvPr userDrawn="1"/>
        </p:nvSpPr>
        <p:spPr>
          <a:xfrm>
            <a:off x="11231438" y="3964253"/>
            <a:ext cx="2304256" cy="2304256"/>
          </a:xfrm>
          <a:prstGeom prst="ellipse">
            <a:avLst/>
          </a:prstGeom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11241515" y="4792556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 useBgFill="1">
        <p:nvSpPr>
          <p:cNvPr id="48" name="円/楕円 47"/>
          <p:cNvSpPr/>
          <p:nvPr userDrawn="1"/>
        </p:nvSpPr>
        <p:spPr>
          <a:xfrm>
            <a:off x="14471798" y="3991372"/>
            <a:ext cx="2304256" cy="2304256"/>
          </a:xfrm>
          <a:prstGeom prst="ellipse">
            <a:avLst/>
          </a:prstGeom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14481875" y="4819675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1045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0"/>
                            </p:stCondLst>
                            <p:childTnLst>
                              <p:par>
                                <p:cTn id="104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500"/>
                            </p:stCondLst>
                            <p:childTnLst>
                              <p:par>
                                <p:cTn id="130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/>
      <p:bldP spid="45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 userDrawn="1"/>
        </p:nvSpPr>
        <p:spPr>
          <a:xfrm>
            <a:off x="159" y="5035488"/>
            <a:ext cx="2590319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2590478" y="5033066"/>
            <a:ext cx="3240360" cy="218446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正方形/長方形 24"/>
          <p:cNvSpPr/>
          <p:nvPr userDrawn="1"/>
        </p:nvSpPr>
        <p:spPr>
          <a:xfrm>
            <a:off x="5830838" y="5023026"/>
            <a:ext cx="3312368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9143206" y="5023026"/>
            <a:ext cx="3240360" cy="228486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正方形/長方形 26"/>
          <p:cNvSpPr/>
          <p:nvPr userDrawn="1"/>
        </p:nvSpPr>
        <p:spPr>
          <a:xfrm>
            <a:off x="12383566" y="5023026"/>
            <a:ext cx="3240359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正方形/長方形 28"/>
          <p:cNvSpPr/>
          <p:nvPr userDrawn="1"/>
        </p:nvSpPr>
        <p:spPr>
          <a:xfrm>
            <a:off x="15623926" y="5035488"/>
            <a:ext cx="2662488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06302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006302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4292645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4292645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4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7580956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7580956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10847341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10847341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14111758" y="6439645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9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14111758" y="7015709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0" name="円/楕円 39"/>
          <p:cNvSpPr/>
          <p:nvPr userDrawn="1"/>
        </p:nvSpPr>
        <p:spPr>
          <a:xfrm>
            <a:off x="1438350" y="3991372"/>
            <a:ext cx="2304256" cy="230425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1448427" y="4819675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>
        <p:nvSpPr>
          <p:cNvPr id="42" name="円/楕円 41"/>
          <p:cNvSpPr/>
          <p:nvPr userDrawn="1"/>
        </p:nvSpPr>
        <p:spPr>
          <a:xfrm>
            <a:off x="4678710" y="4000520"/>
            <a:ext cx="2304256" cy="230425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4688787" y="4828823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>
        <p:nvSpPr>
          <p:cNvPr id="44" name="円/楕円 43"/>
          <p:cNvSpPr/>
          <p:nvPr userDrawn="1"/>
        </p:nvSpPr>
        <p:spPr>
          <a:xfrm>
            <a:off x="7991078" y="3991372"/>
            <a:ext cx="2304256" cy="230425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8001155" y="4819675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>
        <p:nvSpPr>
          <p:cNvPr id="46" name="円/楕円 45"/>
          <p:cNvSpPr/>
          <p:nvPr userDrawn="1"/>
        </p:nvSpPr>
        <p:spPr>
          <a:xfrm>
            <a:off x="11231438" y="3964253"/>
            <a:ext cx="2304256" cy="230425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11241515" y="4792556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>
        <p:nvSpPr>
          <p:cNvPr id="48" name="円/楕円 47"/>
          <p:cNvSpPr/>
          <p:nvPr userDrawn="1"/>
        </p:nvSpPr>
        <p:spPr>
          <a:xfrm>
            <a:off x="14471798" y="3991372"/>
            <a:ext cx="2304256" cy="230425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14481875" y="4819675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38" hasCustomPrompt="1"/>
          </p:nvPr>
        </p:nvSpPr>
        <p:spPr>
          <a:xfrm>
            <a:off x="3167062" y="3415308"/>
            <a:ext cx="720675" cy="72067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0" name="図プレースホルダー 5"/>
          <p:cNvSpPr>
            <a:spLocks noGrp="1"/>
          </p:cNvSpPr>
          <p:nvPr>
            <p:ph type="pic" sz="quarter" idx="39" hasCustomPrompt="1"/>
          </p:nvPr>
        </p:nvSpPr>
        <p:spPr>
          <a:xfrm>
            <a:off x="6550918" y="3415308"/>
            <a:ext cx="720675" cy="72067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1" name="図プレースホルダー 5"/>
          <p:cNvSpPr>
            <a:spLocks noGrp="1"/>
          </p:cNvSpPr>
          <p:nvPr>
            <p:ph type="pic" sz="quarter" idx="40" hasCustomPrompt="1"/>
          </p:nvPr>
        </p:nvSpPr>
        <p:spPr>
          <a:xfrm>
            <a:off x="9791500" y="3415308"/>
            <a:ext cx="720675" cy="72067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2" name="図プレースホルダー 5"/>
          <p:cNvSpPr>
            <a:spLocks noGrp="1"/>
          </p:cNvSpPr>
          <p:nvPr>
            <p:ph type="pic" sz="quarter" idx="41" hasCustomPrompt="1"/>
          </p:nvPr>
        </p:nvSpPr>
        <p:spPr>
          <a:xfrm>
            <a:off x="13175356" y="3415308"/>
            <a:ext cx="720675" cy="72067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3" name="図プレースホルダー 5"/>
          <p:cNvSpPr>
            <a:spLocks noGrp="1"/>
          </p:cNvSpPr>
          <p:nvPr>
            <p:ph type="pic" sz="quarter" idx="42" hasCustomPrompt="1"/>
          </p:nvPr>
        </p:nvSpPr>
        <p:spPr>
          <a:xfrm>
            <a:off x="16415419" y="3415308"/>
            <a:ext cx="720675" cy="72067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</p:spTree>
    <p:extLst>
      <p:ext uri="{BB962C8B-B14F-4D97-AF65-F5344CB8AC3E}">
        <p14:creationId xmlns="" xmlns:p14="http://schemas.microsoft.com/office/powerpoint/2010/main" val="188292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5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250"/>
                            </p:stCondLst>
                            <p:childTnLst>
                              <p:par>
                                <p:cTn id="87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750"/>
                            </p:stCondLst>
                            <p:childTnLst>
                              <p:par>
                                <p:cTn id="10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5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750"/>
                            </p:stCondLst>
                            <p:childTnLst>
                              <p:par>
                                <p:cTn id="145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175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/>
      <p:bldP spid="45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/>
      <p:bldP spid="50" grpId="0"/>
      <p:bldP spid="51" grpId="0"/>
      <p:bldP spid="52" grpId="0"/>
      <p:bldP spid="53" grpId="0"/>
    </p:bldLst>
  </p:timing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06302" y="6079603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006302" y="6655667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4" name="円/楕円 53"/>
          <p:cNvSpPr/>
          <p:nvPr userDrawn="1"/>
        </p:nvSpPr>
        <p:spPr>
          <a:xfrm>
            <a:off x="1946977" y="442342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2272699" y="4729455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grpSp>
        <p:nvGrpSpPr>
          <p:cNvPr id="56" name="グループ化 55"/>
          <p:cNvGrpSpPr/>
          <p:nvPr userDrawn="1"/>
        </p:nvGrpSpPr>
        <p:grpSpPr>
          <a:xfrm>
            <a:off x="1438350" y="2906286"/>
            <a:ext cx="2277393" cy="1301110"/>
            <a:chOff x="3409429" y="2695228"/>
            <a:chExt cx="2277393" cy="1301110"/>
          </a:xfrm>
        </p:grpSpPr>
        <p:sp>
          <p:nvSpPr>
            <p:cNvPr id="57" name="正方形/長方形 56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二等辺三角形 57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9" name="テキスト プレースホルダー 70"/>
          <p:cNvSpPr>
            <a:spLocks noGrp="1"/>
          </p:cNvSpPr>
          <p:nvPr>
            <p:ph type="body" sz="quarter" idx="54" hasCustomPrompt="1"/>
          </p:nvPr>
        </p:nvSpPr>
        <p:spPr>
          <a:xfrm>
            <a:off x="1555503" y="3122310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cxnSp>
        <p:nvCxnSpPr>
          <p:cNvPr id="7" name="直線コネクタ 6"/>
          <p:cNvCxnSpPr>
            <a:endCxn id="54" idx="2"/>
          </p:cNvCxnSpPr>
          <p:nvPr userDrawn="1"/>
        </p:nvCxnSpPr>
        <p:spPr>
          <a:xfrm>
            <a:off x="0" y="5053490"/>
            <a:ext cx="1946977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プレースホルダー 11"/>
          <p:cNvSpPr>
            <a:spLocks noGrp="1"/>
          </p:cNvSpPr>
          <p:nvPr>
            <p:ph type="body" sz="quarter" idx="55" hasCustomPrompt="1"/>
          </p:nvPr>
        </p:nvSpPr>
        <p:spPr>
          <a:xfrm>
            <a:off x="4292645" y="6079603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2" name="テキスト プレースホルダー 11"/>
          <p:cNvSpPr>
            <a:spLocks noGrp="1"/>
          </p:cNvSpPr>
          <p:nvPr>
            <p:ph type="body" sz="quarter" idx="56" hasCustomPrompt="1"/>
          </p:nvPr>
        </p:nvSpPr>
        <p:spPr>
          <a:xfrm>
            <a:off x="4292645" y="6655667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3" name="円/楕円 62"/>
          <p:cNvSpPr/>
          <p:nvPr userDrawn="1"/>
        </p:nvSpPr>
        <p:spPr>
          <a:xfrm>
            <a:off x="5233320" y="442342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図プレースホルダー 5"/>
          <p:cNvSpPr>
            <a:spLocks noGrp="1"/>
          </p:cNvSpPr>
          <p:nvPr>
            <p:ph type="pic" sz="quarter" idx="57" hasCustomPrompt="1"/>
          </p:nvPr>
        </p:nvSpPr>
        <p:spPr>
          <a:xfrm>
            <a:off x="5559042" y="4729455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grpSp>
        <p:nvGrpSpPr>
          <p:cNvPr id="65" name="グループ化 64"/>
          <p:cNvGrpSpPr/>
          <p:nvPr userDrawn="1"/>
        </p:nvGrpSpPr>
        <p:grpSpPr>
          <a:xfrm>
            <a:off x="4724693" y="2906286"/>
            <a:ext cx="2277393" cy="1301110"/>
            <a:chOff x="3409429" y="2695228"/>
            <a:chExt cx="2277393" cy="1301110"/>
          </a:xfrm>
        </p:grpSpPr>
        <p:sp>
          <p:nvSpPr>
            <p:cNvPr id="66" name="正方形/長方形 65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二等辺三角形 66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8" name="テキスト プレースホルダー 70"/>
          <p:cNvSpPr>
            <a:spLocks noGrp="1"/>
          </p:cNvSpPr>
          <p:nvPr>
            <p:ph type="body" sz="quarter" idx="58" hasCustomPrompt="1"/>
          </p:nvPr>
        </p:nvSpPr>
        <p:spPr>
          <a:xfrm>
            <a:off x="4841846" y="3122310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cxnSp>
        <p:nvCxnSpPr>
          <p:cNvPr id="69" name="直線コネクタ 68"/>
          <p:cNvCxnSpPr>
            <a:stCxn id="54" idx="6"/>
            <a:endCxn id="63" idx="2"/>
          </p:cNvCxnSpPr>
          <p:nvPr userDrawn="1"/>
        </p:nvCxnSpPr>
        <p:spPr>
          <a:xfrm>
            <a:off x="3207117" y="5053490"/>
            <a:ext cx="2026203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テキスト プレースホルダー 11"/>
          <p:cNvSpPr>
            <a:spLocks noGrp="1"/>
          </p:cNvSpPr>
          <p:nvPr>
            <p:ph type="body" sz="quarter" idx="59" hasCustomPrompt="1"/>
          </p:nvPr>
        </p:nvSpPr>
        <p:spPr>
          <a:xfrm>
            <a:off x="7581228" y="6079603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9" name="テキスト プレースホルダー 11"/>
          <p:cNvSpPr>
            <a:spLocks noGrp="1"/>
          </p:cNvSpPr>
          <p:nvPr>
            <p:ph type="body" sz="quarter" idx="60" hasCustomPrompt="1"/>
          </p:nvPr>
        </p:nvSpPr>
        <p:spPr>
          <a:xfrm>
            <a:off x="7581228" y="6655667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0" name="円/楕円 79"/>
          <p:cNvSpPr/>
          <p:nvPr userDrawn="1"/>
        </p:nvSpPr>
        <p:spPr>
          <a:xfrm>
            <a:off x="8521903" y="442342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図プレースホルダー 5"/>
          <p:cNvSpPr>
            <a:spLocks noGrp="1"/>
          </p:cNvSpPr>
          <p:nvPr>
            <p:ph type="pic" sz="quarter" idx="61" hasCustomPrompt="1"/>
          </p:nvPr>
        </p:nvSpPr>
        <p:spPr>
          <a:xfrm>
            <a:off x="8847625" y="4729455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grpSp>
        <p:nvGrpSpPr>
          <p:cNvPr id="82" name="グループ化 81"/>
          <p:cNvGrpSpPr/>
          <p:nvPr userDrawn="1"/>
        </p:nvGrpSpPr>
        <p:grpSpPr>
          <a:xfrm>
            <a:off x="8013276" y="2906286"/>
            <a:ext cx="2277393" cy="1301110"/>
            <a:chOff x="3409429" y="2695228"/>
            <a:chExt cx="2277393" cy="1301110"/>
          </a:xfrm>
        </p:grpSpPr>
        <p:sp>
          <p:nvSpPr>
            <p:cNvPr id="83" name="正方形/長方形 82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二等辺三角形 83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5" name="テキスト プレースホルダー 70"/>
          <p:cNvSpPr>
            <a:spLocks noGrp="1"/>
          </p:cNvSpPr>
          <p:nvPr>
            <p:ph type="body" sz="quarter" idx="62" hasCustomPrompt="1"/>
          </p:nvPr>
        </p:nvSpPr>
        <p:spPr>
          <a:xfrm>
            <a:off x="8130429" y="3122310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cxnSp>
        <p:nvCxnSpPr>
          <p:cNvPr id="86" name="直線コネクタ 85"/>
          <p:cNvCxnSpPr>
            <a:stCxn id="63" idx="6"/>
            <a:endCxn id="80" idx="2"/>
          </p:cNvCxnSpPr>
          <p:nvPr userDrawn="1"/>
        </p:nvCxnSpPr>
        <p:spPr>
          <a:xfrm>
            <a:off x="6493460" y="5053490"/>
            <a:ext cx="2028443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テキスト プレースホルダー 11"/>
          <p:cNvSpPr>
            <a:spLocks noGrp="1"/>
          </p:cNvSpPr>
          <p:nvPr>
            <p:ph type="body" sz="quarter" idx="63" hasCustomPrompt="1"/>
          </p:nvPr>
        </p:nvSpPr>
        <p:spPr>
          <a:xfrm>
            <a:off x="10871398" y="6079603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8" name="テキスト プレースホルダー 11"/>
          <p:cNvSpPr>
            <a:spLocks noGrp="1"/>
          </p:cNvSpPr>
          <p:nvPr>
            <p:ph type="body" sz="quarter" idx="64" hasCustomPrompt="1"/>
          </p:nvPr>
        </p:nvSpPr>
        <p:spPr>
          <a:xfrm>
            <a:off x="10871398" y="6655667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9" name="円/楕円 88"/>
          <p:cNvSpPr/>
          <p:nvPr userDrawn="1"/>
        </p:nvSpPr>
        <p:spPr>
          <a:xfrm>
            <a:off x="11812073" y="442342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図プレースホルダー 5"/>
          <p:cNvSpPr>
            <a:spLocks noGrp="1"/>
          </p:cNvSpPr>
          <p:nvPr>
            <p:ph type="pic" sz="quarter" idx="65" hasCustomPrompt="1"/>
          </p:nvPr>
        </p:nvSpPr>
        <p:spPr>
          <a:xfrm>
            <a:off x="12137795" y="4729455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grpSp>
        <p:nvGrpSpPr>
          <p:cNvPr id="91" name="グループ化 90"/>
          <p:cNvGrpSpPr/>
          <p:nvPr userDrawn="1"/>
        </p:nvGrpSpPr>
        <p:grpSpPr>
          <a:xfrm>
            <a:off x="11303446" y="2906286"/>
            <a:ext cx="2277393" cy="1301110"/>
            <a:chOff x="3409429" y="2695228"/>
            <a:chExt cx="2277393" cy="1301110"/>
          </a:xfrm>
        </p:grpSpPr>
        <p:sp>
          <p:nvSpPr>
            <p:cNvPr id="92" name="正方形/長方形 91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二等辺三角形 92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4" name="テキスト プレースホルダー 70"/>
          <p:cNvSpPr>
            <a:spLocks noGrp="1"/>
          </p:cNvSpPr>
          <p:nvPr>
            <p:ph type="body" sz="quarter" idx="66" hasCustomPrompt="1"/>
          </p:nvPr>
        </p:nvSpPr>
        <p:spPr>
          <a:xfrm>
            <a:off x="11420599" y="3122310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cxnSp>
        <p:nvCxnSpPr>
          <p:cNvPr id="95" name="直線コネクタ 94"/>
          <p:cNvCxnSpPr>
            <a:stCxn id="80" idx="6"/>
            <a:endCxn id="89" idx="2"/>
          </p:cNvCxnSpPr>
          <p:nvPr userDrawn="1"/>
        </p:nvCxnSpPr>
        <p:spPr>
          <a:xfrm>
            <a:off x="9782043" y="5053490"/>
            <a:ext cx="2030030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テキスト プレースホルダー 11"/>
          <p:cNvSpPr>
            <a:spLocks noGrp="1"/>
          </p:cNvSpPr>
          <p:nvPr>
            <p:ph type="body" sz="quarter" idx="67" hasCustomPrompt="1"/>
          </p:nvPr>
        </p:nvSpPr>
        <p:spPr>
          <a:xfrm>
            <a:off x="14157741" y="6079603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7" name="テキスト プレースホルダー 11"/>
          <p:cNvSpPr>
            <a:spLocks noGrp="1"/>
          </p:cNvSpPr>
          <p:nvPr>
            <p:ph type="body" sz="quarter" idx="68" hasCustomPrompt="1"/>
          </p:nvPr>
        </p:nvSpPr>
        <p:spPr>
          <a:xfrm>
            <a:off x="14157741" y="6655667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8" name="円/楕円 97"/>
          <p:cNvSpPr/>
          <p:nvPr userDrawn="1"/>
        </p:nvSpPr>
        <p:spPr>
          <a:xfrm>
            <a:off x="15098416" y="442342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9" name="図プレースホルダー 5"/>
          <p:cNvSpPr>
            <a:spLocks noGrp="1"/>
          </p:cNvSpPr>
          <p:nvPr>
            <p:ph type="pic" sz="quarter" idx="69" hasCustomPrompt="1"/>
          </p:nvPr>
        </p:nvSpPr>
        <p:spPr>
          <a:xfrm>
            <a:off x="15424138" y="4729455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grpSp>
        <p:nvGrpSpPr>
          <p:cNvPr id="100" name="グループ化 99"/>
          <p:cNvGrpSpPr/>
          <p:nvPr userDrawn="1"/>
        </p:nvGrpSpPr>
        <p:grpSpPr>
          <a:xfrm>
            <a:off x="14589789" y="2906286"/>
            <a:ext cx="2277393" cy="1301110"/>
            <a:chOff x="3409429" y="2695228"/>
            <a:chExt cx="2277393" cy="1301110"/>
          </a:xfrm>
        </p:grpSpPr>
        <p:sp>
          <p:nvSpPr>
            <p:cNvPr id="101" name="正方形/長方形 100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二等辺三角形 101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3" name="テキスト プレースホルダー 70"/>
          <p:cNvSpPr>
            <a:spLocks noGrp="1"/>
          </p:cNvSpPr>
          <p:nvPr>
            <p:ph type="body" sz="quarter" idx="70" hasCustomPrompt="1"/>
          </p:nvPr>
        </p:nvSpPr>
        <p:spPr>
          <a:xfrm>
            <a:off x="14706942" y="3122310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cxnSp>
        <p:nvCxnSpPr>
          <p:cNvPr id="104" name="直線コネクタ 103"/>
          <p:cNvCxnSpPr>
            <a:stCxn id="89" idx="6"/>
            <a:endCxn id="98" idx="2"/>
          </p:cNvCxnSpPr>
          <p:nvPr userDrawn="1"/>
        </p:nvCxnSpPr>
        <p:spPr>
          <a:xfrm>
            <a:off x="13072213" y="5053490"/>
            <a:ext cx="2026203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線コネクタ 104"/>
          <p:cNvCxnSpPr>
            <a:stCxn id="98" idx="6"/>
          </p:cNvCxnSpPr>
          <p:nvPr userDrawn="1"/>
        </p:nvCxnSpPr>
        <p:spPr>
          <a:xfrm>
            <a:off x="16358556" y="5053490"/>
            <a:ext cx="1927857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1305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25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750"/>
                            </p:stCondLst>
                            <p:childTnLst>
                              <p:par>
                                <p:cTn id="1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250"/>
                            </p:stCondLst>
                            <p:childTnLst>
                              <p:par>
                                <p:cTn id="131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8750"/>
                            </p:stCondLst>
                            <p:childTnLst>
                              <p:par>
                                <p:cTn id="14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950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66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1750"/>
                            </p:stCondLst>
                            <p:childTnLst>
                              <p:par>
                                <p:cTn id="1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animBg="1"/>
      <p:bldP spid="55" grpId="0"/>
      <p:bldP spid="59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/>
      <p:bldP spid="68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0" grpId="0" animBg="1"/>
      <p:bldP spid="81" grpId="0"/>
      <p:bldP spid="85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9" grpId="0" animBg="1"/>
      <p:bldP spid="90" grpId="0"/>
      <p:bldP spid="94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8" grpId="0" animBg="1"/>
      <p:bldP spid="99" grpId="0"/>
      <p:bldP spid="103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グループ化 26"/>
          <p:cNvGrpSpPr/>
          <p:nvPr userDrawn="1"/>
        </p:nvGrpSpPr>
        <p:grpSpPr>
          <a:xfrm>
            <a:off x="12311558" y="5540049"/>
            <a:ext cx="4464496" cy="3419875"/>
            <a:chOff x="1438350" y="5540049"/>
            <a:chExt cx="4464496" cy="3419875"/>
          </a:xfrm>
        </p:grpSpPr>
        <p:sp>
          <p:nvSpPr>
            <p:cNvPr id="28" name="正方形/長方形 27"/>
            <p:cNvSpPr/>
            <p:nvPr userDrawn="1"/>
          </p:nvSpPr>
          <p:spPr>
            <a:xfrm>
              <a:off x="1438350" y="5833047"/>
              <a:ext cx="4464496" cy="3126877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二等辺三角形 28"/>
            <p:cNvSpPr/>
            <p:nvPr userDrawn="1"/>
          </p:nvSpPr>
          <p:spPr>
            <a:xfrm>
              <a:off x="3500659" y="5540049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3" name="グループ化 22"/>
          <p:cNvGrpSpPr/>
          <p:nvPr userDrawn="1"/>
        </p:nvGrpSpPr>
        <p:grpSpPr>
          <a:xfrm>
            <a:off x="6911038" y="5540049"/>
            <a:ext cx="4464496" cy="3419875"/>
            <a:chOff x="1438350" y="5540049"/>
            <a:chExt cx="4464496" cy="3419875"/>
          </a:xfrm>
        </p:grpSpPr>
        <p:sp>
          <p:nvSpPr>
            <p:cNvPr id="25" name="正方形/長方形 24"/>
            <p:cNvSpPr/>
            <p:nvPr userDrawn="1"/>
          </p:nvSpPr>
          <p:spPr>
            <a:xfrm>
              <a:off x="1438350" y="5833047"/>
              <a:ext cx="4464496" cy="3126877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二等辺三角形 25"/>
            <p:cNvSpPr/>
            <p:nvPr userDrawn="1"/>
          </p:nvSpPr>
          <p:spPr>
            <a:xfrm>
              <a:off x="3500659" y="5540049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" name="グループ化 5"/>
          <p:cNvGrpSpPr/>
          <p:nvPr userDrawn="1"/>
        </p:nvGrpSpPr>
        <p:grpSpPr>
          <a:xfrm>
            <a:off x="1438350" y="5540049"/>
            <a:ext cx="4464496" cy="3419875"/>
            <a:chOff x="1438350" y="5540049"/>
            <a:chExt cx="4464496" cy="3419875"/>
          </a:xfrm>
        </p:grpSpPr>
        <p:sp>
          <p:nvSpPr>
            <p:cNvPr id="20" name="正方形/長方形 19"/>
            <p:cNvSpPr/>
            <p:nvPr userDrawn="1"/>
          </p:nvSpPr>
          <p:spPr>
            <a:xfrm>
              <a:off x="1438350" y="5833047"/>
              <a:ext cx="4464496" cy="3126877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二等辺三角形 20"/>
            <p:cNvSpPr/>
            <p:nvPr userDrawn="1"/>
          </p:nvSpPr>
          <p:spPr>
            <a:xfrm>
              <a:off x="3500659" y="5540049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59" y="5089494"/>
            <a:ext cx="18286254" cy="108012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円/楕円 3"/>
          <p:cNvSpPr/>
          <p:nvPr userDrawn="1"/>
        </p:nvSpPr>
        <p:spPr>
          <a:xfrm>
            <a:off x="3382566" y="4855468"/>
            <a:ext cx="576064" cy="576064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円/楕円 9"/>
          <p:cNvSpPr/>
          <p:nvPr userDrawn="1"/>
        </p:nvSpPr>
        <p:spPr>
          <a:xfrm>
            <a:off x="8854381" y="4855468"/>
            <a:ext cx="576064" cy="576064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円/楕円 11"/>
          <p:cNvSpPr/>
          <p:nvPr userDrawn="1"/>
        </p:nvSpPr>
        <p:spPr>
          <a:xfrm>
            <a:off x="14255774" y="4855468"/>
            <a:ext cx="576064" cy="576064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1510358" y="3037266"/>
            <a:ext cx="4392488" cy="1728192"/>
          </a:xfrm>
        </p:spPr>
        <p:txBody>
          <a:bodyPr anchor="ctr">
            <a:noAutofit/>
          </a:bodyPr>
          <a:lstStyle>
            <a:lvl1pPr algn="ctr">
              <a:defRPr sz="15000">
                <a:solidFill>
                  <a:schemeClr val="bg2">
                    <a:alpha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0000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6946169" y="3037266"/>
            <a:ext cx="4392488" cy="1728192"/>
          </a:xfrm>
        </p:spPr>
        <p:txBody>
          <a:bodyPr anchor="ctr">
            <a:noAutofit/>
          </a:bodyPr>
          <a:lstStyle>
            <a:lvl1pPr algn="ctr">
              <a:defRPr sz="15000">
                <a:solidFill>
                  <a:schemeClr val="bg2">
                    <a:alpha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0000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12383566" y="3037266"/>
            <a:ext cx="4392488" cy="1728192"/>
          </a:xfrm>
        </p:spPr>
        <p:txBody>
          <a:bodyPr anchor="ctr">
            <a:noAutofit/>
          </a:bodyPr>
          <a:lstStyle>
            <a:lvl1pPr algn="ctr">
              <a:defRPr sz="15000">
                <a:solidFill>
                  <a:schemeClr val="bg2">
                    <a:alpha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0000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510358" y="6007596"/>
            <a:ext cx="4320480" cy="2808312"/>
          </a:xfrm>
        </p:spPr>
        <p:txBody>
          <a:bodyPr anchor="ctr">
            <a:noAutofit/>
          </a:bodyPr>
          <a:lstStyle>
            <a:lvl1pPr marL="342900" indent="-342900" algn="l">
              <a:buClr>
                <a:schemeClr val="accent1"/>
              </a:buClr>
              <a:buFont typeface="Wingdings" panose="05000000000000000000" pitchFamily="2" charset="2"/>
              <a:buChar char="q"/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Item</a:t>
            </a:r>
          </a:p>
          <a:p>
            <a:pPr lvl="0"/>
            <a:r>
              <a:rPr lang="en-US" altLang="ja-JP" dirty="0" smtClean="0"/>
              <a:t>Item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6982965" y="6007596"/>
            <a:ext cx="4320481" cy="2808312"/>
          </a:xfrm>
        </p:spPr>
        <p:txBody>
          <a:bodyPr anchor="ctr">
            <a:noAutofit/>
          </a:bodyPr>
          <a:lstStyle>
            <a:lvl1pPr marL="342900" indent="-342900" algn="l">
              <a:buClr>
                <a:schemeClr val="accent1"/>
              </a:buClr>
              <a:buFont typeface="Wingdings" panose="05000000000000000000" pitchFamily="2" charset="2"/>
              <a:buChar char="q"/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Item </a:t>
            </a:r>
          </a:p>
          <a:p>
            <a:pPr lvl="0"/>
            <a:r>
              <a:rPr lang="en-US" altLang="ja-JP" dirty="0" smtClean="0"/>
              <a:t>Item</a:t>
            </a:r>
            <a:endParaRPr lang="en-US" dirty="0" smtClean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12383566" y="6007596"/>
            <a:ext cx="4320480" cy="2808312"/>
          </a:xfrm>
        </p:spPr>
        <p:txBody>
          <a:bodyPr anchor="ctr">
            <a:noAutofit/>
          </a:bodyPr>
          <a:lstStyle>
            <a:lvl1pPr marL="342900" indent="-342900" algn="l">
              <a:buClr>
                <a:schemeClr val="accent1"/>
              </a:buClr>
              <a:buFont typeface="Wingdings" panose="05000000000000000000" pitchFamily="2" charset="2"/>
              <a:buChar char="q"/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Item</a:t>
            </a:r>
          </a:p>
          <a:p>
            <a:pPr lvl="0"/>
            <a:r>
              <a:rPr lang="en-US" altLang="ja-JP" dirty="0" smtClean="0"/>
              <a:t>Item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016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4" grpId="0" animBg="1"/>
      <p:bldP spid="10" grpId="0" animBg="1"/>
      <p:bldP spid="12" grpId="0" animBg="1"/>
      <p:bldP spid="1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0811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No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3127276"/>
            <a:ext cx="16417824" cy="4536504"/>
          </a:xfrm>
        </p:spPr>
        <p:txBody>
          <a:bodyPr anchor="ctr">
            <a:noAutofit/>
          </a:bodyPr>
          <a:lstStyle>
            <a:lvl1pPr algn="l">
              <a:spcBef>
                <a:spcPts val="1100"/>
              </a:spcBef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1568369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34294" y="3847356"/>
            <a:ext cx="16344031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4495428"/>
            <a:ext cx="16344031" cy="2304256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8503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34294" y="2839244"/>
            <a:ext cx="16344031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3487316"/>
            <a:ext cx="16344031" cy="2304256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0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936079" y="6079604"/>
            <a:ext cx="16344031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936079" y="6727676"/>
            <a:ext cx="16344031" cy="2304256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3186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5"/>
          <p:cNvSpPr>
            <a:spLocks noGrp="1"/>
          </p:cNvSpPr>
          <p:nvPr>
            <p:ph type="pic" sz="quarter" idx="20" hasCustomPrompt="1"/>
          </p:nvPr>
        </p:nvSpPr>
        <p:spPr>
          <a:xfrm>
            <a:off x="477838" y="2335213"/>
            <a:ext cx="17559088" cy="4176712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59088" h="4176712">
                <a:moveTo>
                  <a:pt x="2400300" y="0"/>
                </a:moveTo>
                <a:lnTo>
                  <a:pt x="17559088" y="0"/>
                </a:lnTo>
                <a:lnTo>
                  <a:pt x="15146088" y="4176712"/>
                </a:lnTo>
                <a:lnTo>
                  <a:pt x="0" y="4164012"/>
                </a:lnTo>
                <a:lnTo>
                  <a:pt x="2400300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34294" y="7015708"/>
            <a:ext cx="16345816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7663780"/>
            <a:ext cx="16345816" cy="1690059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0" name="コンテンツ プレースホルダー 11"/>
          <p:cNvSpPr>
            <a:spLocks noGrp="1"/>
          </p:cNvSpPr>
          <p:nvPr>
            <p:ph sz="quarter" idx="11" hasCustomPrompt="1"/>
          </p:nvPr>
        </p:nvSpPr>
        <p:spPr>
          <a:xfrm rot="7200000">
            <a:off x="-1408193" y="4143471"/>
            <a:ext cx="6761799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" name="コンテンツ プレースホルダー 11"/>
          <p:cNvSpPr>
            <a:spLocks noGrp="1"/>
          </p:cNvSpPr>
          <p:nvPr>
            <p:ph sz="quarter" idx="19" hasCustomPrompt="1"/>
          </p:nvPr>
        </p:nvSpPr>
        <p:spPr>
          <a:xfrm rot="18000000">
            <a:off x="12961272" y="4143471"/>
            <a:ext cx="6761799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2837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Columns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5"/>
          <p:cNvSpPr>
            <a:spLocks noGrp="1"/>
          </p:cNvSpPr>
          <p:nvPr>
            <p:ph type="pic" sz="quarter" idx="20" hasCustomPrompt="1"/>
          </p:nvPr>
        </p:nvSpPr>
        <p:spPr>
          <a:xfrm>
            <a:off x="967791" y="2465756"/>
            <a:ext cx="8507452" cy="3829871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           Add Image</a:t>
            </a:r>
            <a:endParaRPr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0" name="コンテンツ プレースホルダー 11"/>
          <p:cNvSpPr>
            <a:spLocks noGrp="1"/>
          </p:cNvSpPr>
          <p:nvPr>
            <p:ph sz="quarter" idx="11" hasCustomPrompt="1"/>
          </p:nvPr>
        </p:nvSpPr>
        <p:spPr>
          <a:xfrm rot="7200000">
            <a:off x="-560717" y="4068879"/>
            <a:ext cx="5886804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" name="コンテンツ プレースホルダー 11"/>
          <p:cNvSpPr>
            <a:spLocks noGrp="1"/>
          </p:cNvSpPr>
          <p:nvPr>
            <p:ph sz="quarter" idx="19" hasCustomPrompt="1"/>
          </p:nvPr>
        </p:nvSpPr>
        <p:spPr>
          <a:xfrm rot="18000000">
            <a:off x="5133364" y="3764587"/>
            <a:ext cx="5886804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4" name="図プレースホルダー 5"/>
          <p:cNvSpPr>
            <a:spLocks noGrp="1"/>
          </p:cNvSpPr>
          <p:nvPr>
            <p:ph type="pic" sz="quarter" idx="21" hasCustomPrompt="1"/>
          </p:nvPr>
        </p:nvSpPr>
        <p:spPr>
          <a:xfrm>
            <a:off x="9094782" y="3140794"/>
            <a:ext cx="8507452" cy="3829871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           Add Image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34294" y="6655667"/>
            <a:ext cx="6048672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7303740"/>
            <a:ext cx="6048672" cy="129614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9142413" y="7345096"/>
            <a:ext cx="6048672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9142413" y="7993169"/>
            <a:ext cx="6048672" cy="129614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コンテンツ プレースホルダー 11"/>
          <p:cNvSpPr>
            <a:spLocks noGrp="1"/>
          </p:cNvSpPr>
          <p:nvPr>
            <p:ph sz="quarter" idx="23" hasCustomPrompt="1"/>
          </p:nvPr>
        </p:nvSpPr>
        <p:spPr>
          <a:xfrm rot="18000000">
            <a:off x="13260355" y="4439625"/>
            <a:ext cx="5886804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5" name="コンテンツ プレースホルダー 11"/>
          <p:cNvSpPr>
            <a:spLocks noGrp="1"/>
          </p:cNvSpPr>
          <p:nvPr>
            <p:ph sz="quarter" idx="22" hasCustomPrompt="1"/>
          </p:nvPr>
        </p:nvSpPr>
        <p:spPr>
          <a:xfrm rot="7200000">
            <a:off x="7566274" y="4743917"/>
            <a:ext cx="5886804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7506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50"/>
                            </p:stCondLst>
                            <p:childTnLst>
                              <p:par>
                                <p:cTn id="5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5"/>
          <p:cNvSpPr>
            <a:spLocks noGrp="1"/>
          </p:cNvSpPr>
          <p:nvPr>
            <p:ph type="pic" sz="quarter" idx="20" hasCustomPrompt="1"/>
          </p:nvPr>
        </p:nvSpPr>
        <p:spPr>
          <a:xfrm>
            <a:off x="1228407" y="2537765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Add Image</a:t>
            </a:r>
            <a:endParaRPr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21" hasCustomPrompt="1"/>
          </p:nvPr>
        </p:nvSpPr>
        <p:spPr>
          <a:xfrm>
            <a:off x="5686822" y="2543482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Add Image</a:t>
            </a:r>
            <a:endParaRPr lang="en-US" dirty="0"/>
          </a:p>
        </p:txBody>
      </p:sp>
      <p:sp>
        <p:nvSpPr>
          <p:cNvPr id="22" name="図プレースホルダー 5"/>
          <p:cNvSpPr>
            <a:spLocks noGrp="1"/>
          </p:cNvSpPr>
          <p:nvPr>
            <p:ph type="pic" sz="quarter" idx="22" hasCustomPrompt="1"/>
          </p:nvPr>
        </p:nvSpPr>
        <p:spPr>
          <a:xfrm>
            <a:off x="10151318" y="2543482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 Add Image</a:t>
            </a:r>
            <a:endParaRPr lang="en-US" dirty="0"/>
          </a:p>
        </p:txBody>
      </p:sp>
      <p:sp>
        <p:nvSpPr>
          <p:cNvPr id="23" name="図プレースホルダー 5"/>
          <p:cNvSpPr>
            <a:spLocks noGrp="1"/>
          </p:cNvSpPr>
          <p:nvPr>
            <p:ph type="pic" sz="quarter" idx="23" hasCustomPrompt="1"/>
          </p:nvPr>
        </p:nvSpPr>
        <p:spPr>
          <a:xfrm>
            <a:off x="14615814" y="2543482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Add Image</a:t>
            </a:r>
            <a:endParaRPr lang="en-US" dirty="0"/>
          </a:p>
        </p:txBody>
      </p:sp>
      <p:sp>
        <p:nvSpPr>
          <p:cNvPr id="24" name="図プレースホルダー 5"/>
          <p:cNvSpPr>
            <a:spLocks noGrp="1"/>
          </p:cNvSpPr>
          <p:nvPr>
            <p:ph type="pic" sz="quarter" idx="24" hasCustomPrompt="1"/>
          </p:nvPr>
        </p:nvSpPr>
        <p:spPr>
          <a:xfrm>
            <a:off x="-1992791" y="5824800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                       Add Image</a:t>
            </a:r>
            <a:endParaRPr lang="en-US" dirty="0"/>
          </a:p>
        </p:txBody>
      </p:sp>
      <p:sp>
        <p:nvSpPr>
          <p:cNvPr id="25" name="図プレースホルダー 5"/>
          <p:cNvSpPr>
            <a:spLocks noGrp="1"/>
          </p:cNvSpPr>
          <p:nvPr>
            <p:ph type="pic" sz="quarter" idx="25" hasCustomPrompt="1"/>
          </p:nvPr>
        </p:nvSpPr>
        <p:spPr>
          <a:xfrm>
            <a:off x="2446462" y="5824685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Add Image</a:t>
            </a:r>
            <a:endParaRPr lang="en-US" dirty="0"/>
          </a:p>
        </p:txBody>
      </p:sp>
      <p:sp>
        <p:nvSpPr>
          <p:cNvPr id="26" name="図プレースホルダー 5"/>
          <p:cNvSpPr>
            <a:spLocks noGrp="1"/>
          </p:cNvSpPr>
          <p:nvPr>
            <p:ph type="pic" sz="quarter" idx="26" hasCustomPrompt="1"/>
          </p:nvPr>
        </p:nvSpPr>
        <p:spPr>
          <a:xfrm>
            <a:off x="6910958" y="5824685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Add Image</a:t>
            </a:r>
            <a:endParaRPr lang="en-US" dirty="0"/>
          </a:p>
        </p:txBody>
      </p:sp>
      <p:sp>
        <p:nvSpPr>
          <p:cNvPr id="27" name="図プレースホルダー 5"/>
          <p:cNvSpPr>
            <a:spLocks noGrp="1"/>
          </p:cNvSpPr>
          <p:nvPr>
            <p:ph type="pic" sz="quarter" idx="27" hasCustomPrompt="1"/>
          </p:nvPr>
        </p:nvSpPr>
        <p:spPr>
          <a:xfrm>
            <a:off x="11369373" y="5824685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Add Image</a:t>
            </a:r>
            <a:endParaRPr 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 rot="7200000">
            <a:off x="573" y="3548208"/>
            <a:ext cx="4682798" cy="8636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altLang="ja-JP" dirty="0" smtClean="0"/>
              <a:t> </a:t>
            </a:r>
            <a:endParaRPr 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 rot="18000000">
            <a:off x="13932000" y="6860576"/>
            <a:ext cx="4682798" cy="8636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altLang="ja-JP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531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7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305" y="1903140"/>
            <a:ext cx="3576493" cy="741682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6118870" y="4063380"/>
            <a:ext cx="11159455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6118870" y="4711452"/>
            <a:ext cx="11159455" cy="3024336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2142024" y="2843984"/>
            <a:ext cx="3085200" cy="5526000"/>
          </a:xfrm>
          <a:solidFill>
            <a:schemeClr val="bg1">
              <a:alpha val="22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652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76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/>
    </p:bldLst>
  </p:timing>
  <p:hf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139" y="2795004"/>
            <a:ext cx="9230101" cy="6308936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4657591" y="3055268"/>
            <a:ext cx="7056784" cy="4608512"/>
          </a:xfrm>
          <a:solidFill>
            <a:schemeClr val="bg1">
              <a:alpha val="22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739389" y="4279404"/>
            <a:ext cx="4164813" cy="5619016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0" name="図プレースホルダー 7"/>
          <p:cNvSpPr>
            <a:spLocks noGrp="1"/>
          </p:cNvSpPr>
          <p:nvPr>
            <p:ph type="pic" sz="quarter" idx="22" hasCustomPrompt="1"/>
          </p:nvPr>
        </p:nvSpPr>
        <p:spPr>
          <a:xfrm>
            <a:off x="1324290" y="4723200"/>
            <a:ext cx="2970000" cy="3942000"/>
          </a:xfrm>
          <a:solidFill>
            <a:schemeClr val="bg1">
              <a:alpha val="22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21" hasCustomPrompt="1"/>
          </p:nvPr>
        </p:nvSpPr>
        <p:spPr>
          <a:xfrm>
            <a:off x="3765232" y="5431532"/>
            <a:ext cx="2425646" cy="4072775"/>
          </a:xfrm>
          <a:blipFill>
            <a:blip r:embed="rId4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" name="図プレースホルダー 7"/>
          <p:cNvSpPr>
            <a:spLocks noGrp="1"/>
          </p:cNvSpPr>
          <p:nvPr>
            <p:ph type="pic" sz="quarter" idx="23" hasCustomPrompt="1"/>
          </p:nvPr>
        </p:nvSpPr>
        <p:spPr>
          <a:xfrm>
            <a:off x="4151870" y="5922000"/>
            <a:ext cx="1648800" cy="2952000"/>
          </a:xfrm>
          <a:solidFill>
            <a:schemeClr val="bg1">
              <a:alpha val="22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167542" y="4783882"/>
            <a:ext cx="5616624" cy="1439738"/>
          </a:xfrm>
        </p:spPr>
        <p:txBody>
          <a:bodyPr anchor="b">
            <a:noAutofit/>
          </a:bodyPr>
          <a:lstStyle>
            <a:lvl1pPr>
              <a:lnSpc>
                <a:spcPts val="4000"/>
              </a:lnSpc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2167542" y="6151612"/>
            <a:ext cx="5616624" cy="3024336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3974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3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  <p:bldP spid="19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14" y="2335188"/>
            <a:ext cx="10534916" cy="72008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1388090" y="2695228"/>
            <a:ext cx="8136904" cy="5184576"/>
          </a:xfrm>
          <a:solidFill>
            <a:schemeClr val="bg1">
              <a:alpha val="22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151318" y="2551212"/>
            <a:ext cx="7127007" cy="3708201"/>
          </a:xfrm>
        </p:spPr>
        <p:txBody>
          <a:bodyPr anchor="b">
            <a:noAutofit/>
          </a:bodyPr>
          <a:lstStyle>
            <a:lvl1pPr>
              <a:lnSpc>
                <a:spcPts val="7000"/>
              </a:lnSpc>
              <a:defRPr sz="80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br>
              <a:rPr lang="en-US" altLang="ja-JP" dirty="0" smtClean="0"/>
            </a:br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0151318" y="6259835"/>
            <a:ext cx="7127007" cy="2952328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0838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5" grpId="0" build="p">
        <p:tmplLst>
          <p:tmpl lvl="1">
            <p:tnLst>
              <p:par>
                <p:cTn presetID="2" presetClass="entr" presetSubtype="3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cial Ne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25" name="円/楕円 24"/>
          <p:cNvSpPr/>
          <p:nvPr userDrawn="1"/>
        </p:nvSpPr>
        <p:spPr>
          <a:xfrm>
            <a:off x="11159430" y="2407196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図プレースホルダー 5"/>
          <p:cNvSpPr>
            <a:spLocks noGrp="1"/>
          </p:cNvSpPr>
          <p:nvPr>
            <p:ph type="pic" sz="quarter" idx="39" hasCustomPrompt="1"/>
          </p:nvPr>
        </p:nvSpPr>
        <p:spPr>
          <a:xfrm>
            <a:off x="11485152" y="2713231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9" name="円/楕円 28"/>
          <p:cNvSpPr/>
          <p:nvPr userDrawn="1"/>
        </p:nvSpPr>
        <p:spPr>
          <a:xfrm>
            <a:off x="13391678" y="3451312"/>
            <a:ext cx="2124236" cy="2124236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図プレースホルダー 5"/>
          <p:cNvSpPr>
            <a:spLocks noGrp="1"/>
          </p:cNvSpPr>
          <p:nvPr>
            <p:ph type="pic" sz="quarter" idx="40" hasCustomPrompt="1"/>
          </p:nvPr>
        </p:nvSpPr>
        <p:spPr>
          <a:xfrm>
            <a:off x="13922737" y="3973370"/>
            <a:ext cx="1062118" cy="1062118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36" name="円/楕円 35"/>
          <p:cNvSpPr/>
          <p:nvPr userDrawn="1"/>
        </p:nvSpPr>
        <p:spPr>
          <a:xfrm>
            <a:off x="11545856" y="5760796"/>
            <a:ext cx="1845822" cy="184582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図プレースホルダー 5"/>
          <p:cNvSpPr>
            <a:spLocks noGrp="1"/>
          </p:cNvSpPr>
          <p:nvPr>
            <p:ph type="pic" sz="quarter" idx="41" hasCustomPrompt="1"/>
          </p:nvPr>
        </p:nvSpPr>
        <p:spPr>
          <a:xfrm>
            <a:off x="12023526" y="6225026"/>
            <a:ext cx="922911" cy="922911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49" name="円/楕円 48"/>
          <p:cNvSpPr/>
          <p:nvPr userDrawn="1"/>
        </p:nvSpPr>
        <p:spPr>
          <a:xfrm>
            <a:off x="3814614" y="2136484"/>
            <a:ext cx="2124236" cy="2124236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図プレースホルダー 5"/>
          <p:cNvSpPr>
            <a:spLocks noGrp="1"/>
          </p:cNvSpPr>
          <p:nvPr>
            <p:ph type="pic" sz="quarter" idx="42" hasCustomPrompt="1"/>
          </p:nvPr>
        </p:nvSpPr>
        <p:spPr>
          <a:xfrm>
            <a:off x="4345673" y="2667543"/>
            <a:ext cx="1062118" cy="1062118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1" name="円/楕円 50"/>
          <p:cNvSpPr/>
          <p:nvPr userDrawn="1"/>
        </p:nvSpPr>
        <p:spPr>
          <a:xfrm>
            <a:off x="1294334" y="3279140"/>
            <a:ext cx="1448866" cy="1448866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図プレースホルダー 5"/>
          <p:cNvSpPr>
            <a:spLocks noGrp="1"/>
          </p:cNvSpPr>
          <p:nvPr>
            <p:ph type="pic" sz="quarter" idx="43" hasCustomPrompt="1"/>
          </p:nvPr>
        </p:nvSpPr>
        <p:spPr>
          <a:xfrm>
            <a:off x="1641567" y="3610964"/>
            <a:ext cx="741593" cy="741593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3" name="円/楕円 52"/>
          <p:cNvSpPr/>
          <p:nvPr userDrawn="1"/>
        </p:nvSpPr>
        <p:spPr>
          <a:xfrm>
            <a:off x="1726382" y="4927476"/>
            <a:ext cx="2592288" cy="2592288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図プレースホルダー 5"/>
          <p:cNvSpPr>
            <a:spLocks noGrp="1"/>
          </p:cNvSpPr>
          <p:nvPr>
            <p:ph type="pic" sz="quarter" idx="44" hasCustomPrompt="1"/>
          </p:nvPr>
        </p:nvSpPr>
        <p:spPr>
          <a:xfrm>
            <a:off x="2374454" y="5575548"/>
            <a:ext cx="1296144" cy="1296144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5" name="円/楕円 54"/>
          <p:cNvSpPr/>
          <p:nvPr userDrawn="1"/>
        </p:nvSpPr>
        <p:spPr>
          <a:xfrm>
            <a:off x="5063606" y="6194284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5389328" y="6500319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9" name="円/楕円 58"/>
          <p:cNvSpPr/>
          <p:nvPr userDrawn="1"/>
        </p:nvSpPr>
        <p:spPr>
          <a:xfrm>
            <a:off x="15829358" y="5499274"/>
            <a:ext cx="1495578" cy="1495578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図プレースホルダー 5"/>
          <p:cNvSpPr>
            <a:spLocks noGrp="1"/>
          </p:cNvSpPr>
          <p:nvPr>
            <p:ph type="pic" sz="quarter" idx="47" hasCustomPrompt="1"/>
          </p:nvPr>
        </p:nvSpPr>
        <p:spPr>
          <a:xfrm>
            <a:off x="16196642" y="5877317"/>
            <a:ext cx="768254" cy="768254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61" name="円/楕円 60"/>
          <p:cNvSpPr/>
          <p:nvPr userDrawn="1"/>
        </p:nvSpPr>
        <p:spPr>
          <a:xfrm>
            <a:off x="14569218" y="1911567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図プレースホルダー 5"/>
          <p:cNvSpPr>
            <a:spLocks noGrp="1"/>
          </p:cNvSpPr>
          <p:nvPr>
            <p:ph type="pic" sz="quarter" idx="48" hasCustomPrompt="1"/>
          </p:nvPr>
        </p:nvSpPr>
        <p:spPr>
          <a:xfrm>
            <a:off x="14894940" y="2217602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63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30438" y="7879804"/>
            <a:ext cx="13789532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4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2230438" y="8527876"/>
            <a:ext cx="13789532" cy="936104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21" name="直線コネクタ 20"/>
          <p:cNvCxnSpPr>
            <a:endCxn id="4" idx="1"/>
          </p:cNvCxnSpPr>
          <p:nvPr userDrawn="1"/>
        </p:nvCxnSpPr>
        <p:spPr>
          <a:xfrm>
            <a:off x="5938850" y="3631332"/>
            <a:ext cx="3132348" cy="1378609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正方形/長方形 3"/>
          <p:cNvSpPr/>
          <p:nvPr userDrawn="1"/>
        </p:nvSpPr>
        <p:spPr>
          <a:xfrm>
            <a:off x="9071198" y="4855468"/>
            <a:ext cx="288032" cy="308945"/>
          </a:xfrm>
          <a:prstGeom prst="rect">
            <a:avLst/>
          </a:prstGeom>
          <a:noFill/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直線コネクタ 45"/>
          <p:cNvCxnSpPr>
            <a:endCxn id="4" idx="1"/>
          </p:cNvCxnSpPr>
          <p:nvPr userDrawn="1"/>
        </p:nvCxnSpPr>
        <p:spPr>
          <a:xfrm flipV="1">
            <a:off x="4318670" y="5009941"/>
            <a:ext cx="4752528" cy="978666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>
            <a:endCxn id="4" idx="1"/>
          </p:cNvCxnSpPr>
          <p:nvPr userDrawn="1"/>
        </p:nvCxnSpPr>
        <p:spPr>
          <a:xfrm>
            <a:off x="2743200" y="4178863"/>
            <a:ext cx="6327998" cy="831078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/>
          <p:cNvCxnSpPr>
            <a:endCxn id="4" idx="1"/>
          </p:cNvCxnSpPr>
          <p:nvPr userDrawn="1"/>
        </p:nvCxnSpPr>
        <p:spPr>
          <a:xfrm flipV="1">
            <a:off x="6323746" y="5009941"/>
            <a:ext cx="2747452" cy="1501711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/>
          <p:cNvCxnSpPr>
            <a:stCxn id="25" idx="3"/>
            <a:endCxn id="4" idx="3"/>
          </p:cNvCxnSpPr>
          <p:nvPr userDrawn="1"/>
        </p:nvCxnSpPr>
        <p:spPr>
          <a:xfrm flipH="1">
            <a:off x="9359230" y="3482793"/>
            <a:ext cx="1984743" cy="1527148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/>
          <p:cNvCxnSpPr>
            <a:endCxn id="4" idx="3"/>
          </p:cNvCxnSpPr>
          <p:nvPr userDrawn="1"/>
        </p:nvCxnSpPr>
        <p:spPr>
          <a:xfrm flipH="1">
            <a:off x="9359230" y="2839244"/>
            <a:ext cx="5209988" cy="2170697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/>
          <p:cNvCxnSpPr/>
          <p:nvPr userDrawn="1"/>
        </p:nvCxnSpPr>
        <p:spPr>
          <a:xfrm flipH="1">
            <a:off x="9359230" y="4594402"/>
            <a:ext cx="4032448" cy="415539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76"/>
          <p:cNvCxnSpPr/>
          <p:nvPr userDrawn="1"/>
        </p:nvCxnSpPr>
        <p:spPr>
          <a:xfrm flipH="1" flipV="1">
            <a:off x="9359230" y="5009943"/>
            <a:ext cx="6470128" cy="1069661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コネクタ 80"/>
          <p:cNvCxnSpPr/>
          <p:nvPr userDrawn="1"/>
        </p:nvCxnSpPr>
        <p:spPr>
          <a:xfrm flipH="1" flipV="1">
            <a:off x="9359232" y="5009940"/>
            <a:ext cx="2304254" cy="1184344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プレースホルダー 18"/>
          <p:cNvSpPr>
            <a:spLocks noGrp="1"/>
          </p:cNvSpPr>
          <p:nvPr>
            <p:ph type="body" sz="quarter" idx="21" hasCustomPrompt="1"/>
          </p:nvPr>
        </p:nvSpPr>
        <p:spPr>
          <a:xfrm>
            <a:off x="7571136" y="2332612"/>
            <a:ext cx="3156246" cy="5299487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8" name="図プレースホルダー 7"/>
          <p:cNvSpPr>
            <a:spLocks noGrp="1"/>
          </p:cNvSpPr>
          <p:nvPr>
            <p:ph type="pic" sz="quarter" idx="23" hasCustomPrompt="1"/>
          </p:nvPr>
        </p:nvSpPr>
        <p:spPr>
          <a:xfrm>
            <a:off x="8069705" y="2958548"/>
            <a:ext cx="2145415" cy="3841136"/>
          </a:xfrm>
          <a:solidFill>
            <a:schemeClr val="bg1">
              <a:alpha val="22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04755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5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150"/>
                            </p:stCondLst>
                            <p:childTnLst>
                              <p:par>
                                <p:cTn id="102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/>
      <p:bldP spid="29" grpId="0" animBg="1"/>
      <p:bldP spid="33" grpId="0"/>
      <p:bldP spid="36" grpId="0" animBg="1"/>
      <p:bldP spid="39" grpId="0"/>
      <p:bldP spid="49" grpId="0" animBg="1"/>
      <p:bldP spid="50" grpId="0"/>
      <p:bldP spid="51" grpId="0" animBg="1"/>
      <p:bldP spid="52" grpId="0"/>
      <p:bldP spid="53" grpId="0" animBg="1"/>
      <p:bldP spid="54" grpId="0"/>
      <p:bldP spid="55" grpId="0" animBg="1"/>
      <p:bldP spid="56" grpId="0"/>
      <p:bldP spid="59" grpId="0" animBg="1"/>
      <p:bldP spid="60" grpId="0"/>
      <p:bldP spid="61" grpId="0" animBg="1"/>
      <p:bldP spid="62" grpId="0"/>
      <p:bldP spid="6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</p:bldLst>
  </p:timing>
  <p:hf hd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円/楕円 7"/>
          <p:cNvSpPr/>
          <p:nvPr userDrawn="1"/>
        </p:nvSpPr>
        <p:spPr>
          <a:xfrm>
            <a:off x="7738257" y="2983260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38" hasCustomPrompt="1"/>
          </p:nvPr>
        </p:nvSpPr>
        <p:spPr>
          <a:xfrm>
            <a:off x="8638357" y="3883360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10" name="円/楕円 9"/>
          <p:cNvSpPr/>
          <p:nvPr userDrawn="1"/>
        </p:nvSpPr>
        <p:spPr>
          <a:xfrm>
            <a:off x="5902846" y="5935588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39" hasCustomPrompt="1"/>
          </p:nvPr>
        </p:nvSpPr>
        <p:spPr>
          <a:xfrm>
            <a:off x="6802946" y="6835688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14" name="円/楕円 13"/>
          <p:cNvSpPr/>
          <p:nvPr userDrawn="1"/>
        </p:nvSpPr>
        <p:spPr>
          <a:xfrm>
            <a:off x="9503246" y="5935588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図プレースホルダー 5"/>
          <p:cNvSpPr>
            <a:spLocks noGrp="1"/>
          </p:cNvSpPr>
          <p:nvPr>
            <p:ph type="pic" sz="quarter" idx="40" hasCustomPrompt="1"/>
          </p:nvPr>
        </p:nvSpPr>
        <p:spPr>
          <a:xfrm>
            <a:off x="10403346" y="6835688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1087422" y="2335188"/>
            <a:ext cx="4320480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1087422" y="2983260"/>
            <a:ext cx="4320480" cy="1871377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13103646" y="6209806"/>
            <a:ext cx="4320480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42" hasCustomPrompt="1"/>
          </p:nvPr>
        </p:nvSpPr>
        <p:spPr>
          <a:xfrm>
            <a:off x="13103646" y="6857878"/>
            <a:ext cx="4320480" cy="1871377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1006302" y="4928307"/>
            <a:ext cx="4320480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1006302" y="5576379"/>
            <a:ext cx="4320480" cy="1871377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24" name="直線コネクタ 23"/>
          <p:cNvCxnSpPr/>
          <p:nvPr userDrawn="1"/>
        </p:nvCxnSpPr>
        <p:spPr>
          <a:xfrm>
            <a:off x="718270" y="5575548"/>
            <a:ext cx="4608512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>
            <a:stCxn id="10" idx="1"/>
          </p:cNvCxnSpPr>
          <p:nvPr userDrawn="1"/>
        </p:nvCxnSpPr>
        <p:spPr>
          <a:xfrm flipH="1" flipV="1">
            <a:off x="5326782" y="5575548"/>
            <a:ext cx="987332" cy="771308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 userDrawn="1"/>
        </p:nvCxnSpPr>
        <p:spPr>
          <a:xfrm flipH="1">
            <a:off x="11087422" y="2983260"/>
            <a:ext cx="4868548" cy="4929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>
            <a:stCxn id="8" idx="7"/>
          </p:cNvCxnSpPr>
          <p:nvPr userDrawn="1"/>
        </p:nvCxnSpPr>
        <p:spPr>
          <a:xfrm flipV="1">
            <a:off x="10135301" y="2988189"/>
            <a:ext cx="952121" cy="406339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>
            <a:stCxn id="14" idx="6"/>
          </p:cNvCxnSpPr>
          <p:nvPr userDrawn="1"/>
        </p:nvCxnSpPr>
        <p:spPr>
          <a:xfrm flipV="1">
            <a:off x="12311558" y="6864132"/>
            <a:ext cx="792088" cy="475612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 userDrawn="1"/>
        </p:nvCxnSpPr>
        <p:spPr>
          <a:xfrm flipH="1">
            <a:off x="13103646" y="6864132"/>
            <a:ext cx="4752527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4029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/>
      <p:bldP spid="10" grpId="0" animBg="1"/>
      <p:bldP spid="12" grpId="0"/>
      <p:bldP spid="14" grpId="0" animBg="1"/>
      <p:bldP spid="15" grpId="0"/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oints - T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2302446" y="1786930"/>
            <a:ext cx="6192688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2446" y="2434581"/>
            <a:ext cx="6192688" cy="2160240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5" name="円/楕円 24"/>
          <p:cNvSpPr/>
          <p:nvPr userDrawn="1"/>
        </p:nvSpPr>
        <p:spPr>
          <a:xfrm>
            <a:off x="790278" y="1786508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図プレースホルダー 5"/>
          <p:cNvSpPr>
            <a:spLocks noGrp="1"/>
          </p:cNvSpPr>
          <p:nvPr>
            <p:ph type="pic" sz="quarter" idx="39" hasCustomPrompt="1"/>
          </p:nvPr>
        </p:nvSpPr>
        <p:spPr>
          <a:xfrm>
            <a:off x="1116000" y="3001263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30" name="直線コネクタ 29"/>
          <p:cNvCxnSpPr>
            <a:endCxn id="25" idx="6"/>
          </p:cNvCxnSpPr>
          <p:nvPr userDrawn="1"/>
        </p:nvCxnSpPr>
        <p:spPr>
          <a:xfrm flipH="1">
            <a:off x="2050418" y="2416578"/>
            <a:ext cx="6876764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2302446" y="4393009"/>
            <a:ext cx="6192688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2302446" y="5040660"/>
            <a:ext cx="6192688" cy="2160240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4" name="円/楕円 33"/>
          <p:cNvSpPr/>
          <p:nvPr userDrawn="1"/>
        </p:nvSpPr>
        <p:spPr>
          <a:xfrm>
            <a:off x="790278" y="4392587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図プレースホルダー 5"/>
          <p:cNvSpPr>
            <a:spLocks noGrp="1"/>
          </p:cNvSpPr>
          <p:nvPr>
            <p:ph type="pic" sz="quarter" idx="42" hasCustomPrompt="1"/>
          </p:nvPr>
        </p:nvSpPr>
        <p:spPr>
          <a:xfrm>
            <a:off x="1116000" y="6457646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37" name="直線コネクタ 36"/>
          <p:cNvCxnSpPr>
            <a:endCxn id="34" idx="6"/>
          </p:cNvCxnSpPr>
          <p:nvPr userDrawn="1"/>
        </p:nvCxnSpPr>
        <p:spPr>
          <a:xfrm flipH="1">
            <a:off x="2050418" y="5022657"/>
            <a:ext cx="6876764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2273374" y="7048922"/>
            <a:ext cx="6192688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0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2273374" y="7696573"/>
            <a:ext cx="6192688" cy="2160240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1" name="円/楕円 40"/>
          <p:cNvSpPr/>
          <p:nvPr userDrawn="1"/>
        </p:nvSpPr>
        <p:spPr>
          <a:xfrm>
            <a:off x="761206" y="704850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9756000" y="2929255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43" name="直線コネクタ 42"/>
          <p:cNvCxnSpPr>
            <a:endCxn id="41" idx="6"/>
          </p:cNvCxnSpPr>
          <p:nvPr userDrawn="1"/>
        </p:nvCxnSpPr>
        <p:spPr>
          <a:xfrm flipH="1">
            <a:off x="2021346" y="7678570"/>
            <a:ext cx="6876764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10943406" y="1806401"/>
            <a:ext cx="6192688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5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10943406" y="2454052"/>
            <a:ext cx="6192688" cy="2160240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6" name="円/楕円 45"/>
          <p:cNvSpPr/>
          <p:nvPr userDrawn="1"/>
        </p:nvSpPr>
        <p:spPr>
          <a:xfrm>
            <a:off x="9431238" y="1805979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図プレースホルダー 5"/>
          <p:cNvSpPr>
            <a:spLocks noGrp="1"/>
          </p:cNvSpPr>
          <p:nvPr>
            <p:ph type="pic" sz="quarter" idx="48" hasCustomPrompt="1"/>
          </p:nvPr>
        </p:nvSpPr>
        <p:spPr>
          <a:xfrm>
            <a:off x="9756000" y="6385638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48" name="直線コネクタ 47"/>
          <p:cNvCxnSpPr>
            <a:endCxn id="46" idx="6"/>
          </p:cNvCxnSpPr>
          <p:nvPr userDrawn="1"/>
        </p:nvCxnSpPr>
        <p:spPr>
          <a:xfrm flipH="1">
            <a:off x="10691378" y="2436049"/>
            <a:ext cx="6876764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プレースホルダー 11"/>
          <p:cNvSpPr>
            <a:spLocks noGrp="1"/>
          </p:cNvSpPr>
          <p:nvPr>
            <p:ph type="body" sz="quarter" idx="49" hasCustomPrompt="1"/>
          </p:nvPr>
        </p:nvSpPr>
        <p:spPr>
          <a:xfrm>
            <a:off x="10943678" y="4381922"/>
            <a:ext cx="6192688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50" hasCustomPrompt="1"/>
          </p:nvPr>
        </p:nvSpPr>
        <p:spPr>
          <a:xfrm>
            <a:off x="10943678" y="5029573"/>
            <a:ext cx="6192688" cy="2160240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円/楕円 33"/>
          <p:cNvSpPr/>
          <p:nvPr userDrawn="1"/>
        </p:nvSpPr>
        <p:spPr>
          <a:xfrm>
            <a:off x="9448006" y="438150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39" name="直線コネクタ 36"/>
          <p:cNvCxnSpPr>
            <a:endCxn id="36" idx="6"/>
          </p:cNvCxnSpPr>
          <p:nvPr userDrawn="1"/>
        </p:nvCxnSpPr>
        <p:spPr>
          <a:xfrm flipH="1">
            <a:off x="10708146" y="5011570"/>
            <a:ext cx="6876764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7054831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oints - T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726382" y="2767658"/>
            <a:ext cx="4320480" cy="647650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726382" y="3415309"/>
            <a:ext cx="4320480" cy="216024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6" name="図プレースホルダー 5"/>
          <p:cNvSpPr>
            <a:spLocks noGrp="1"/>
          </p:cNvSpPr>
          <p:nvPr>
            <p:ph type="pic" sz="quarter" idx="39" hasCustomPrompt="1"/>
          </p:nvPr>
        </p:nvSpPr>
        <p:spPr>
          <a:xfrm>
            <a:off x="934294" y="2695228"/>
            <a:ext cx="811776" cy="81177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4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7270998" y="2767657"/>
            <a:ext cx="4320480" cy="647650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5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7270998" y="3415308"/>
            <a:ext cx="4320480" cy="216024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6" name="図プレースホルダー 5"/>
          <p:cNvSpPr>
            <a:spLocks noGrp="1"/>
          </p:cNvSpPr>
          <p:nvPr>
            <p:ph type="pic" sz="quarter" idx="42" hasCustomPrompt="1"/>
          </p:nvPr>
        </p:nvSpPr>
        <p:spPr>
          <a:xfrm>
            <a:off x="6478910" y="2695227"/>
            <a:ext cx="811776" cy="81177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7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12815614" y="2767657"/>
            <a:ext cx="4320480" cy="647650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8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12815614" y="3415308"/>
            <a:ext cx="4320480" cy="216024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9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12023526" y="2695227"/>
            <a:ext cx="811776" cy="81177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60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1726382" y="6080025"/>
            <a:ext cx="4320480" cy="647650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1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1726382" y="6727676"/>
            <a:ext cx="4320480" cy="216024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2" name="図プレースホルダー 5"/>
          <p:cNvSpPr>
            <a:spLocks noGrp="1"/>
          </p:cNvSpPr>
          <p:nvPr>
            <p:ph type="pic" sz="quarter" idx="48" hasCustomPrompt="1"/>
          </p:nvPr>
        </p:nvSpPr>
        <p:spPr>
          <a:xfrm>
            <a:off x="934294" y="6007595"/>
            <a:ext cx="811776" cy="81177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63" name="テキスト プレースホルダー 11"/>
          <p:cNvSpPr>
            <a:spLocks noGrp="1"/>
          </p:cNvSpPr>
          <p:nvPr>
            <p:ph type="body" sz="quarter" idx="49" hasCustomPrompt="1"/>
          </p:nvPr>
        </p:nvSpPr>
        <p:spPr>
          <a:xfrm>
            <a:off x="7270998" y="6080024"/>
            <a:ext cx="4320480" cy="647650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4" name="テキスト プレースホルダー 11"/>
          <p:cNvSpPr>
            <a:spLocks noGrp="1"/>
          </p:cNvSpPr>
          <p:nvPr>
            <p:ph type="body" sz="quarter" idx="50" hasCustomPrompt="1"/>
          </p:nvPr>
        </p:nvSpPr>
        <p:spPr>
          <a:xfrm>
            <a:off x="7270998" y="6727675"/>
            <a:ext cx="4320480" cy="216024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5" name="図プレースホルダー 5"/>
          <p:cNvSpPr>
            <a:spLocks noGrp="1"/>
          </p:cNvSpPr>
          <p:nvPr>
            <p:ph type="pic" sz="quarter" idx="51" hasCustomPrompt="1"/>
          </p:nvPr>
        </p:nvSpPr>
        <p:spPr>
          <a:xfrm>
            <a:off x="6478910" y="6007594"/>
            <a:ext cx="811776" cy="81177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66" name="テキスト プレースホルダー 11"/>
          <p:cNvSpPr>
            <a:spLocks noGrp="1"/>
          </p:cNvSpPr>
          <p:nvPr>
            <p:ph type="body" sz="quarter" idx="52" hasCustomPrompt="1"/>
          </p:nvPr>
        </p:nvSpPr>
        <p:spPr>
          <a:xfrm>
            <a:off x="12815614" y="6080024"/>
            <a:ext cx="4320480" cy="647650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7" name="テキスト プレースホルダー 11"/>
          <p:cNvSpPr>
            <a:spLocks noGrp="1"/>
          </p:cNvSpPr>
          <p:nvPr>
            <p:ph type="body" sz="quarter" idx="53" hasCustomPrompt="1"/>
          </p:nvPr>
        </p:nvSpPr>
        <p:spPr>
          <a:xfrm>
            <a:off x="12815614" y="6727675"/>
            <a:ext cx="4320480" cy="216024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8" name="図プレースホルダー 5"/>
          <p:cNvSpPr>
            <a:spLocks noGrp="1"/>
          </p:cNvSpPr>
          <p:nvPr>
            <p:ph type="pic" sz="quarter" idx="54" hasCustomPrompt="1"/>
          </p:nvPr>
        </p:nvSpPr>
        <p:spPr>
          <a:xfrm>
            <a:off x="12023526" y="6007594"/>
            <a:ext cx="811776" cy="81177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</p:spTree>
    <p:extLst>
      <p:ext uri="{BB962C8B-B14F-4D97-AF65-F5344CB8AC3E}">
        <p14:creationId xmlns="" xmlns:p14="http://schemas.microsoft.com/office/powerpoint/2010/main" val="218279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250"/>
                            </p:stCondLst>
                            <p:childTnLst>
                              <p:par>
                                <p:cTn id="6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/>
      <p:bldP spid="5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/>
      <p:bldP spid="5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/>
      <p:bldP spid="6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2" grpId="0"/>
      <p:bldP spid="6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5" grpId="0"/>
      <p:bldP spid="6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8" grpId="0"/>
    </p:bldLst>
  </p:timing>
  <p:hf hd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Points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8351118" y="1943100"/>
            <a:ext cx="9001000" cy="1260140"/>
          </a:xfrm>
        </p:spPr>
        <p:txBody>
          <a:bodyPr anchor="ctr">
            <a:noAutofit/>
          </a:bodyPr>
          <a:lstStyle>
            <a:lvl1pPr algn="l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5" name="円/楕円 24"/>
          <p:cNvSpPr/>
          <p:nvPr userDrawn="1"/>
        </p:nvSpPr>
        <p:spPr>
          <a:xfrm>
            <a:off x="7054974" y="2015108"/>
            <a:ext cx="1152128" cy="1152128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図プレースホルダー 5"/>
          <p:cNvSpPr>
            <a:spLocks noGrp="1"/>
          </p:cNvSpPr>
          <p:nvPr>
            <p:ph type="pic" sz="quarter" idx="39" hasCustomPrompt="1"/>
          </p:nvPr>
        </p:nvSpPr>
        <p:spPr>
          <a:xfrm>
            <a:off x="7343006" y="2303139"/>
            <a:ext cx="576065" cy="57606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8351118" y="3383260"/>
            <a:ext cx="9001000" cy="1260140"/>
          </a:xfrm>
        </p:spPr>
        <p:txBody>
          <a:bodyPr anchor="ctr">
            <a:noAutofit/>
          </a:bodyPr>
          <a:lstStyle>
            <a:lvl1pPr algn="l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8" name="円/楕円 27"/>
          <p:cNvSpPr/>
          <p:nvPr userDrawn="1"/>
        </p:nvSpPr>
        <p:spPr>
          <a:xfrm>
            <a:off x="7054974" y="3455268"/>
            <a:ext cx="1152128" cy="1152128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図プレースホルダー 5"/>
          <p:cNvSpPr>
            <a:spLocks noGrp="1"/>
          </p:cNvSpPr>
          <p:nvPr>
            <p:ph type="pic" sz="quarter" idx="41" hasCustomPrompt="1"/>
          </p:nvPr>
        </p:nvSpPr>
        <p:spPr>
          <a:xfrm>
            <a:off x="7343006" y="3743299"/>
            <a:ext cx="576065" cy="57606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42" hasCustomPrompt="1"/>
          </p:nvPr>
        </p:nvSpPr>
        <p:spPr>
          <a:xfrm>
            <a:off x="8351118" y="4823420"/>
            <a:ext cx="9001000" cy="1260140"/>
          </a:xfrm>
        </p:spPr>
        <p:txBody>
          <a:bodyPr anchor="ctr">
            <a:noAutofit/>
          </a:bodyPr>
          <a:lstStyle>
            <a:lvl1pPr algn="l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円/楕円 35"/>
          <p:cNvSpPr/>
          <p:nvPr userDrawn="1"/>
        </p:nvSpPr>
        <p:spPr>
          <a:xfrm>
            <a:off x="7054974" y="4895428"/>
            <a:ext cx="1152128" cy="1152128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図プレースホルダー 5"/>
          <p:cNvSpPr>
            <a:spLocks noGrp="1"/>
          </p:cNvSpPr>
          <p:nvPr>
            <p:ph type="pic" sz="quarter" idx="43" hasCustomPrompt="1"/>
          </p:nvPr>
        </p:nvSpPr>
        <p:spPr>
          <a:xfrm>
            <a:off x="7343006" y="5183459"/>
            <a:ext cx="576065" cy="57606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49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8351118" y="6263580"/>
            <a:ext cx="9001000" cy="1260140"/>
          </a:xfrm>
        </p:spPr>
        <p:txBody>
          <a:bodyPr anchor="ctr">
            <a:noAutofit/>
          </a:bodyPr>
          <a:lstStyle>
            <a:lvl1pPr algn="l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0" name="円/楕円 49"/>
          <p:cNvSpPr/>
          <p:nvPr userDrawn="1"/>
        </p:nvSpPr>
        <p:spPr>
          <a:xfrm>
            <a:off x="7054974" y="6335588"/>
            <a:ext cx="1152128" cy="1152128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7343006" y="6623619"/>
            <a:ext cx="576065" cy="57606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2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8351118" y="7703740"/>
            <a:ext cx="9001000" cy="1260140"/>
          </a:xfrm>
        </p:spPr>
        <p:txBody>
          <a:bodyPr anchor="ctr">
            <a:noAutofit/>
          </a:bodyPr>
          <a:lstStyle>
            <a:lvl1pPr algn="l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3" name="円/楕円 52"/>
          <p:cNvSpPr/>
          <p:nvPr userDrawn="1"/>
        </p:nvSpPr>
        <p:spPr>
          <a:xfrm>
            <a:off x="7054974" y="7775748"/>
            <a:ext cx="1152128" cy="1152128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図プレースホルダー 5"/>
          <p:cNvSpPr>
            <a:spLocks noGrp="1"/>
          </p:cNvSpPr>
          <p:nvPr>
            <p:ph type="pic" sz="quarter" idx="47" hasCustomPrompt="1"/>
          </p:nvPr>
        </p:nvSpPr>
        <p:spPr>
          <a:xfrm>
            <a:off x="7343006" y="8063779"/>
            <a:ext cx="576065" cy="57606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5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862286" y="2695228"/>
            <a:ext cx="5976664" cy="6120680"/>
          </a:xfrm>
        </p:spPr>
        <p:txBody>
          <a:bodyPr anchor="ctr">
            <a:noAutofit/>
          </a:bodyPr>
          <a:lstStyle>
            <a:lvl1pPr>
              <a:lnSpc>
                <a:spcPts val="6000"/>
              </a:lnSpc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</p:txBody>
      </p:sp>
    </p:spTree>
    <p:extLst>
      <p:ext uri="{BB962C8B-B14F-4D97-AF65-F5344CB8AC3E}">
        <p14:creationId xmlns="" xmlns:p14="http://schemas.microsoft.com/office/powerpoint/2010/main" val="265445278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円/楕円 7"/>
          <p:cNvSpPr/>
          <p:nvPr userDrawn="1"/>
        </p:nvSpPr>
        <p:spPr>
          <a:xfrm>
            <a:off x="3922766" y="4099384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4248488" y="4405419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12" name="テキスト プレースホルダー 7"/>
          <p:cNvSpPr>
            <a:spLocks noGrp="1"/>
          </p:cNvSpPr>
          <p:nvPr>
            <p:ph type="body" sz="quarter" idx="28" hasCustomPrompt="1"/>
          </p:nvPr>
        </p:nvSpPr>
        <p:spPr>
          <a:xfrm>
            <a:off x="1330478" y="4099384"/>
            <a:ext cx="1260000" cy="1260000"/>
          </a:xfrm>
          <a:prstGeom prst="ellipse">
            <a:avLst/>
          </a:prstGeom>
          <a:blipFill>
            <a:blip r:embed="rId2" cstate="print"/>
            <a:tile tx="0" ty="0" sx="100000" sy="100000" flip="none" algn="tl"/>
          </a:blip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/>
          <a:lstStyle>
            <a:lvl1pPr algn="ctr">
              <a:defRPr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cxnSp>
        <p:nvCxnSpPr>
          <p:cNvPr id="14" name="直線コネクタ 13"/>
          <p:cNvCxnSpPr>
            <a:stCxn id="12" idx="6"/>
            <a:endCxn id="8" idx="2"/>
          </p:cNvCxnSpPr>
          <p:nvPr userDrawn="1"/>
        </p:nvCxnSpPr>
        <p:spPr>
          <a:xfrm>
            <a:off x="2590478" y="4729384"/>
            <a:ext cx="1332288" cy="7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>
            <a:stCxn id="8" idx="6"/>
            <a:endCxn id="21" idx="2"/>
          </p:cNvCxnSpPr>
          <p:nvPr userDrawn="1"/>
        </p:nvCxnSpPr>
        <p:spPr>
          <a:xfrm flipV="1">
            <a:off x="5182906" y="4729384"/>
            <a:ext cx="1335002" cy="7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円/楕円 20"/>
          <p:cNvSpPr/>
          <p:nvPr userDrawn="1"/>
        </p:nvSpPr>
        <p:spPr>
          <a:xfrm>
            <a:off x="6517908" y="4099314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図プレースホルダー 5"/>
          <p:cNvSpPr>
            <a:spLocks noGrp="1"/>
          </p:cNvSpPr>
          <p:nvPr>
            <p:ph type="pic" sz="quarter" idx="46" hasCustomPrompt="1"/>
          </p:nvPr>
        </p:nvSpPr>
        <p:spPr>
          <a:xfrm>
            <a:off x="6843630" y="4405349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24" name="直線コネクタ 23"/>
          <p:cNvCxnSpPr>
            <a:stCxn id="21" idx="6"/>
            <a:endCxn id="25" idx="2"/>
          </p:cNvCxnSpPr>
          <p:nvPr userDrawn="1"/>
        </p:nvCxnSpPr>
        <p:spPr>
          <a:xfrm>
            <a:off x="7778048" y="4729384"/>
            <a:ext cx="1368152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円/楕円 24"/>
          <p:cNvSpPr/>
          <p:nvPr userDrawn="1"/>
        </p:nvSpPr>
        <p:spPr>
          <a:xfrm>
            <a:off x="9146200" y="4099314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図プレースホルダー 5"/>
          <p:cNvSpPr>
            <a:spLocks noGrp="1"/>
          </p:cNvSpPr>
          <p:nvPr>
            <p:ph type="pic" sz="quarter" idx="47" hasCustomPrompt="1"/>
          </p:nvPr>
        </p:nvSpPr>
        <p:spPr>
          <a:xfrm>
            <a:off x="9471922" y="4405349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30" name="直線コネクタ 29"/>
          <p:cNvCxnSpPr>
            <a:stCxn id="25" idx="6"/>
            <a:endCxn id="31" idx="2"/>
          </p:cNvCxnSpPr>
          <p:nvPr userDrawn="1"/>
        </p:nvCxnSpPr>
        <p:spPr>
          <a:xfrm flipV="1">
            <a:off x="10406340" y="4720993"/>
            <a:ext cx="1365298" cy="8391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円/楕円 30"/>
          <p:cNvSpPr/>
          <p:nvPr userDrawn="1"/>
        </p:nvSpPr>
        <p:spPr>
          <a:xfrm>
            <a:off x="11771638" y="4090923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図プレースホルダー 5"/>
          <p:cNvSpPr>
            <a:spLocks noGrp="1"/>
          </p:cNvSpPr>
          <p:nvPr>
            <p:ph type="pic" sz="quarter" idx="48" hasCustomPrompt="1"/>
          </p:nvPr>
        </p:nvSpPr>
        <p:spPr>
          <a:xfrm>
            <a:off x="12097360" y="4396958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34" name="円/楕円 33"/>
          <p:cNvSpPr/>
          <p:nvPr userDrawn="1"/>
        </p:nvSpPr>
        <p:spPr>
          <a:xfrm>
            <a:off x="5290918" y="6088065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図プレースホルダー 5"/>
          <p:cNvSpPr>
            <a:spLocks noGrp="1"/>
          </p:cNvSpPr>
          <p:nvPr>
            <p:ph type="pic" sz="quarter" idx="49" hasCustomPrompt="1"/>
          </p:nvPr>
        </p:nvSpPr>
        <p:spPr>
          <a:xfrm>
            <a:off x="5616640" y="6394100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36" name="直線コネクタ 35"/>
          <p:cNvCxnSpPr>
            <a:stCxn id="34" idx="6"/>
            <a:endCxn id="37" idx="2"/>
          </p:cNvCxnSpPr>
          <p:nvPr userDrawn="1"/>
        </p:nvCxnSpPr>
        <p:spPr>
          <a:xfrm flipV="1">
            <a:off x="6551058" y="6718065"/>
            <a:ext cx="1335002" cy="7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円/楕円 36"/>
          <p:cNvSpPr/>
          <p:nvPr userDrawn="1"/>
        </p:nvSpPr>
        <p:spPr>
          <a:xfrm>
            <a:off x="7886060" y="6087995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図プレースホルダー 5"/>
          <p:cNvSpPr>
            <a:spLocks noGrp="1"/>
          </p:cNvSpPr>
          <p:nvPr>
            <p:ph type="pic" sz="quarter" idx="50" hasCustomPrompt="1"/>
          </p:nvPr>
        </p:nvSpPr>
        <p:spPr>
          <a:xfrm>
            <a:off x="8211782" y="6394030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39" name="直線コネクタ 38"/>
          <p:cNvCxnSpPr>
            <a:stCxn id="37" idx="6"/>
            <a:endCxn id="40" idx="2"/>
          </p:cNvCxnSpPr>
          <p:nvPr userDrawn="1"/>
        </p:nvCxnSpPr>
        <p:spPr>
          <a:xfrm>
            <a:off x="9146200" y="6718065"/>
            <a:ext cx="1368152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/>
          <p:nvPr userDrawn="1"/>
        </p:nvSpPr>
        <p:spPr>
          <a:xfrm>
            <a:off x="10514352" y="6087995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図プレースホルダー 5"/>
          <p:cNvSpPr>
            <a:spLocks noGrp="1"/>
          </p:cNvSpPr>
          <p:nvPr>
            <p:ph type="pic" sz="quarter" idx="51" hasCustomPrompt="1"/>
          </p:nvPr>
        </p:nvSpPr>
        <p:spPr>
          <a:xfrm>
            <a:off x="10840074" y="6394030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42" name="直線コネクタ 41"/>
          <p:cNvCxnSpPr>
            <a:stCxn id="40" idx="6"/>
            <a:endCxn id="43" idx="2"/>
          </p:cNvCxnSpPr>
          <p:nvPr userDrawn="1"/>
        </p:nvCxnSpPr>
        <p:spPr>
          <a:xfrm flipV="1">
            <a:off x="11774492" y="6709674"/>
            <a:ext cx="1365298" cy="8391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円/楕円 42"/>
          <p:cNvSpPr/>
          <p:nvPr userDrawn="1"/>
        </p:nvSpPr>
        <p:spPr>
          <a:xfrm>
            <a:off x="13139790" y="6079604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図プレースホルダー 5"/>
          <p:cNvSpPr>
            <a:spLocks noGrp="1"/>
          </p:cNvSpPr>
          <p:nvPr>
            <p:ph type="pic" sz="quarter" idx="52" hasCustomPrompt="1"/>
          </p:nvPr>
        </p:nvSpPr>
        <p:spPr>
          <a:xfrm>
            <a:off x="13465512" y="6385639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45" name="テキスト プレースホルダー 7"/>
          <p:cNvSpPr>
            <a:spLocks noGrp="1"/>
          </p:cNvSpPr>
          <p:nvPr>
            <p:ph type="body" sz="quarter" idx="53" hasCustomPrompt="1"/>
          </p:nvPr>
        </p:nvSpPr>
        <p:spPr>
          <a:xfrm>
            <a:off x="15732078" y="6079604"/>
            <a:ext cx="1260000" cy="1260000"/>
          </a:xfrm>
          <a:prstGeom prst="ellipse">
            <a:avLst/>
          </a:prstGeom>
          <a:blipFill>
            <a:blip r:embed="rId2" cstate="print"/>
            <a:tile tx="0" ty="0" sx="100000" sy="100000" flip="none" algn="tl"/>
          </a:blip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/>
          <a:lstStyle>
            <a:lvl1pPr algn="ctr">
              <a:defRPr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cxnSp>
        <p:nvCxnSpPr>
          <p:cNvPr id="46" name="直線コネクタ 45"/>
          <p:cNvCxnSpPr>
            <a:stCxn id="43" idx="6"/>
            <a:endCxn id="45" idx="2"/>
          </p:cNvCxnSpPr>
          <p:nvPr userDrawn="1"/>
        </p:nvCxnSpPr>
        <p:spPr>
          <a:xfrm flipV="1">
            <a:off x="14399930" y="6709604"/>
            <a:ext cx="1332148" cy="7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/>
          <p:cNvCxnSpPr>
            <a:stCxn id="31" idx="6"/>
          </p:cNvCxnSpPr>
          <p:nvPr userDrawn="1"/>
        </p:nvCxnSpPr>
        <p:spPr>
          <a:xfrm>
            <a:off x="13031778" y="4720993"/>
            <a:ext cx="215884" cy="998571"/>
          </a:xfrm>
          <a:prstGeom prst="bentConnector2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グループ化 68"/>
          <p:cNvGrpSpPr/>
          <p:nvPr userDrawn="1"/>
        </p:nvGrpSpPr>
        <p:grpSpPr>
          <a:xfrm>
            <a:off x="3409429" y="2695228"/>
            <a:ext cx="2277393" cy="1301110"/>
            <a:chOff x="3409429" y="2695228"/>
            <a:chExt cx="2277393" cy="1301110"/>
          </a:xfrm>
        </p:grpSpPr>
        <p:sp>
          <p:nvSpPr>
            <p:cNvPr id="66" name="正方形/長方形 65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二等辺三角形 67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71" name="テキスト プレースホルダー 70"/>
          <p:cNvSpPr>
            <a:spLocks noGrp="1"/>
          </p:cNvSpPr>
          <p:nvPr>
            <p:ph type="body" sz="quarter" idx="54" hasCustomPrompt="1"/>
          </p:nvPr>
        </p:nvSpPr>
        <p:spPr>
          <a:xfrm>
            <a:off x="3526582" y="2814092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grpSp>
        <p:nvGrpSpPr>
          <p:cNvPr id="72" name="グループ化 71"/>
          <p:cNvGrpSpPr/>
          <p:nvPr userDrawn="1"/>
        </p:nvGrpSpPr>
        <p:grpSpPr>
          <a:xfrm>
            <a:off x="6009281" y="2695228"/>
            <a:ext cx="2277393" cy="1301110"/>
            <a:chOff x="3409429" y="2695228"/>
            <a:chExt cx="2277393" cy="1301110"/>
          </a:xfrm>
        </p:grpSpPr>
        <p:sp>
          <p:nvSpPr>
            <p:cNvPr id="73" name="正方形/長方形 72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二等辺三角形 73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75" name="テキスト プレースホルダー 70"/>
          <p:cNvSpPr>
            <a:spLocks noGrp="1"/>
          </p:cNvSpPr>
          <p:nvPr>
            <p:ph type="body" sz="quarter" idx="55" hasCustomPrompt="1"/>
          </p:nvPr>
        </p:nvSpPr>
        <p:spPr>
          <a:xfrm>
            <a:off x="6126434" y="2814092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grpSp>
        <p:nvGrpSpPr>
          <p:cNvPr id="76" name="グループ化 75"/>
          <p:cNvGrpSpPr/>
          <p:nvPr userDrawn="1"/>
        </p:nvGrpSpPr>
        <p:grpSpPr>
          <a:xfrm>
            <a:off x="8651005" y="2690262"/>
            <a:ext cx="2277393" cy="1301110"/>
            <a:chOff x="3409429" y="2695228"/>
            <a:chExt cx="2277393" cy="1301110"/>
          </a:xfrm>
        </p:grpSpPr>
        <p:sp>
          <p:nvSpPr>
            <p:cNvPr id="77" name="正方形/長方形 76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二等辺三角形 77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79" name="テキスト プレースホルダー 70"/>
          <p:cNvSpPr>
            <a:spLocks noGrp="1"/>
          </p:cNvSpPr>
          <p:nvPr>
            <p:ph type="body" sz="quarter" idx="56" hasCustomPrompt="1"/>
          </p:nvPr>
        </p:nvSpPr>
        <p:spPr>
          <a:xfrm>
            <a:off x="8768158" y="2809126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grpSp>
        <p:nvGrpSpPr>
          <p:cNvPr id="80" name="グループ化 79"/>
          <p:cNvGrpSpPr/>
          <p:nvPr userDrawn="1"/>
        </p:nvGrpSpPr>
        <p:grpSpPr>
          <a:xfrm>
            <a:off x="11276443" y="2690262"/>
            <a:ext cx="2277393" cy="1301110"/>
            <a:chOff x="3409429" y="2695228"/>
            <a:chExt cx="2277393" cy="1301110"/>
          </a:xfrm>
        </p:grpSpPr>
        <p:sp>
          <p:nvSpPr>
            <p:cNvPr id="81" name="正方形/長方形 80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二等辺三角形 81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3" name="テキスト プレースホルダー 70"/>
          <p:cNvSpPr>
            <a:spLocks noGrp="1"/>
          </p:cNvSpPr>
          <p:nvPr>
            <p:ph type="body" sz="quarter" idx="57" hasCustomPrompt="1"/>
          </p:nvPr>
        </p:nvSpPr>
        <p:spPr>
          <a:xfrm>
            <a:off x="11393596" y="2809126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grpSp>
        <p:nvGrpSpPr>
          <p:cNvPr id="84" name="グループ化 83"/>
          <p:cNvGrpSpPr/>
          <p:nvPr userDrawn="1"/>
        </p:nvGrpSpPr>
        <p:grpSpPr>
          <a:xfrm rot="10800000">
            <a:off x="4782291" y="7524730"/>
            <a:ext cx="2277393" cy="1301110"/>
            <a:chOff x="3409429" y="2695228"/>
            <a:chExt cx="2277393" cy="1301110"/>
          </a:xfrm>
        </p:grpSpPr>
        <p:sp>
          <p:nvSpPr>
            <p:cNvPr id="85" name="正方形/長方形 84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二等辺三角形 85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7" name="テキスト プレースホルダー 70"/>
          <p:cNvSpPr>
            <a:spLocks noGrp="1"/>
          </p:cNvSpPr>
          <p:nvPr>
            <p:ph type="body" sz="quarter" idx="58" hasCustomPrompt="1"/>
          </p:nvPr>
        </p:nvSpPr>
        <p:spPr>
          <a:xfrm>
            <a:off x="4899444" y="7926660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grpSp>
        <p:nvGrpSpPr>
          <p:cNvPr id="88" name="グループ化 87"/>
          <p:cNvGrpSpPr/>
          <p:nvPr userDrawn="1"/>
        </p:nvGrpSpPr>
        <p:grpSpPr>
          <a:xfrm rot="10800000">
            <a:off x="7382143" y="7524730"/>
            <a:ext cx="2277393" cy="1301110"/>
            <a:chOff x="3409429" y="2695228"/>
            <a:chExt cx="2277393" cy="1301110"/>
          </a:xfrm>
        </p:grpSpPr>
        <p:sp>
          <p:nvSpPr>
            <p:cNvPr id="89" name="正方形/長方形 88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二等辺三角形 89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1" name="テキスト プレースホルダー 70"/>
          <p:cNvSpPr>
            <a:spLocks noGrp="1"/>
          </p:cNvSpPr>
          <p:nvPr>
            <p:ph type="body" sz="quarter" idx="59" hasCustomPrompt="1"/>
          </p:nvPr>
        </p:nvSpPr>
        <p:spPr>
          <a:xfrm>
            <a:off x="7499296" y="7926660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grpSp>
        <p:nvGrpSpPr>
          <p:cNvPr id="92" name="グループ化 91"/>
          <p:cNvGrpSpPr/>
          <p:nvPr userDrawn="1"/>
        </p:nvGrpSpPr>
        <p:grpSpPr>
          <a:xfrm rot="10800000">
            <a:off x="10023867" y="7519764"/>
            <a:ext cx="2277393" cy="1301110"/>
            <a:chOff x="3409429" y="2695228"/>
            <a:chExt cx="2277393" cy="1301110"/>
          </a:xfrm>
        </p:grpSpPr>
        <p:sp>
          <p:nvSpPr>
            <p:cNvPr id="93" name="正方形/長方形 92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二等辺三角形 93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5" name="テキスト プレースホルダー 70"/>
          <p:cNvSpPr>
            <a:spLocks noGrp="1"/>
          </p:cNvSpPr>
          <p:nvPr>
            <p:ph type="body" sz="quarter" idx="60" hasCustomPrompt="1"/>
          </p:nvPr>
        </p:nvSpPr>
        <p:spPr>
          <a:xfrm>
            <a:off x="10141020" y="7921694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grpSp>
        <p:nvGrpSpPr>
          <p:cNvPr id="96" name="グループ化 95"/>
          <p:cNvGrpSpPr/>
          <p:nvPr userDrawn="1"/>
        </p:nvGrpSpPr>
        <p:grpSpPr>
          <a:xfrm rot="10800000">
            <a:off x="12649305" y="7519764"/>
            <a:ext cx="2277393" cy="1301110"/>
            <a:chOff x="3409429" y="2695228"/>
            <a:chExt cx="2277393" cy="1301110"/>
          </a:xfrm>
        </p:grpSpPr>
        <p:sp>
          <p:nvSpPr>
            <p:cNvPr id="97" name="正方形/長方形 96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二等辺三角形 97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9" name="テキスト プレースホルダー 70"/>
          <p:cNvSpPr>
            <a:spLocks noGrp="1"/>
          </p:cNvSpPr>
          <p:nvPr>
            <p:ph type="body" sz="quarter" idx="61" hasCustomPrompt="1"/>
          </p:nvPr>
        </p:nvSpPr>
        <p:spPr>
          <a:xfrm>
            <a:off x="12766458" y="7921694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cxnSp>
        <p:nvCxnSpPr>
          <p:cNvPr id="102" name="直線コネクタ 101"/>
          <p:cNvCxnSpPr/>
          <p:nvPr userDrawn="1"/>
        </p:nvCxnSpPr>
        <p:spPr>
          <a:xfrm flipH="1">
            <a:off x="4782290" y="5719564"/>
            <a:ext cx="8465372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線コネクタ 48"/>
          <p:cNvCxnSpPr>
            <a:endCxn id="34" idx="2"/>
          </p:cNvCxnSpPr>
          <p:nvPr userDrawn="1"/>
        </p:nvCxnSpPr>
        <p:spPr>
          <a:xfrm rot="16200000" flipH="1">
            <a:off x="4537319" y="5964535"/>
            <a:ext cx="998571" cy="508628"/>
          </a:xfrm>
          <a:prstGeom prst="bentConnector2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2345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5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250"/>
                            </p:stCondLst>
                            <p:childTnLst>
                              <p:par>
                                <p:cTn id="9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750"/>
                            </p:stCondLst>
                            <p:childTnLst>
                              <p:par>
                                <p:cTn id="116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250"/>
                            </p:stCondLst>
                            <p:childTnLst>
                              <p:par>
                                <p:cTn id="1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500"/>
                            </p:stCondLst>
                            <p:childTnLst>
                              <p:par>
                                <p:cTn id="1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750"/>
                            </p:stCondLst>
                            <p:childTnLst>
                              <p:par>
                                <p:cTn id="12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25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000"/>
                            </p:stCondLst>
                            <p:childTnLst>
                              <p:par>
                                <p:cTn id="15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8500"/>
                            </p:stCondLst>
                            <p:childTnLst>
                              <p:par>
                                <p:cTn id="174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9250"/>
                            </p:stCondLst>
                            <p:childTnLst>
                              <p:par>
                                <p:cTn id="17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9750"/>
                            </p:stCondLst>
                            <p:childTnLst>
                              <p:par>
                                <p:cTn id="19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0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4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11750"/>
                            </p:stCondLst>
                            <p:childTnLst>
                              <p:par>
                                <p:cTn id="2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2250"/>
                            </p:stCondLst>
                            <p:childTnLst>
                              <p:par>
                                <p:cTn id="2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/>
      <p:bldP spid="12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2" grpId="0"/>
      <p:bldP spid="25" grpId="0" animBg="1"/>
      <p:bldP spid="26" grpId="0"/>
      <p:bldP spid="31" grpId="0" animBg="1"/>
      <p:bldP spid="32" grpId="0"/>
      <p:bldP spid="34" grpId="0" animBg="1"/>
      <p:bldP spid="35" grpId="0"/>
      <p:bldP spid="37" grpId="0" animBg="1"/>
      <p:bldP spid="38" grpId="0"/>
      <p:bldP spid="40" grpId="0" animBg="1"/>
      <p:bldP spid="41" grpId="0"/>
      <p:bldP spid="43" grpId="0" animBg="1"/>
      <p:bldP spid="44" grpId="0"/>
      <p:bldP spid="45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9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3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7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1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5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9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4" name="山形 3"/>
          <p:cNvSpPr/>
          <p:nvPr userDrawn="1"/>
        </p:nvSpPr>
        <p:spPr>
          <a:xfrm>
            <a:off x="1006302" y="5503540"/>
            <a:ext cx="4104456" cy="432048"/>
          </a:xfrm>
          <a:prstGeom prst="chevron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山形 9"/>
          <p:cNvSpPr/>
          <p:nvPr userDrawn="1"/>
        </p:nvSpPr>
        <p:spPr>
          <a:xfrm>
            <a:off x="5060990" y="5503540"/>
            <a:ext cx="4104456" cy="432048"/>
          </a:xfrm>
          <a:prstGeom prst="chevron">
            <a:avLst/>
          </a:prstGeom>
          <a:solidFill>
            <a:srgbClr val="FFFFFF">
              <a:alpha val="2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山形 11"/>
          <p:cNvSpPr/>
          <p:nvPr userDrawn="1"/>
        </p:nvSpPr>
        <p:spPr>
          <a:xfrm>
            <a:off x="9120966" y="5503540"/>
            <a:ext cx="4104456" cy="432048"/>
          </a:xfrm>
          <a:prstGeom prst="chevron">
            <a:avLst/>
          </a:prstGeom>
          <a:solidFill>
            <a:srgbClr val="FFFFFF">
              <a:alpha val="3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山形 12"/>
          <p:cNvSpPr/>
          <p:nvPr userDrawn="1"/>
        </p:nvSpPr>
        <p:spPr>
          <a:xfrm>
            <a:off x="13175654" y="5503540"/>
            <a:ext cx="4104456" cy="432048"/>
          </a:xfrm>
          <a:prstGeom prst="chevron">
            <a:avLst/>
          </a:prstGeom>
          <a:solidFill>
            <a:srgbClr val="FFFFFF">
              <a:alpha val="4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図プレースホルダー 5"/>
          <p:cNvSpPr>
            <a:spLocks noGrp="1"/>
          </p:cNvSpPr>
          <p:nvPr>
            <p:ph type="pic" sz="quarter" idx="46" hasCustomPrompt="1"/>
          </p:nvPr>
        </p:nvSpPr>
        <p:spPr>
          <a:xfrm>
            <a:off x="11699490" y="6583660"/>
            <a:ext cx="862270" cy="8622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12563586" y="6727676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48" hasCustomPrompt="1"/>
          </p:nvPr>
        </p:nvSpPr>
        <p:spPr>
          <a:xfrm>
            <a:off x="12563586" y="7303740"/>
            <a:ext cx="4932548" cy="1512168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49" hasCustomPrompt="1"/>
          </p:nvPr>
        </p:nvSpPr>
        <p:spPr>
          <a:xfrm>
            <a:off x="8819170" y="2767236"/>
            <a:ext cx="862270" cy="8622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50" hasCustomPrompt="1"/>
          </p:nvPr>
        </p:nvSpPr>
        <p:spPr>
          <a:xfrm>
            <a:off x="9683266" y="2911252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51" hasCustomPrompt="1"/>
          </p:nvPr>
        </p:nvSpPr>
        <p:spPr>
          <a:xfrm>
            <a:off x="9683266" y="3487316"/>
            <a:ext cx="4932548" cy="1512168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4" name="図プレースホルダー 5"/>
          <p:cNvSpPr>
            <a:spLocks noGrp="1"/>
          </p:cNvSpPr>
          <p:nvPr>
            <p:ph type="pic" sz="quarter" idx="52" hasCustomPrompt="1"/>
          </p:nvPr>
        </p:nvSpPr>
        <p:spPr>
          <a:xfrm>
            <a:off x="4246662" y="6583660"/>
            <a:ext cx="862270" cy="8622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53" hasCustomPrompt="1"/>
          </p:nvPr>
        </p:nvSpPr>
        <p:spPr>
          <a:xfrm>
            <a:off x="5110758" y="6727676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54" hasCustomPrompt="1"/>
          </p:nvPr>
        </p:nvSpPr>
        <p:spPr>
          <a:xfrm>
            <a:off x="5110758" y="7303740"/>
            <a:ext cx="4932548" cy="1512168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7" name="図プレースホルダー 5"/>
          <p:cNvSpPr>
            <a:spLocks noGrp="1"/>
          </p:cNvSpPr>
          <p:nvPr>
            <p:ph type="pic" sz="quarter" idx="55" hasCustomPrompt="1"/>
          </p:nvPr>
        </p:nvSpPr>
        <p:spPr>
          <a:xfrm>
            <a:off x="2050418" y="2767236"/>
            <a:ext cx="862270" cy="8622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56" hasCustomPrompt="1"/>
          </p:nvPr>
        </p:nvSpPr>
        <p:spPr>
          <a:xfrm>
            <a:off x="2914514" y="2911252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57" hasCustomPrompt="1"/>
          </p:nvPr>
        </p:nvSpPr>
        <p:spPr>
          <a:xfrm>
            <a:off x="2914514" y="3487316"/>
            <a:ext cx="4932548" cy="1512168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7" name="カギ線コネクタ 6"/>
          <p:cNvCxnSpPr>
            <a:stCxn id="4" idx="0"/>
            <a:endCxn id="43" idx="1"/>
          </p:cNvCxnSpPr>
          <p:nvPr userDrawn="1"/>
        </p:nvCxnSpPr>
        <p:spPr>
          <a:xfrm rot="16200000" flipV="1">
            <a:off x="1293878" y="3846900"/>
            <a:ext cx="2305169" cy="1008112"/>
          </a:xfrm>
          <a:prstGeom prst="bentConnector4">
            <a:avLst>
              <a:gd name="adj1" fmla="val 11875"/>
              <a:gd name="adj2" fmla="val 215533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カギ線コネクタ 29"/>
          <p:cNvCxnSpPr>
            <a:stCxn id="12" idx="0"/>
            <a:endCxn id="48" idx="1"/>
          </p:cNvCxnSpPr>
          <p:nvPr userDrawn="1"/>
        </p:nvCxnSpPr>
        <p:spPr>
          <a:xfrm rot="16200000" flipV="1">
            <a:off x="8735814" y="3174172"/>
            <a:ext cx="2308904" cy="2349832"/>
          </a:xfrm>
          <a:prstGeom prst="bentConnector4">
            <a:avLst>
              <a:gd name="adj1" fmla="val 12600"/>
              <a:gd name="adj2" fmla="val 109728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カギ線コネクタ 32"/>
          <p:cNvCxnSpPr>
            <a:stCxn id="10" idx="2"/>
            <a:endCxn id="50" idx="1"/>
          </p:cNvCxnSpPr>
          <p:nvPr userDrawn="1"/>
        </p:nvCxnSpPr>
        <p:spPr>
          <a:xfrm rot="5400000">
            <a:off x="5052423" y="5062011"/>
            <a:ext cx="1079207" cy="2826360"/>
          </a:xfrm>
          <a:prstGeom prst="bentConnector4">
            <a:avLst>
              <a:gd name="adj1" fmla="val 43501"/>
              <a:gd name="adj2" fmla="val 108088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カギ線コネクタ 36"/>
          <p:cNvCxnSpPr>
            <a:stCxn id="13" idx="2"/>
            <a:endCxn id="52" idx="1"/>
          </p:cNvCxnSpPr>
          <p:nvPr userDrawn="1"/>
        </p:nvCxnSpPr>
        <p:spPr>
          <a:xfrm rot="5400000">
            <a:off x="12818167" y="4713091"/>
            <a:ext cx="1079207" cy="3524200"/>
          </a:xfrm>
          <a:prstGeom prst="bentConnector4">
            <a:avLst>
              <a:gd name="adj1" fmla="val 43501"/>
              <a:gd name="adj2" fmla="val 106487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正方形/長方形 42"/>
          <p:cNvSpPr/>
          <p:nvPr userDrawn="1"/>
        </p:nvSpPr>
        <p:spPr>
          <a:xfrm>
            <a:off x="1942406" y="3054355"/>
            <a:ext cx="288032" cy="288032"/>
          </a:xfrm>
          <a:prstGeom prst="rect">
            <a:avLst/>
          </a:prstGeom>
          <a:noFill/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正方形/長方形 47"/>
          <p:cNvSpPr/>
          <p:nvPr userDrawn="1"/>
        </p:nvSpPr>
        <p:spPr>
          <a:xfrm>
            <a:off x="8715350" y="3054355"/>
            <a:ext cx="283840" cy="280561"/>
          </a:xfrm>
          <a:prstGeom prst="rect">
            <a:avLst/>
          </a:prstGeom>
          <a:noFill/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正方形/長方形 49"/>
          <p:cNvSpPr/>
          <p:nvPr userDrawn="1"/>
        </p:nvSpPr>
        <p:spPr>
          <a:xfrm>
            <a:off x="4178846" y="6874514"/>
            <a:ext cx="283840" cy="280561"/>
          </a:xfrm>
          <a:prstGeom prst="rect">
            <a:avLst/>
          </a:prstGeom>
          <a:noFill/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正方形/長方形 51"/>
          <p:cNvSpPr/>
          <p:nvPr userDrawn="1"/>
        </p:nvSpPr>
        <p:spPr>
          <a:xfrm>
            <a:off x="11595670" y="6874514"/>
            <a:ext cx="283840" cy="280561"/>
          </a:xfrm>
          <a:prstGeom prst="rect">
            <a:avLst/>
          </a:prstGeom>
          <a:noFill/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687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25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7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animBg="1"/>
      <p:bldP spid="10" grpId="0" animBg="1"/>
      <p:bldP spid="12" grpId="0" animBg="1"/>
      <p:bldP spid="13" grpId="0" animBg="1"/>
      <p:bldP spid="18" grpId="0"/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/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4" name="円/楕円 13"/>
          <p:cNvSpPr/>
          <p:nvPr userDrawn="1"/>
        </p:nvSpPr>
        <p:spPr>
          <a:xfrm>
            <a:off x="8531138" y="2407196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8856860" y="2713231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16" name="円/楕円 15"/>
          <p:cNvSpPr/>
          <p:nvPr userDrawn="1"/>
        </p:nvSpPr>
        <p:spPr>
          <a:xfrm>
            <a:off x="8531138" y="8059824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図プレースホルダー 5"/>
          <p:cNvSpPr>
            <a:spLocks noGrp="1"/>
          </p:cNvSpPr>
          <p:nvPr>
            <p:ph type="pic" sz="quarter" idx="46" hasCustomPrompt="1"/>
          </p:nvPr>
        </p:nvSpPr>
        <p:spPr>
          <a:xfrm>
            <a:off x="8856860" y="8365859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19" name="直線コネクタ 18"/>
          <p:cNvCxnSpPr>
            <a:stCxn id="16" idx="0"/>
            <a:endCxn id="14" idx="4"/>
          </p:cNvCxnSpPr>
          <p:nvPr userDrawn="1"/>
        </p:nvCxnSpPr>
        <p:spPr>
          <a:xfrm flipV="1">
            <a:off x="9161208" y="3667336"/>
            <a:ext cx="0" cy="4392488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円/楕円 29"/>
          <p:cNvSpPr/>
          <p:nvPr userDrawn="1"/>
        </p:nvSpPr>
        <p:spPr>
          <a:xfrm>
            <a:off x="6010858" y="388336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図プレースホルダー 5"/>
          <p:cNvSpPr>
            <a:spLocks noGrp="1"/>
          </p:cNvSpPr>
          <p:nvPr>
            <p:ph type="pic" sz="quarter" idx="47" hasCustomPrompt="1"/>
          </p:nvPr>
        </p:nvSpPr>
        <p:spPr>
          <a:xfrm>
            <a:off x="6336580" y="4189395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35" name="円/楕円 34"/>
          <p:cNvSpPr/>
          <p:nvPr userDrawn="1"/>
        </p:nvSpPr>
        <p:spPr>
          <a:xfrm>
            <a:off x="6010858" y="658366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図プレースホルダー 5"/>
          <p:cNvSpPr>
            <a:spLocks noGrp="1"/>
          </p:cNvSpPr>
          <p:nvPr>
            <p:ph type="pic" sz="quarter" idx="48" hasCustomPrompt="1"/>
          </p:nvPr>
        </p:nvSpPr>
        <p:spPr>
          <a:xfrm>
            <a:off x="6336580" y="6889695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37" name="円/楕円 36"/>
          <p:cNvSpPr/>
          <p:nvPr userDrawn="1"/>
        </p:nvSpPr>
        <p:spPr>
          <a:xfrm>
            <a:off x="11087422" y="3895764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図プレースホルダー 5"/>
          <p:cNvSpPr>
            <a:spLocks noGrp="1"/>
          </p:cNvSpPr>
          <p:nvPr>
            <p:ph type="pic" sz="quarter" idx="49" hasCustomPrompt="1"/>
          </p:nvPr>
        </p:nvSpPr>
        <p:spPr>
          <a:xfrm>
            <a:off x="11413144" y="4201799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39" name="円/楕円 38"/>
          <p:cNvSpPr/>
          <p:nvPr userDrawn="1"/>
        </p:nvSpPr>
        <p:spPr>
          <a:xfrm>
            <a:off x="11087422" y="6596064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図プレースホルダー 5"/>
          <p:cNvSpPr>
            <a:spLocks noGrp="1"/>
          </p:cNvSpPr>
          <p:nvPr>
            <p:ph type="pic" sz="quarter" idx="50" hasCustomPrompt="1"/>
          </p:nvPr>
        </p:nvSpPr>
        <p:spPr>
          <a:xfrm>
            <a:off x="11413144" y="6902099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42" name="直線コネクタ 41"/>
          <p:cNvCxnSpPr/>
          <p:nvPr userDrawn="1"/>
        </p:nvCxnSpPr>
        <p:spPr>
          <a:xfrm>
            <a:off x="7270998" y="4783460"/>
            <a:ext cx="3816424" cy="216024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 userDrawn="1"/>
        </p:nvCxnSpPr>
        <p:spPr>
          <a:xfrm flipH="1">
            <a:off x="7270998" y="4783460"/>
            <a:ext cx="3816424" cy="216024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円/楕円 9"/>
          <p:cNvSpPr/>
          <p:nvPr userDrawn="1"/>
        </p:nvSpPr>
        <p:spPr>
          <a:xfrm>
            <a:off x="7379803" y="4064173"/>
            <a:ext cx="3599607" cy="3599607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7523026" y="5288607"/>
            <a:ext cx="3312368" cy="1296144"/>
          </a:xfrm>
        </p:spPr>
        <p:txBody>
          <a:bodyPr anchor="ctr">
            <a:noAutofit/>
          </a:bodyPr>
          <a:lstStyle>
            <a:lvl1pPr algn="ctr">
              <a:lnSpc>
                <a:spcPts val="4500"/>
              </a:lnSpc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en-US" altLang="ja-JP" dirty="0" smtClean="0"/>
              <a:t>TEXT</a:t>
            </a:r>
          </a:p>
        </p:txBody>
      </p:sp>
      <p:sp>
        <p:nvSpPr>
          <p:cNvPr id="54" name="テキスト プレースホルダー 11"/>
          <p:cNvSpPr>
            <a:spLocks noGrp="1"/>
          </p:cNvSpPr>
          <p:nvPr>
            <p:ph type="body" sz="quarter" idx="56" hasCustomPrompt="1"/>
          </p:nvPr>
        </p:nvSpPr>
        <p:spPr>
          <a:xfrm>
            <a:off x="10331338" y="2263180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5" name="テキスト プレースホルダー 11"/>
          <p:cNvSpPr>
            <a:spLocks noGrp="1"/>
          </p:cNvSpPr>
          <p:nvPr>
            <p:ph type="body" sz="quarter" idx="57" hasCustomPrompt="1"/>
          </p:nvPr>
        </p:nvSpPr>
        <p:spPr>
          <a:xfrm>
            <a:off x="10331338" y="2839244"/>
            <a:ext cx="4932548" cy="876454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6" name="テキスト プレースホルダー 11"/>
          <p:cNvSpPr>
            <a:spLocks noGrp="1"/>
          </p:cNvSpPr>
          <p:nvPr>
            <p:ph type="body" sz="quarter" idx="58" hasCustomPrompt="1"/>
          </p:nvPr>
        </p:nvSpPr>
        <p:spPr>
          <a:xfrm>
            <a:off x="12851618" y="3769169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7" name="テキスト プレースホルダー 11"/>
          <p:cNvSpPr>
            <a:spLocks noGrp="1"/>
          </p:cNvSpPr>
          <p:nvPr>
            <p:ph type="body" sz="quarter" idx="59" hasCustomPrompt="1"/>
          </p:nvPr>
        </p:nvSpPr>
        <p:spPr>
          <a:xfrm>
            <a:off x="12851618" y="4345233"/>
            <a:ext cx="4932548" cy="876454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8" name="テキスト プレースホルダー 11"/>
          <p:cNvSpPr>
            <a:spLocks noGrp="1"/>
          </p:cNvSpPr>
          <p:nvPr>
            <p:ph type="body" sz="quarter" idx="60" hasCustomPrompt="1"/>
          </p:nvPr>
        </p:nvSpPr>
        <p:spPr>
          <a:xfrm>
            <a:off x="12851618" y="6511652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9" name="テキスト プレースホルダー 11"/>
          <p:cNvSpPr>
            <a:spLocks noGrp="1"/>
          </p:cNvSpPr>
          <p:nvPr>
            <p:ph type="body" sz="quarter" idx="61" hasCustomPrompt="1"/>
          </p:nvPr>
        </p:nvSpPr>
        <p:spPr>
          <a:xfrm>
            <a:off x="12851618" y="7087716"/>
            <a:ext cx="4932548" cy="876454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0" name="テキスト プレースホルダー 11"/>
          <p:cNvSpPr>
            <a:spLocks noGrp="1"/>
          </p:cNvSpPr>
          <p:nvPr>
            <p:ph type="body" sz="quarter" idx="62" hasCustomPrompt="1"/>
          </p:nvPr>
        </p:nvSpPr>
        <p:spPr>
          <a:xfrm>
            <a:off x="646262" y="3769169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1" name="テキスト プレースホルダー 11"/>
          <p:cNvSpPr>
            <a:spLocks noGrp="1"/>
          </p:cNvSpPr>
          <p:nvPr>
            <p:ph type="body" sz="quarter" idx="63" hasCustomPrompt="1"/>
          </p:nvPr>
        </p:nvSpPr>
        <p:spPr>
          <a:xfrm>
            <a:off x="646262" y="4345233"/>
            <a:ext cx="4932548" cy="876454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2" name="テキスト プレースホルダー 11"/>
          <p:cNvSpPr>
            <a:spLocks noGrp="1"/>
          </p:cNvSpPr>
          <p:nvPr>
            <p:ph type="body" sz="quarter" idx="64" hasCustomPrompt="1"/>
          </p:nvPr>
        </p:nvSpPr>
        <p:spPr>
          <a:xfrm>
            <a:off x="646262" y="6067246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3" name="テキスト プレースホルダー 11"/>
          <p:cNvSpPr>
            <a:spLocks noGrp="1"/>
          </p:cNvSpPr>
          <p:nvPr>
            <p:ph type="body" sz="quarter" idx="65" hasCustomPrompt="1"/>
          </p:nvPr>
        </p:nvSpPr>
        <p:spPr>
          <a:xfrm>
            <a:off x="646262" y="6643310"/>
            <a:ext cx="4932548" cy="876454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4" name="テキスト プレースホルダー 11"/>
          <p:cNvSpPr>
            <a:spLocks noGrp="1"/>
          </p:cNvSpPr>
          <p:nvPr>
            <p:ph type="body" sz="quarter" idx="66" hasCustomPrompt="1"/>
          </p:nvPr>
        </p:nvSpPr>
        <p:spPr>
          <a:xfrm>
            <a:off x="3238550" y="8009157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5" name="テキスト プレースホルダー 11"/>
          <p:cNvSpPr>
            <a:spLocks noGrp="1"/>
          </p:cNvSpPr>
          <p:nvPr>
            <p:ph type="body" sz="quarter" idx="67" hasCustomPrompt="1"/>
          </p:nvPr>
        </p:nvSpPr>
        <p:spPr>
          <a:xfrm>
            <a:off x="3238550" y="8585221"/>
            <a:ext cx="4932548" cy="876454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67" name="直線コネクタ 66"/>
          <p:cNvCxnSpPr>
            <a:stCxn id="14" idx="6"/>
            <a:endCxn id="54" idx="1"/>
          </p:cNvCxnSpPr>
          <p:nvPr userDrawn="1"/>
        </p:nvCxnSpPr>
        <p:spPr>
          <a:xfrm flipV="1">
            <a:off x="9791278" y="2587005"/>
            <a:ext cx="540060" cy="450261"/>
          </a:xfrm>
          <a:prstGeom prst="bentConnector3">
            <a:avLst>
              <a:gd name="adj1" fmla="val 50000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6"/>
          <p:cNvCxnSpPr>
            <a:stCxn id="37" idx="6"/>
            <a:endCxn id="56" idx="1"/>
          </p:cNvCxnSpPr>
          <p:nvPr userDrawn="1"/>
        </p:nvCxnSpPr>
        <p:spPr>
          <a:xfrm flipV="1">
            <a:off x="12347562" y="4092994"/>
            <a:ext cx="504056" cy="432840"/>
          </a:xfrm>
          <a:prstGeom prst="bentConnector3">
            <a:avLst>
              <a:gd name="adj1" fmla="val 50000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66"/>
          <p:cNvCxnSpPr>
            <a:stCxn id="30" idx="0"/>
            <a:endCxn id="60" idx="1"/>
          </p:cNvCxnSpPr>
          <p:nvPr userDrawn="1"/>
        </p:nvCxnSpPr>
        <p:spPr>
          <a:xfrm rot="16200000" flipH="1" flipV="1">
            <a:off x="3538778" y="990844"/>
            <a:ext cx="209634" cy="5994666"/>
          </a:xfrm>
          <a:prstGeom prst="bentConnector4">
            <a:avLst>
              <a:gd name="adj1" fmla="val -163519"/>
              <a:gd name="adj2" fmla="val 103813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コネクタ 66"/>
          <p:cNvCxnSpPr>
            <a:stCxn id="39" idx="6"/>
            <a:endCxn id="58" idx="1"/>
          </p:cNvCxnSpPr>
          <p:nvPr userDrawn="1"/>
        </p:nvCxnSpPr>
        <p:spPr>
          <a:xfrm flipV="1">
            <a:off x="12347562" y="6835477"/>
            <a:ext cx="504056" cy="390657"/>
          </a:xfrm>
          <a:prstGeom prst="bentConnector3">
            <a:avLst>
              <a:gd name="adj1" fmla="val 50000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66"/>
          <p:cNvCxnSpPr>
            <a:stCxn id="35" idx="0"/>
            <a:endCxn id="62" idx="1"/>
          </p:cNvCxnSpPr>
          <p:nvPr userDrawn="1"/>
        </p:nvCxnSpPr>
        <p:spPr>
          <a:xfrm rot="16200000" flipV="1">
            <a:off x="3547301" y="3490033"/>
            <a:ext cx="192589" cy="5994666"/>
          </a:xfrm>
          <a:prstGeom prst="bentConnector4">
            <a:avLst>
              <a:gd name="adj1" fmla="val 386841"/>
              <a:gd name="adj2" fmla="val 103813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コネクタ 66"/>
          <p:cNvCxnSpPr>
            <a:stCxn id="16" idx="1"/>
            <a:endCxn id="64" idx="1"/>
          </p:cNvCxnSpPr>
          <p:nvPr userDrawn="1"/>
        </p:nvCxnSpPr>
        <p:spPr>
          <a:xfrm rot="16200000" flipH="1" flipV="1">
            <a:off x="5932808" y="5550108"/>
            <a:ext cx="88615" cy="5477131"/>
          </a:xfrm>
          <a:prstGeom prst="bentConnector4">
            <a:avLst>
              <a:gd name="adj1" fmla="val -292087"/>
              <a:gd name="adj2" fmla="val 104174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6802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75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25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5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2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750"/>
                            </p:stCondLst>
                            <p:childTnLst>
                              <p:par>
                                <p:cTn id="136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5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000"/>
                            </p:stCondLst>
                            <p:childTnLst>
                              <p:par>
                                <p:cTn id="147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775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8250"/>
                            </p:stCondLst>
                            <p:childTnLst>
                              <p:par>
                                <p:cTn id="158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90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5" grpId="0"/>
      <p:bldP spid="16" grpId="0" animBg="1"/>
      <p:bldP spid="18" grpId="0"/>
      <p:bldP spid="30" grpId="0" animBg="1"/>
      <p:bldP spid="31" grpId="0"/>
      <p:bldP spid="35" grpId="0" animBg="1"/>
      <p:bldP spid="36" grpId="0"/>
      <p:bldP spid="37" grpId="0" animBg="1"/>
      <p:bldP spid="38" grpId="0"/>
      <p:bldP spid="39" grpId="0" animBg="1"/>
      <p:bldP spid="40" grpId="0"/>
      <p:bldP spid="10" grpId="0" animBg="1"/>
      <p:bldP spid="1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Column - No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2" name="環状矢印 11"/>
          <p:cNvSpPr/>
          <p:nvPr userDrawn="1"/>
        </p:nvSpPr>
        <p:spPr>
          <a:xfrm>
            <a:off x="6136157" y="2821692"/>
            <a:ext cx="5904656" cy="5904656"/>
          </a:xfrm>
          <a:prstGeom prst="circularArrow">
            <a:avLst>
              <a:gd name="adj1" fmla="val 7904"/>
              <a:gd name="adj2" fmla="val 1116539"/>
              <a:gd name="adj3" fmla="val 15192833"/>
              <a:gd name="adj4" fmla="val 10800000"/>
              <a:gd name="adj5" fmla="val 11694"/>
            </a:avLst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環状矢印 13"/>
          <p:cNvSpPr/>
          <p:nvPr userDrawn="1"/>
        </p:nvSpPr>
        <p:spPr>
          <a:xfrm rot="5400000">
            <a:off x="6190878" y="2748915"/>
            <a:ext cx="5904656" cy="5904656"/>
          </a:xfrm>
          <a:prstGeom prst="circularArrow">
            <a:avLst>
              <a:gd name="adj1" fmla="val 7904"/>
              <a:gd name="adj2" fmla="val 1116539"/>
              <a:gd name="adj3" fmla="val 15192833"/>
              <a:gd name="adj4" fmla="val 10800000"/>
              <a:gd name="adj5" fmla="val 11694"/>
            </a:avLst>
          </a:prstGeom>
          <a:solidFill>
            <a:srgbClr val="FFFFFF">
              <a:alpha val="2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環状矢印 14"/>
          <p:cNvSpPr/>
          <p:nvPr userDrawn="1"/>
        </p:nvSpPr>
        <p:spPr>
          <a:xfrm rot="10800000">
            <a:off x="6280966" y="2839244"/>
            <a:ext cx="5904656" cy="5904656"/>
          </a:xfrm>
          <a:prstGeom prst="circularArrow">
            <a:avLst>
              <a:gd name="adj1" fmla="val 7904"/>
              <a:gd name="adj2" fmla="val 1116539"/>
              <a:gd name="adj3" fmla="val 15192833"/>
              <a:gd name="adj4" fmla="val 10800000"/>
              <a:gd name="adj5" fmla="val 11694"/>
            </a:avLst>
          </a:prstGeom>
          <a:solidFill>
            <a:srgbClr val="FFFFFF">
              <a:alpha val="3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環状矢印 15"/>
          <p:cNvSpPr/>
          <p:nvPr userDrawn="1"/>
        </p:nvSpPr>
        <p:spPr>
          <a:xfrm rot="16200000">
            <a:off x="6190878" y="2911252"/>
            <a:ext cx="5904656" cy="5904656"/>
          </a:xfrm>
          <a:prstGeom prst="circularArrow">
            <a:avLst>
              <a:gd name="adj1" fmla="val 7904"/>
              <a:gd name="adj2" fmla="val 1116539"/>
              <a:gd name="adj3" fmla="val 15192833"/>
              <a:gd name="adj4" fmla="val 10800000"/>
              <a:gd name="adj5" fmla="val 11694"/>
            </a:avLst>
          </a:prstGeom>
          <a:solidFill>
            <a:srgbClr val="FFFFFF">
              <a:alpha val="4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テキスト プレースホルダー 11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006302" y="2713656"/>
            <a:ext cx="4991339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006302" y="3361307"/>
            <a:ext cx="4991339" cy="1766581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" name="正方形/長方形 8"/>
          <p:cNvSpPr/>
          <p:nvPr userDrawn="1"/>
        </p:nvSpPr>
        <p:spPr>
          <a:xfrm>
            <a:off x="862286" y="2532891"/>
            <a:ext cx="5256584" cy="2754625"/>
          </a:xfrm>
          <a:prstGeom prst="rect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直線コネクタ 66"/>
          <p:cNvCxnSpPr>
            <a:stCxn id="44" idx="1"/>
            <a:endCxn id="9" idx="3"/>
          </p:cNvCxnSpPr>
          <p:nvPr userDrawn="1"/>
        </p:nvCxnSpPr>
        <p:spPr>
          <a:xfrm rot="10800000">
            <a:off x="6118871" y="3910204"/>
            <a:ext cx="828091" cy="459210"/>
          </a:xfrm>
          <a:prstGeom prst="bentConnector3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12311558" y="2680038"/>
            <a:ext cx="4991339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12311558" y="3327689"/>
            <a:ext cx="4991339" cy="1766581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12167542" y="2499273"/>
            <a:ext cx="5256584" cy="2754625"/>
          </a:xfrm>
          <a:prstGeom prst="rect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直線コネクタ 66"/>
          <p:cNvCxnSpPr>
            <a:stCxn id="48" idx="3"/>
            <a:endCxn id="26" idx="1"/>
          </p:cNvCxnSpPr>
          <p:nvPr userDrawn="1"/>
        </p:nvCxnSpPr>
        <p:spPr>
          <a:xfrm flipV="1">
            <a:off x="11303446" y="3876586"/>
            <a:ext cx="864096" cy="456825"/>
          </a:xfrm>
          <a:prstGeom prst="bentConnector3">
            <a:avLst>
              <a:gd name="adj1" fmla="val 50000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1006301" y="6458072"/>
            <a:ext cx="4991339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1006301" y="7105723"/>
            <a:ext cx="4991339" cy="1766581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862285" y="6277307"/>
            <a:ext cx="5256584" cy="2754625"/>
          </a:xfrm>
          <a:prstGeom prst="rect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直線コネクタ 66"/>
          <p:cNvCxnSpPr>
            <a:stCxn id="52" idx="1"/>
            <a:endCxn id="32" idx="3"/>
          </p:cNvCxnSpPr>
          <p:nvPr userDrawn="1"/>
        </p:nvCxnSpPr>
        <p:spPr>
          <a:xfrm rot="10800000" flipV="1">
            <a:off x="6118869" y="7393750"/>
            <a:ext cx="828092" cy="260870"/>
          </a:xfrm>
          <a:prstGeom prst="bentConnector3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12311558" y="6458072"/>
            <a:ext cx="4991339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12311558" y="7105723"/>
            <a:ext cx="4991339" cy="1766581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9" name="正方形/長方形 38"/>
          <p:cNvSpPr/>
          <p:nvPr userDrawn="1"/>
        </p:nvSpPr>
        <p:spPr>
          <a:xfrm>
            <a:off x="12167542" y="6277307"/>
            <a:ext cx="5256584" cy="2754625"/>
          </a:xfrm>
          <a:prstGeom prst="rect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直線コネクタ 66"/>
          <p:cNvCxnSpPr>
            <a:stCxn id="51" idx="3"/>
            <a:endCxn id="39" idx="1"/>
          </p:cNvCxnSpPr>
          <p:nvPr userDrawn="1"/>
        </p:nvCxnSpPr>
        <p:spPr>
          <a:xfrm>
            <a:off x="11339451" y="7393750"/>
            <a:ext cx="828091" cy="260870"/>
          </a:xfrm>
          <a:prstGeom prst="bentConnector3">
            <a:avLst>
              <a:gd name="adj1" fmla="val 50000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図プレースホルダー 5"/>
          <p:cNvSpPr>
            <a:spLocks noGrp="1"/>
          </p:cNvSpPr>
          <p:nvPr>
            <p:ph type="pic" sz="quarter" idx="47" hasCustomPrompt="1"/>
          </p:nvPr>
        </p:nvSpPr>
        <p:spPr>
          <a:xfrm>
            <a:off x="6946961" y="3955367"/>
            <a:ext cx="828093" cy="828093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48" name="図プレースホルダー 5"/>
          <p:cNvSpPr>
            <a:spLocks noGrp="1"/>
          </p:cNvSpPr>
          <p:nvPr>
            <p:ph type="pic" sz="quarter" idx="48" hasCustomPrompt="1"/>
          </p:nvPr>
        </p:nvSpPr>
        <p:spPr>
          <a:xfrm>
            <a:off x="10475353" y="3919364"/>
            <a:ext cx="828093" cy="828093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1" name="図プレースホルダー 5"/>
          <p:cNvSpPr>
            <a:spLocks noGrp="1"/>
          </p:cNvSpPr>
          <p:nvPr>
            <p:ph type="pic" sz="quarter" idx="49" hasCustomPrompt="1"/>
          </p:nvPr>
        </p:nvSpPr>
        <p:spPr>
          <a:xfrm>
            <a:off x="10511358" y="6979703"/>
            <a:ext cx="828093" cy="828093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2" name="図プレースホルダー 5"/>
          <p:cNvSpPr>
            <a:spLocks noGrp="1"/>
          </p:cNvSpPr>
          <p:nvPr>
            <p:ph type="pic" sz="quarter" idx="50" hasCustomPrompt="1"/>
          </p:nvPr>
        </p:nvSpPr>
        <p:spPr>
          <a:xfrm>
            <a:off x="6946961" y="6979703"/>
            <a:ext cx="828093" cy="828093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6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7523026" y="5288607"/>
            <a:ext cx="3312368" cy="1296144"/>
          </a:xfrm>
        </p:spPr>
        <p:txBody>
          <a:bodyPr anchor="ctr">
            <a:noAutofit/>
          </a:bodyPr>
          <a:lstStyle>
            <a:lvl1pPr algn="ctr">
              <a:lnSpc>
                <a:spcPts val="4500"/>
              </a:lnSpc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en-US" altLang="ja-JP" dirty="0" smtClean="0"/>
              <a:t>TEXT</a:t>
            </a:r>
          </a:p>
        </p:txBody>
      </p:sp>
    </p:spTree>
    <p:extLst>
      <p:ext uri="{BB962C8B-B14F-4D97-AF65-F5344CB8AC3E}">
        <p14:creationId xmlns="" xmlns:p14="http://schemas.microsoft.com/office/powerpoint/2010/main" val="168617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25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2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75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4" grpId="0" animBg="1"/>
      <p:bldP spid="15" grpId="0" animBg="1"/>
      <p:bldP spid="16" grpId="0" animBg="1"/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/>
      <p:bldP spid="2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3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  <p:bldP spid="44" grpId="0"/>
      <p:bldP spid="48" grpId="0"/>
      <p:bldP spid="51" grpId="0"/>
      <p:bldP spid="52" grpId="0"/>
      <p:bldP spid="5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98" y="2929141"/>
            <a:ext cx="12002616" cy="675147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110" y="4698754"/>
            <a:ext cx="730514" cy="730514"/>
          </a:xfrm>
          <a:prstGeom prst="rect">
            <a:avLst/>
          </a:prstGeom>
        </p:spPr>
      </p:pic>
      <p:grpSp>
        <p:nvGrpSpPr>
          <p:cNvPr id="12" name="グループ化 11"/>
          <p:cNvGrpSpPr/>
          <p:nvPr userDrawn="1"/>
        </p:nvGrpSpPr>
        <p:grpSpPr>
          <a:xfrm>
            <a:off x="1029022" y="3296755"/>
            <a:ext cx="2277393" cy="1301110"/>
            <a:chOff x="3409429" y="2695228"/>
            <a:chExt cx="2277393" cy="1301110"/>
          </a:xfrm>
        </p:grpSpPr>
        <p:sp>
          <p:nvSpPr>
            <p:cNvPr id="14" name="正方形/長方形 13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二等辺三角形 14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6" name="テキスト プレースホルダー 70"/>
          <p:cNvSpPr>
            <a:spLocks noGrp="1"/>
          </p:cNvSpPr>
          <p:nvPr>
            <p:ph type="body" sz="quarter" idx="54" hasCustomPrompt="1"/>
          </p:nvPr>
        </p:nvSpPr>
        <p:spPr>
          <a:xfrm>
            <a:off x="1146175" y="3512779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pic>
        <p:nvPicPr>
          <p:cNvPr id="18" name="図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249" y="6857478"/>
            <a:ext cx="730514" cy="730514"/>
          </a:xfrm>
          <a:prstGeom prst="rect">
            <a:avLst/>
          </a:prstGeom>
        </p:spPr>
      </p:pic>
      <p:grpSp>
        <p:nvGrpSpPr>
          <p:cNvPr id="19" name="グループ化 18"/>
          <p:cNvGrpSpPr/>
          <p:nvPr userDrawn="1"/>
        </p:nvGrpSpPr>
        <p:grpSpPr>
          <a:xfrm>
            <a:off x="2574161" y="5455479"/>
            <a:ext cx="2277393" cy="1301110"/>
            <a:chOff x="3409429" y="2695228"/>
            <a:chExt cx="2277393" cy="1301110"/>
          </a:xfrm>
        </p:grpSpPr>
        <p:sp>
          <p:nvSpPr>
            <p:cNvPr id="20" name="正方形/長方形 19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二等辺三角形 20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テキスト プレースホルダー 70"/>
          <p:cNvSpPr>
            <a:spLocks noGrp="1"/>
          </p:cNvSpPr>
          <p:nvPr>
            <p:ph type="body" sz="quarter" idx="55" hasCustomPrompt="1"/>
          </p:nvPr>
        </p:nvSpPr>
        <p:spPr>
          <a:xfrm>
            <a:off x="2691314" y="5671503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pic>
        <p:nvPicPr>
          <p:cNvPr id="23" name="図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902" y="6198682"/>
            <a:ext cx="730514" cy="730514"/>
          </a:xfrm>
          <a:prstGeom prst="rect">
            <a:avLst/>
          </a:prstGeom>
        </p:spPr>
      </p:pic>
      <p:grpSp>
        <p:nvGrpSpPr>
          <p:cNvPr id="24" name="グループ化 23"/>
          <p:cNvGrpSpPr/>
          <p:nvPr userDrawn="1"/>
        </p:nvGrpSpPr>
        <p:grpSpPr>
          <a:xfrm>
            <a:off x="5614814" y="4796683"/>
            <a:ext cx="2277393" cy="1301110"/>
            <a:chOff x="3409429" y="2695228"/>
            <a:chExt cx="2277393" cy="1301110"/>
          </a:xfrm>
        </p:grpSpPr>
        <p:sp>
          <p:nvSpPr>
            <p:cNvPr id="25" name="正方形/長方形 24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二等辺三角形 25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7" name="テキスト プレースホルダー 70"/>
          <p:cNvSpPr>
            <a:spLocks noGrp="1"/>
          </p:cNvSpPr>
          <p:nvPr>
            <p:ph type="body" sz="quarter" idx="56" hasCustomPrompt="1"/>
          </p:nvPr>
        </p:nvSpPr>
        <p:spPr>
          <a:xfrm>
            <a:off x="5731967" y="5012707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pic>
        <p:nvPicPr>
          <p:cNvPr id="28" name="図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862" y="3953211"/>
            <a:ext cx="730514" cy="730514"/>
          </a:xfrm>
          <a:prstGeom prst="rect">
            <a:avLst/>
          </a:prstGeom>
        </p:spPr>
      </p:pic>
      <p:grpSp>
        <p:nvGrpSpPr>
          <p:cNvPr id="29" name="グループ化 28"/>
          <p:cNvGrpSpPr/>
          <p:nvPr userDrawn="1"/>
        </p:nvGrpSpPr>
        <p:grpSpPr>
          <a:xfrm>
            <a:off x="5254774" y="2551212"/>
            <a:ext cx="2277393" cy="1301110"/>
            <a:chOff x="3409429" y="2695228"/>
            <a:chExt cx="2277393" cy="1301110"/>
          </a:xfrm>
        </p:grpSpPr>
        <p:sp>
          <p:nvSpPr>
            <p:cNvPr id="30" name="正方形/長方形 29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二等辺三角形 30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2" name="テキスト プレースホルダー 70"/>
          <p:cNvSpPr>
            <a:spLocks noGrp="1"/>
          </p:cNvSpPr>
          <p:nvPr>
            <p:ph type="body" sz="quarter" idx="57" hasCustomPrompt="1"/>
          </p:nvPr>
        </p:nvSpPr>
        <p:spPr>
          <a:xfrm>
            <a:off x="5371927" y="2767236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pic>
        <p:nvPicPr>
          <p:cNvPr id="33" name="図 3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789" y="4419106"/>
            <a:ext cx="730514" cy="730514"/>
          </a:xfrm>
          <a:prstGeom prst="rect">
            <a:avLst/>
          </a:prstGeom>
        </p:spPr>
      </p:pic>
      <p:grpSp>
        <p:nvGrpSpPr>
          <p:cNvPr id="34" name="グループ化 33"/>
          <p:cNvGrpSpPr/>
          <p:nvPr userDrawn="1"/>
        </p:nvGrpSpPr>
        <p:grpSpPr>
          <a:xfrm>
            <a:off x="8400701" y="3017107"/>
            <a:ext cx="2277393" cy="1301110"/>
            <a:chOff x="3409429" y="2695228"/>
            <a:chExt cx="2277393" cy="1301110"/>
          </a:xfrm>
        </p:grpSpPr>
        <p:sp>
          <p:nvSpPr>
            <p:cNvPr id="35" name="正方形/長方形 34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二等辺三角形 35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7" name="テキスト プレースホルダー 70"/>
          <p:cNvSpPr>
            <a:spLocks noGrp="1"/>
          </p:cNvSpPr>
          <p:nvPr>
            <p:ph type="body" sz="quarter" idx="58" hasCustomPrompt="1"/>
          </p:nvPr>
        </p:nvSpPr>
        <p:spPr>
          <a:xfrm>
            <a:off x="8517854" y="3233131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pic>
        <p:nvPicPr>
          <p:cNvPr id="38" name="図 3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334" y="7233005"/>
            <a:ext cx="730514" cy="730514"/>
          </a:xfrm>
          <a:prstGeom prst="rect">
            <a:avLst/>
          </a:prstGeom>
        </p:spPr>
      </p:pic>
      <p:grpSp>
        <p:nvGrpSpPr>
          <p:cNvPr id="39" name="グループ化 38"/>
          <p:cNvGrpSpPr/>
          <p:nvPr userDrawn="1"/>
        </p:nvGrpSpPr>
        <p:grpSpPr>
          <a:xfrm>
            <a:off x="9503246" y="5831006"/>
            <a:ext cx="2277393" cy="1301110"/>
            <a:chOff x="3409429" y="2695228"/>
            <a:chExt cx="2277393" cy="1301110"/>
          </a:xfrm>
        </p:grpSpPr>
        <p:sp>
          <p:nvSpPr>
            <p:cNvPr id="40" name="正方形/長方形 39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二等辺三角形 40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2" name="テキスト プレースホルダー 70"/>
          <p:cNvSpPr>
            <a:spLocks noGrp="1"/>
          </p:cNvSpPr>
          <p:nvPr>
            <p:ph type="body" sz="quarter" idx="59" hasCustomPrompt="1"/>
          </p:nvPr>
        </p:nvSpPr>
        <p:spPr>
          <a:xfrm>
            <a:off x="9620399" y="6047030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sp>
        <p:nvSpPr>
          <p:cNvPr id="43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163399" y="3991372"/>
            <a:ext cx="5118716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4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2163399" y="4639444"/>
            <a:ext cx="5118716" cy="3024336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3631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90" y="1673614"/>
            <a:ext cx="14617624" cy="8222414"/>
          </a:xfrm>
          <a:prstGeom prst="rect">
            <a:avLst/>
          </a:prstGeom>
        </p:spPr>
      </p:pic>
      <p:sp>
        <p:nvSpPr>
          <p:cNvPr id="8" name="グラフ プレースホルダー 7"/>
          <p:cNvSpPr>
            <a:spLocks noGrp="1"/>
          </p:cNvSpPr>
          <p:nvPr>
            <p:ph type="chart" sz="quarter" idx="19" hasCustomPrompt="1"/>
          </p:nvPr>
        </p:nvSpPr>
        <p:spPr>
          <a:xfrm>
            <a:off x="2518470" y="2839244"/>
            <a:ext cx="2232025" cy="2232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  <a:endParaRPr lang="en-US" dirty="0"/>
          </a:p>
        </p:txBody>
      </p:sp>
      <p:sp>
        <p:nvSpPr>
          <p:cNvPr id="45" name="グラフ プレースホルダー 7"/>
          <p:cNvSpPr>
            <a:spLocks noGrp="1"/>
          </p:cNvSpPr>
          <p:nvPr>
            <p:ph type="chart" sz="quarter" idx="20" hasCustomPrompt="1"/>
          </p:nvPr>
        </p:nvSpPr>
        <p:spPr>
          <a:xfrm>
            <a:off x="4030638" y="6079604"/>
            <a:ext cx="2232025" cy="2232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  <a:endParaRPr lang="en-US" dirty="0"/>
          </a:p>
        </p:txBody>
      </p:sp>
      <p:sp>
        <p:nvSpPr>
          <p:cNvPr id="46" name="グラフ プレースホルダー 7"/>
          <p:cNvSpPr>
            <a:spLocks noGrp="1"/>
          </p:cNvSpPr>
          <p:nvPr>
            <p:ph type="chart" sz="quarter" idx="21" hasCustomPrompt="1"/>
          </p:nvPr>
        </p:nvSpPr>
        <p:spPr>
          <a:xfrm>
            <a:off x="7703046" y="5143500"/>
            <a:ext cx="2232025" cy="2232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  <a:endParaRPr lang="en-US" dirty="0"/>
          </a:p>
        </p:txBody>
      </p:sp>
      <p:sp>
        <p:nvSpPr>
          <p:cNvPr id="47" name="グラフ プレースホルダー 7"/>
          <p:cNvSpPr>
            <a:spLocks noGrp="1"/>
          </p:cNvSpPr>
          <p:nvPr>
            <p:ph type="chart" sz="quarter" idx="22" hasCustomPrompt="1"/>
          </p:nvPr>
        </p:nvSpPr>
        <p:spPr>
          <a:xfrm>
            <a:off x="8026400" y="2407196"/>
            <a:ext cx="2232025" cy="2232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  <a:endParaRPr lang="en-US" dirty="0"/>
          </a:p>
        </p:txBody>
      </p:sp>
      <p:sp>
        <p:nvSpPr>
          <p:cNvPr id="48" name="グラフ プレースホルダー 7"/>
          <p:cNvSpPr>
            <a:spLocks noGrp="1"/>
          </p:cNvSpPr>
          <p:nvPr>
            <p:ph type="chart" sz="quarter" idx="23" hasCustomPrompt="1"/>
          </p:nvPr>
        </p:nvSpPr>
        <p:spPr>
          <a:xfrm>
            <a:off x="11591478" y="2839244"/>
            <a:ext cx="2232025" cy="2232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  <a:endParaRPr lang="en-US" dirty="0"/>
          </a:p>
        </p:txBody>
      </p:sp>
      <p:sp>
        <p:nvSpPr>
          <p:cNvPr id="49" name="グラフ プレースホルダー 7"/>
          <p:cNvSpPr>
            <a:spLocks noGrp="1"/>
          </p:cNvSpPr>
          <p:nvPr>
            <p:ph type="chart" sz="quarter" idx="24" hasCustomPrompt="1"/>
          </p:nvPr>
        </p:nvSpPr>
        <p:spPr>
          <a:xfrm>
            <a:off x="13391678" y="5935588"/>
            <a:ext cx="2232025" cy="2232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9862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45" grpId="0"/>
      <p:bldP spid="46" grpId="0"/>
      <p:bldP spid="47" grpId="0"/>
      <p:bldP spid="48" grpId="0"/>
      <p:bldP spid="49" grpId="0"/>
    </p:bldLst>
  </p:timing>
  <p:hf hd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- No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287222" y="2839244"/>
            <a:ext cx="79911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287222" y="3487316"/>
            <a:ext cx="7991103" cy="201622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0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9289007" y="6079604"/>
            <a:ext cx="79911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9289007" y="6727676"/>
            <a:ext cx="7991103" cy="201622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5254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5519"/>
          <a:stretch/>
        </p:blipFill>
        <p:spPr>
          <a:xfrm>
            <a:off x="10511358" y="4495428"/>
            <a:ext cx="5520709" cy="5092476"/>
          </a:xfrm>
          <a:prstGeom prst="rect">
            <a:avLst/>
          </a:prstGeom>
          <a:effectLst/>
        </p:spPr>
      </p:pic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142413" y="2335188"/>
            <a:ext cx="8135912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142413" y="2983260"/>
            <a:ext cx="8135912" cy="1440160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10865016" y="5935588"/>
            <a:ext cx="4813392" cy="3652316"/>
          </a:xfrm>
          <a:solidFill>
            <a:schemeClr val="bg1">
              <a:alpha val="22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6" name="グラフ プレースホルダー 5"/>
          <p:cNvSpPr>
            <a:spLocks noGrp="1"/>
          </p:cNvSpPr>
          <p:nvPr>
            <p:ph type="chart" sz="quarter" idx="20" hasCustomPrompt="1"/>
          </p:nvPr>
        </p:nvSpPr>
        <p:spPr>
          <a:xfrm>
            <a:off x="862013" y="2335188"/>
            <a:ext cx="8064500" cy="712948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1010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/>
      <p:bldP spid="6" grpId="0" build="p"/>
    </p:bldLst>
  </p:timing>
  <p:hf hd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862286" y="7375748"/>
            <a:ext cx="16489832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862286" y="8023820"/>
            <a:ext cx="16489832" cy="1440160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" name="グラフ プレースホルダー 5"/>
          <p:cNvSpPr>
            <a:spLocks noGrp="1"/>
          </p:cNvSpPr>
          <p:nvPr>
            <p:ph type="chart" sz="quarter" idx="20" hasCustomPrompt="1"/>
          </p:nvPr>
        </p:nvSpPr>
        <p:spPr>
          <a:xfrm>
            <a:off x="862013" y="2335189"/>
            <a:ext cx="16490106" cy="489654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2483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/>
    </p:bldLst>
  </p:timing>
  <p:hf hd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p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プレースホルダー 7"/>
          <p:cNvSpPr>
            <a:spLocks noGrp="1"/>
          </p:cNvSpPr>
          <p:nvPr>
            <p:ph type="body" sz="quarter" idx="30" hasCustomPrompt="1"/>
          </p:nvPr>
        </p:nvSpPr>
        <p:spPr>
          <a:xfrm>
            <a:off x="3022526" y="2443340"/>
            <a:ext cx="3276224" cy="3276224"/>
          </a:xfrm>
          <a:prstGeom prst="ellipse">
            <a:avLst/>
          </a:prstGeom>
          <a:solidFill>
            <a:srgbClr val="000000">
              <a:alpha val="30000"/>
            </a:srgbClr>
          </a:solidFill>
          <a:ln w="114300" cmpd="thinThick">
            <a:noFill/>
          </a:ln>
        </p:spPr>
        <p:txBody>
          <a:bodyPr wrap="none" anchor="ctr">
            <a:normAutofit/>
          </a:bodyPr>
          <a:lstStyle>
            <a:lvl1pPr algn="ctr">
              <a:defRPr sz="4400"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8" name="テキスト プレースホルダー 7"/>
          <p:cNvSpPr>
            <a:spLocks noGrp="1"/>
          </p:cNvSpPr>
          <p:nvPr>
            <p:ph type="body" sz="quarter" idx="29" hasCustomPrompt="1"/>
          </p:nvPr>
        </p:nvSpPr>
        <p:spPr>
          <a:xfrm>
            <a:off x="3238550" y="5107636"/>
            <a:ext cx="3780280" cy="378028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14300" cmpd="thinThick">
            <a:noFill/>
          </a:ln>
        </p:spPr>
        <p:txBody>
          <a:bodyPr wrap="none" anchor="ctr">
            <a:normAutofit/>
          </a:bodyPr>
          <a:lstStyle>
            <a:lvl1pPr algn="ctr">
              <a:defRPr sz="4400"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20" name="テキスト プレースホルダー 7"/>
          <p:cNvSpPr>
            <a:spLocks noGrp="1"/>
          </p:cNvSpPr>
          <p:nvPr>
            <p:ph type="body" sz="quarter" idx="31" hasCustomPrompt="1"/>
          </p:nvPr>
        </p:nvSpPr>
        <p:spPr>
          <a:xfrm>
            <a:off x="1438350" y="4423420"/>
            <a:ext cx="2484136" cy="2484136"/>
          </a:xfrm>
          <a:prstGeom prst="ellipse">
            <a:avLst/>
          </a:prstGeom>
          <a:solidFill>
            <a:srgbClr val="FFFFFF">
              <a:alpha val="40000"/>
            </a:srgbClr>
          </a:solidFill>
          <a:ln w="114300" cmpd="thinThick">
            <a:noFill/>
          </a:ln>
        </p:spPr>
        <p:txBody>
          <a:bodyPr wrap="none" anchor="ctr">
            <a:normAutofit/>
          </a:bodyPr>
          <a:lstStyle>
            <a:lvl1pPr algn="ctr">
              <a:defRPr sz="3600"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4750718" y="5791572"/>
            <a:ext cx="792088" cy="792088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2" name="図プレースホルダー 5"/>
          <p:cNvSpPr>
            <a:spLocks noGrp="1"/>
          </p:cNvSpPr>
          <p:nvPr>
            <p:ph type="pic" sz="quarter" idx="46" hasCustomPrompt="1"/>
          </p:nvPr>
        </p:nvSpPr>
        <p:spPr>
          <a:xfrm>
            <a:off x="4318670" y="3091412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3" name="図プレースホルダー 5"/>
          <p:cNvSpPr>
            <a:spLocks noGrp="1"/>
          </p:cNvSpPr>
          <p:nvPr>
            <p:ph type="pic" sz="quarter" idx="47" hasCustomPrompt="1"/>
          </p:nvPr>
        </p:nvSpPr>
        <p:spPr>
          <a:xfrm>
            <a:off x="2374454" y="4771303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4" name="テキスト プレースホルダー 7"/>
          <p:cNvSpPr>
            <a:spLocks noGrp="1"/>
          </p:cNvSpPr>
          <p:nvPr>
            <p:ph type="body" sz="quarter" idx="48" hasCustomPrompt="1"/>
          </p:nvPr>
        </p:nvSpPr>
        <p:spPr>
          <a:xfrm>
            <a:off x="12095534" y="2551212"/>
            <a:ext cx="1764056" cy="1764056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>
            <a:normAutofit/>
          </a:bodyPr>
          <a:lstStyle>
            <a:lvl1pPr algn="ctr">
              <a:defRPr sz="2400"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25" name="テキスト プレースホルダー 7"/>
          <p:cNvSpPr>
            <a:spLocks noGrp="1"/>
          </p:cNvSpPr>
          <p:nvPr>
            <p:ph type="body" sz="quarter" idx="49" hasCustomPrompt="1"/>
          </p:nvPr>
        </p:nvSpPr>
        <p:spPr>
          <a:xfrm>
            <a:off x="14111758" y="6151612"/>
            <a:ext cx="1764056" cy="1764056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>
            <a:normAutofit/>
          </a:bodyPr>
          <a:lstStyle>
            <a:lvl1pPr algn="ctr">
              <a:defRPr sz="2400"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26" name="テキスト プレースホルダー 7"/>
          <p:cNvSpPr>
            <a:spLocks noGrp="1"/>
          </p:cNvSpPr>
          <p:nvPr>
            <p:ph type="body" sz="quarter" idx="50" hasCustomPrompt="1"/>
          </p:nvPr>
        </p:nvSpPr>
        <p:spPr>
          <a:xfrm>
            <a:off x="12095534" y="7447756"/>
            <a:ext cx="1764056" cy="1764056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>
            <a:normAutofit/>
          </a:bodyPr>
          <a:lstStyle>
            <a:lvl1pPr algn="ctr">
              <a:defRPr sz="2400"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28" name="テキスト プレースホルダー 7"/>
          <p:cNvSpPr>
            <a:spLocks noGrp="1"/>
          </p:cNvSpPr>
          <p:nvPr>
            <p:ph type="body" sz="quarter" idx="51" hasCustomPrompt="1"/>
          </p:nvPr>
        </p:nvSpPr>
        <p:spPr>
          <a:xfrm>
            <a:off x="14399790" y="3055268"/>
            <a:ext cx="2628152" cy="2628152"/>
          </a:xfrm>
          <a:prstGeom prst="ellipse">
            <a:avLst/>
          </a:prstGeom>
          <a:blipFill>
            <a:blip r:embed="rId2" cstate="print"/>
            <a:tile tx="0" ty="0" sx="100000" sy="100000" flip="none" algn="tl"/>
          </a:blip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>
            <a:normAutofit/>
          </a:bodyPr>
          <a:lstStyle>
            <a:lvl1pPr algn="ctr">
              <a:defRPr sz="3200"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cxnSp>
        <p:nvCxnSpPr>
          <p:cNvPr id="30" name="直線コネクタ 29"/>
          <p:cNvCxnSpPr>
            <a:stCxn id="15" idx="0"/>
          </p:cNvCxnSpPr>
          <p:nvPr userDrawn="1"/>
        </p:nvCxnSpPr>
        <p:spPr>
          <a:xfrm flipV="1">
            <a:off x="9107995" y="3991372"/>
            <a:ext cx="3059547" cy="2124376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>
            <a:stCxn id="8" idx="2"/>
          </p:cNvCxnSpPr>
          <p:nvPr userDrawn="1"/>
        </p:nvCxnSpPr>
        <p:spPr>
          <a:xfrm flipV="1">
            <a:off x="9107995" y="4783460"/>
            <a:ext cx="5291795" cy="1332288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>
            <a:stCxn id="8" idx="2"/>
          </p:cNvCxnSpPr>
          <p:nvPr userDrawn="1"/>
        </p:nvCxnSpPr>
        <p:spPr>
          <a:xfrm>
            <a:off x="9107995" y="6115748"/>
            <a:ext cx="5003763" cy="755944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>
            <a:stCxn id="15" idx="0"/>
          </p:cNvCxnSpPr>
          <p:nvPr userDrawn="1"/>
        </p:nvCxnSpPr>
        <p:spPr>
          <a:xfrm>
            <a:off x="9107995" y="6115748"/>
            <a:ext cx="3059547" cy="1836064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図プレースホルダー 5"/>
          <p:cNvSpPr>
            <a:spLocks noGrp="1"/>
          </p:cNvSpPr>
          <p:nvPr>
            <p:ph type="pic" sz="quarter" idx="52" hasCustomPrompt="1"/>
          </p:nvPr>
        </p:nvSpPr>
        <p:spPr>
          <a:xfrm>
            <a:off x="12725744" y="2677366"/>
            <a:ext cx="521918" cy="521918"/>
          </a:xfrm>
        </p:spPr>
        <p:txBody>
          <a:bodyPr wrap="none">
            <a:noAutofit/>
          </a:bodyPr>
          <a:lstStyle>
            <a:lvl1pPr>
              <a:defRPr sz="9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44" name="図プレースホルダー 5"/>
          <p:cNvSpPr>
            <a:spLocks noGrp="1"/>
          </p:cNvSpPr>
          <p:nvPr>
            <p:ph type="pic" sz="quarter" idx="53" hasCustomPrompt="1"/>
          </p:nvPr>
        </p:nvSpPr>
        <p:spPr>
          <a:xfrm>
            <a:off x="14741968" y="6277766"/>
            <a:ext cx="521918" cy="521918"/>
          </a:xfrm>
        </p:spPr>
        <p:txBody>
          <a:bodyPr wrap="none">
            <a:noAutofit/>
          </a:bodyPr>
          <a:lstStyle>
            <a:lvl1pPr>
              <a:defRPr sz="9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45" name="図プレースホルダー 5"/>
          <p:cNvSpPr>
            <a:spLocks noGrp="1"/>
          </p:cNvSpPr>
          <p:nvPr>
            <p:ph type="pic" sz="quarter" idx="54" hasCustomPrompt="1"/>
          </p:nvPr>
        </p:nvSpPr>
        <p:spPr>
          <a:xfrm>
            <a:off x="12725744" y="7573910"/>
            <a:ext cx="521918" cy="521918"/>
          </a:xfrm>
        </p:spPr>
        <p:txBody>
          <a:bodyPr wrap="none">
            <a:noAutofit/>
          </a:bodyPr>
          <a:lstStyle>
            <a:lvl1pPr>
              <a:defRPr sz="9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49" name="図プレースホルダー 5"/>
          <p:cNvSpPr>
            <a:spLocks noGrp="1"/>
          </p:cNvSpPr>
          <p:nvPr>
            <p:ph type="pic" sz="quarter" idx="56" hasCustomPrompt="1"/>
          </p:nvPr>
        </p:nvSpPr>
        <p:spPr>
          <a:xfrm>
            <a:off x="15407902" y="3456157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4" name="テキスト プレースホルダー 3"/>
          <p:cNvSpPr>
            <a:spLocks noGrp="1"/>
          </p:cNvSpPr>
          <p:nvPr>
            <p:ph type="body" sz="quarter" idx="11" hasCustomPrompt="1"/>
          </p:nvPr>
        </p:nvSpPr>
        <p:spPr>
          <a:xfrm>
            <a:off x="6406902" y="3199284"/>
            <a:ext cx="5400600" cy="5400600"/>
          </a:xfrm>
          <a:prstGeom prst="ellipse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txBody>
          <a:bodyPr wrap="none" anchor="ctr">
            <a:normAutofit/>
          </a:bodyPr>
          <a:lstStyle>
            <a:lvl1pPr algn="ctr">
              <a:defRPr sz="7200" baseline="0">
                <a:solidFill>
                  <a:schemeClr val="tx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 </a:t>
            </a:r>
            <a:endParaRPr lang="ja-JP" altLang="en-US" dirty="0" smtClean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9" hasCustomPrompt="1"/>
          </p:nvPr>
        </p:nvSpPr>
        <p:spPr>
          <a:xfrm>
            <a:off x="6587715" y="5201348"/>
            <a:ext cx="5040560" cy="914400"/>
          </a:xfrm>
        </p:spPr>
        <p:txBody>
          <a:bodyPr anchor="ctr">
            <a:noAutofit/>
          </a:bodyPr>
          <a:lstStyle>
            <a:lvl1pPr algn="ctr">
              <a:defRPr sz="8000">
                <a:latin typeface="+mj-lt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7"/>
          <p:cNvSpPr>
            <a:spLocks noGrp="1"/>
          </p:cNvSpPr>
          <p:nvPr>
            <p:ph type="body" sz="quarter" idx="20" hasCustomPrompt="1"/>
          </p:nvPr>
        </p:nvSpPr>
        <p:spPr>
          <a:xfrm>
            <a:off x="6731731" y="6115748"/>
            <a:ext cx="4752528" cy="936104"/>
          </a:xfrm>
        </p:spPr>
        <p:txBody>
          <a:bodyPr anchor="t">
            <a:noAutofit/>
          </a:bodyPr>
          <a:lstStyle>
            <a:lvl1pPr algn="ctr">
              <a:defRPr sz="2400">
                <a:latin typeface="+mn-lt"/>
                <a:ea typeface="+mn-ea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48" name="図プレースホルダー 5"/>
          <p:cNvSpPr>
            <a:spLocks noGrp="1"/>
          </p:cNvSpPr>
          <p:nvPr>
            <p:ph type="pic" sz="quarter" idx="55" hasCustomPrompt="1"/>
          </p:nvPr>
        </p:nvSpPr>
        <p:spPr>
          <a:xfrm>
            <a:off x="8567142" y="3919364"/>
            <a:ext cx="1152128" cy="1152128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</p:spTree>
    <p:extLst>
      <p:ext uri="{BB962C8B-B14F-4D97-AF65-F5344CB8AC3E}">
        <p14:creationId xmlns="" xmlns:p14="http://schemas.microsoft.com/office/powerpoint/2010/main" val="310524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25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75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>
        <p:tmplLst>
          <p:tmpl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/>
      <p:bldP spid="22" grpId="0"/>
      <p:bldP spid="23" grpId="0"/>
      <p:bldP spid="24" grpId="0" animBg="1">
        <p:tmplLst>
          <p:tmpl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/>
      <p:bldP spid="44" grpId="0"/>
      <p:bldP spid="45" grpId="0"/>
      <p:bldP spid="49" grpId="0"/>
      <p:bldP spid="54" grpId="0" animBg="1">
        <p:tmplLst>
          <p:tmpl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/>
    </p:bldLst>
  </p:timing>
  <p:hf hd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平行四辺形 8"/>
          <p:cNvSpPr/>
          <p:nvPr userDrawn="1"/>
        </p:nvSpPr>
        <p:spPr>
          <a:xfrm>
            <a:off x="2302446" y="3353513"/>
            <a:ext cx="13465496" cy="3302155"/>
          </a:xfrm>
          <a:prstGeom prst="parallelogram">
            <a:avLst>
              <a:gd name="adj" fmla="val 55566"/>
            </a:avLst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4427035" y="4207396"/>
            <a:ext cx="10044763" cy="1189757"/>
          </a:xfrm>
          <a:prstGeom prst="rect">
            <a:avLst/>
          </a:prstGeom>
        </p:spPr>
        <p:txBody>
          <a:bodyPr/>
          <a:lstStyle>
            <a:lvl1pPr algn="l">
              <a:lnSpc>
                <a:spcPts val="9000"/>
              </a:lnSpc>
              <a:defRPr sz="9600" baseline="0">
                <a:solidFill>
                  <a:schemeClr val="bg1"/>
                </a:solidFill>
                <a:latin typeface="Bebas Neue Regular" pitchFamily="50" charset="0"/>
              </a:defRPr>
            </a:lvl1pPr>
          </a:lstStyle>
          <a:p>
            <a:r>
              <a:rPr lang="en-US" altLang="ja-JP" dirty="0" smtClean="0"/>
              <a:t>TITLE HERE</a:t>
            </a:r>
            <a:endParaRPr 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3902">
            <a:off x="-1044000" y="5180019"/>
            <a:ext cx="8782393" cy="1360425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3902">
            <a:off x="10188000" y="3739857"/>
            <a:ext cx="8782393" cy="1360425"/>
          </a:xfrm>
          <a:prstGeom prst="rect">
            <a:avLst/>
          </a:prstGeom>
        </p:spPr>
      </p:pic>
      <p:sp>
        <p:nvSpPr>
          <p:cNvPr id="7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407613" y="5222285"/>
            <a:ext cx="9992177" cy="78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aseline="0">
                <a:solidFill>
                  <a:schemeClr val="bg1"/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Sub Title Here</a:t>
            </a:r>
            <a:endParaRPr lang="en-US" dirty="0"/>
          </a:p>
        </p:txBody>
      </p:sp>
      <p:sp>
        <p:nvSpPr>
          <p:cNvPr id="11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8495134" y="8383860"/>
            <a:ext cx="9577064" cy="165635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None/>
              <a:defRPr sz="2000" baseline="0">
                <a:solidFill>
                  <a:schemeClr val="tx1">
                    <a:alpha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Information Here</a:t>
            </a:r>
            <a:endParaRPr lang="en-US" dirty="0"/>
          </a:p>
        </p:txBody>
      </p:sp>
      <p:sp>
        <p:nvSpPr>
          <p:cNvPr id="12" name="テキスト プレースホルダー 3"/>
          <p:cNvSpPr>
            <a:spLocks noGrp="1"/>
          </p:cNvSpPr>
          <p:nvPr>
            <p:ph type="body" sz="quarter" idx="11" hasCustomPrompt="1"/>
          </p:nvPr>
        </p:nvSpPr>
        <p:spPr>
          <a:xfrm>
            <a:off x="4425889" y="6727676"/>
            <a:ext cx="8893781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alpha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Information Here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6984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A7FD-E862-4C97-A410-F6B621A2BBC0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D1DC-536C-4075-AA47-08C94472F9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481" y="3195638"/>
            <a:ext cx="15543451" cy="22050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2962" y="5829300"/>
            <a:ext cx="12800489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A7FD-E862-4C97-A410-F6B621A2BB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27-Nov-18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D1DC-536C-4075-AA47-08C94472F9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264931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A7FD-E862-4C97-A410-F6B621A2BB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27-Nov-18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D1DC-536C-4075-AA47-08C94472F9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83645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501" y="6610351"/>
            <a:ext cx="15543451" cy="2043113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501" y="4360070"/>
            <a:ext cx="15543451" cy="2250281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A7FD-E862-4C97-A410-F6B621A2BB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27-Nov-18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D1DC-536C-4075-AA47-08C94472F9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83414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321" y="2400301"/>
            <a:ext cx="8076499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5593" y="2400301"/>
            <a:ext cx="8076499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A7FD-E862-4C97-A410-F6B621A2BB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27-Nov-18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D1DC-536C-4075-AA47-08C94472F9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92906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21" y="2302670"/>
            <a:ext cx="8079675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321" y="3262313"/>
            <a:ext cx="8079675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89245" y="2302670"/>
            <a:ext cx="8082849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89245" y="3262313"/>
            <a:ext cx="8082849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A7FD-E862-4C97-A410-F6B621A2BB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27-Nov-18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D1DC-536C-4075-AA47-08C94472F9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87960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A7FD-E862-4C97-A410-F6B621A2BB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27-Nov-18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D1DC-536C-4075-AA47-08C94472F9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985425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A7FD-E862-4C97-A410-F6B621A2BB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27-Nov-18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D1DC-536C-4075-AA47-08C94472F9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99139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22" y="409575"/>
            <a:ext cx="6016104" cy="1743075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9479" y="409576"/>
            <a:ext cx="10222613" cy="877967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22" y="2152651"/>
            <a:ext cx="6016104" cy="7036595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A7FD-E862-4C97-A410-F6B621A2BB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27-Nov-18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D1DC-536C-4075-AA47-08C94472F9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49144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265" y="7200900"/>
            <a:ext cx="10971848" cy="850107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265" y="919163"/>
            <a:ext cx="10971848" cy="6172200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265" y="8051007"/>
            <a:ext cx="10971848" cy="1207293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A7FD-E862-4C97-A410-F6B621A2BB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27-Nov-18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D1DC-536C-4075-AA47-08C94472F9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931343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A7FD-E862-4C97-A410-F6B621A2BB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27-Nov-18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D1DC-536C-4075-AA47-08C94472F9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307421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7649" y="411958"/>
            <a:ext cx="4114443" cy="87772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321" y="411958"/>
            <a:ext cx="12038555" cy="87772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A7FD-E862-4C97-A410-F6B621A2BB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27-Nov-18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D1DC-536C-4075-AA47-08C94472F9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24744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554152" y="568400"/>
            <a:ext cx="4047849" cy="73560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1pPr>
            <a:lvl2pPr lvl="1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2pPr>
            <a:lvl3pPr lvl="2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3pPr>
            <a:lvl4pPr lvl="3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4pPr>
            <a:lvl5pPr lvl="4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5pPr>
            <a:lvl6pPr lvl="5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6pPr>
            <a:lvl7pPr lvl="6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7pPr>
            <a:lvl8pPr lvl="7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8pPr>
            <a:lvl9pPr lvl="8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554152" y="7966100"/>
            <a:ext cx="4047849" cy="1569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999999"/>
              </a:buClr>
              <a:buSzPts val="1400"/>
              <a:buFont typeface="Georgia"/>
              <a:buNone/>
              <a:defRPr i="1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buClr>
                <a:srgbClr val="999999"/>
              </a:buClr>
              <a:buSzPts val="3000"/>
              <a:buFont typeface="Georgia"/>
              <a:buNone/>
              <a:defRPr sz="4500" i="1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buClr>
                <a:srgbClr val="999999"/>
              </a:buClr>
              <a:buSzPts val="3000"/>
              <a:buFont typeface="Georgia"/>
              <a:buNone/>
              <a:defRPr sz="4500" i="1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buClr>
                <a:srgbClr val="999999"/>
              </a:buClr>
              <a:buSzPts val="3000"/>
              <a:buFont typeface="Georgia"/>
              <a:buNone/>
              <a:defRPr sz="4500" i="1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buClr>
                <a:srgbClr val="999999"/>
              </a:buClr>
              <a:buSzPts val="3000"/>
              <a:buFont typeface="Georgia"/>
              <a:buNone/>
              <a:defRPr sz="4500" i="1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buClr>
                <a:srgbClr val="999999"/>
              </a:buClr>
              <a:buSzPts val="3000"/>
              <a:buFont typeface="Georgia"/>
              <a:buNone/>
              <a:defRPr sz="4500" i="1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buClr>
                <a:srgbClr val="999999"/>
              </a:buClr>
              <a:buSzPts val="3000"/>
              <a:buFont typeface="Georgia"/>
              <a:buNone/>
              <a:defRPr sz="4500" i="1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buClr>
                <a:srgbClr val="999999"/>
              </a:buClr>
              <a:buSzPts val="3000"/>
              <a:buFont typeface="Georgia"/>
              <a:buNone/>
              <a:defRPr sz="4500" i="1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buClr>
                <a:srgbClr val="999999"/>
              </a:buClr>
              <a:buSzPts val="3000"/>
              <a:buFont typeface="Georgia"/>
              <a:buNone/>
              <a:defRPr sz="4500" i="1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7112083" y="9499703"/>
            <a:ext cx="1097305" cy="787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451487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3694229" y="3409200"/>
            <a:ext cx="10898054" cy="542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 rtl="0">
              <a:spcBef>
                <a:spcPts val="0"/>
              </a:spcBef>
              <a:buSzPts val="2400"/>
              <a:buFont typeface="Georgia"/>
              <a:buChar char="▪"/>
              <a:defRPr sz="3600" i="1">
                <a:latin typeface="Georgia"/>
                <a:ea typeface="Georgia"/>
                <a:cs typeface="Georgia"/>
                <a:sym typeface="Georgia"/>
              </a:defRPr>
            </a:lvl1pPr>
            <a:lvl2pPr lvl="1" algn="ctr" rtl="0">
              <a:spcBef>
                <a:spcPts val="0"/>
              </a:spcBef>
              <a:buSzPts val="2400"/>
              <a:buFont typeface="Georgia"/>
              <a:buChar char="-"/>
              <a:defRPr sz="3600" i="1"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buSzPts val="2400"/>
              <a:buFont typeface="Georgia"/>
              <a:buChar char="-"/>
              <a:defRPr sz="3600" i="1"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buSzPts val="2400"/>
              <a:buFont typeface="Georgia"/>
              <a:buChar char="-"/>
              <a:defRPr sz="3600" i="1"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buSzPts val="2400"/>
              <a:buFont typeface="Georgia"/>
              <a:buChar char="-"/>
              <a:defRPr sz="3600" i="1"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buSzPts val="2400"/>
              <a:buFont typeface="Georgia"/>
              <a:buChar char="-"/>
              <a:defRPr sz="3600" i="1"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buSzPts val="2400"/>
              <a:buFont typeface="Georgia"/>
              <a:buChar char="-"/>
              <a:defRPr sz="3600" i="1"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buSzPts val="2400"/>
              <a:buFont typeface="Georgia"/>
              <a:buChar char="-"/>
              <a:defRPr sz="3600" i="1">
                <a:latin typeface="Georgia"/>
                <a:ea typeface="Georgia"/>
                <a:cs typeface="Georgia"/>
                <a:sym typeface="Georgia"/>
              </a:defRPr>
            </a:lvl8pPr>
            <a:lvl9pPr lvl="8" algn="ctr">
              <a:spcBef>
                <a:spcPts val="0"/>
              </a:spcBef>
              <a:buSzPts val="2400"/>
              <a:buFont typeface="Georgia"/>
              <a:buChar char="-"/>
              <a:defRPr sz="3600" i="1"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17112083" y="9499703"/>
            <a:ext cx="1097305" cy="787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124910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1 column lef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68859" y="1151000"/>
            <a:ext cx="4092245" cy="27282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1pPr>
            <a:lvl2pPr lvl="1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2pPr>
            <a:lvl3pPr lvl="2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3pPr>
            <a:lvl4pPr lvl="3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4pPr>
            <a:lvl5pPr lvl="4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5pPr>
            <a:lvl6pPr lvl="5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6pPr>
            <a:lvl7pPr lvl="6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7pPr>
            <a:lvl8pPr lvl="7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8pPr>
            <a:lvl9pPr lvl="8" rtl="0">
              <a:spcBef>
                <a:spcPts val="0"/>
              </a:spcBef>
              <a:buClr>
                <a:srgbClr val="F67031"/>
              </a:buClr>
              <a:buSzPts val="2400"/>
              <a:buNone/>
              <a:defRPr>
                <a:solidFill>
                  <a:srgbClr val="F67031"/>
                </a:solidFill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17112083" y="9499703"/>
            <a:ext cx="1097305" cy="787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lang="en">
              <a:solidFill>
                <a:srgbClr val="FFFFFF"/>
              </a:solidFill>
            </a:endParaRPr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468859" y="4008650"/>
            <a:ext cx="4092245" cy="5104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ts val="1200"/>
              <a:buChar char="▪"/>
              <a:defRPr sz="1800"/>
            </a:lvl1pPr>
            <a:lvl2pPr lvl="1" rtl="0">
              <a:spcBef>
                <a:spcPts val="0"/>
              </a:spcBef>
              <a:buSzPts val="1200"/>
              <a:buChar char="-"/>
              <a:defRPr sz="1800"/>
            </a:lvl2pPr>
            <a:lvl3pPr lvl="2" rtl="0">
              <a:spcBef>
                <a:spcPts val="0"/>
              </a:spcBef>
              <a:buSzPts val="1200"/>
              <a:buChar char="-"/>
              <a:defRPr sz="1800"/>
            </a:lvl3pPr>
            <a:lvl4pPr lvl="3" rtl="0">
              <a:spcBef>
                <a:spcPts val="0"/>
              </a:spcBef>
              <a:buSzPts val="1200"/>
              <a:buChar char="-"/>
              <a:defRPr sz="1800"/>
            </a:lvl4pPr>
            <a:lvl5pPr lvl="4" rtl="0">
              <a:spcBef>
                <a:spcPts val="0"/>
              </a:spcBef>
              <a:buSzPts val="1200"/>
              <a:buChar char="-"/>
              <a:defRPr sz="1800"/>
            </a:lvl5pPr>
            <a:lvl6pPr lvl="5" rtl="0">
              <a:spcBef>
                <a:spcPts val="0"/>
              </a:spcBef>
              <a:buSzPts val="1200"/>
              <a:buChar char="-"/>
              <a:defRPr sz="1800"/>
            </a:lvl6pPr>
            <a:lvl7pPr lvl="6" rtl="0">
              <a:spcBef>
                <a:spcPts val="0"/>
              </a:spcBef>
              <a:buSzPts val="1200"/>
              <a:buChar char="-"/>
              <a:defRPr sz="1800"/>
            </a:lvl7pPr>
            <a:lvl8pPr lvl="7" rtl="0">
              <a:spcBef>
                <a:spcPts val="0"/>
              </a:spcBef>
              <a:buSzPts val="1200"/>
              <a:buChar char="-"/>
              <a:defRPr sz="1800"/>
            </a:lvl8pPr>
            <a:lvl9pPr lvl="8" rtl="0">
              <a:spcBef>
                <a:spcPts val="0"/>
              </a:spcBef>
              <a:buSzPts val="1200"/>
              <a:buChar char="-"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13137107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th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1603215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oth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411622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oth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97458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26" Type="http://schemas.openxmlformats.org/officeDocument/2006/relationships/slideLayout" Target="../slideLayouts/slideLayout45.xml"/><Relationship Id="rId39" Type="http://schemas.openxmlformats.org/officeDocument/2006/relationships/slideLayout" Target="../slideLayouts/slideLayout58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34" Type="http://schemas.openxmlformats.org/officeDocument/2006/relationships/slideLayout" Target="../slideLayouts/slideLayout53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5" Type="http://schemas.openxmlformats.org/officeDocument/2006/relationships/slideLayout" Target="../slideLayouts/slideLayout44.xml"/><Relationship Id="rId33" Type="http://schemas.openxmlformats.org/officeDocument/2006/relationships/slideLayout" Target="../slideLayouts/slideLayout52.xml"/><Relationship Id="rId38" Type="http://schemas.openxmlformats.org/officeDocument/2006/relationships/slideLayout" Target="../slideLayouts/slideLayout57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29" Type="http://schemas.openxmlformats.org/officeDocument/2006/relationships/slideLayout" Target="../slideLayouts/slideLayout48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slideLayout" Target="../slideLayouts/slideLayout43.xml"/><Relationship Id="rId32" Type="http://schemas.openxmlformats.org/officeDocument/2006/relationships/slideLayout" Target="../slideLayouts/slideLayout51.xml"/><Relationship Id="rId37" Type="http://schemas.openxmlformats.org/officeDocument/2006/relationships/slideLayout" Target="../slideLayouts/slideLayout56.xml"/><Relationship Id="rId40" Type="http://schemas.openxmlformats.org/officeDocument/2006/relationships/slideLayout" Target="../slideLayouts/slideLayout59.xml"/><Relationship Id="rId45" Type="http://schemas.openxmlformats.org/officeDocument/2006/relationships/image" Target="../media/image2.png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42.xml"/><Relationship Id="rId28" Type="http://schemas.openxmlformats.org/officeDocument/2006/relationships/slideLayout" Target="../slideLayouts/slideLayout47.xml"/><Relationship Id="rId36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31" Type="http://schemas.openxmlformats.org/officeDocument/2006/relationships/slideLayout" Target="../slideLayouts/slideLayout50.xml"/><Relationship Id="rId44" Type="http://schemas.openxmlformats.org/officeDocument/2006/relationships/image" Target="../media/image8.png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Relationship Id="rId27" Type="http://schemas.openxmlformats.org/officeDocument/2006/relationships/slideLayout" Target="../slideLayouts/slideLayout46.xml"/><Relationship Id="rId30" Type="http://schemas.openxmlformats.org/officeDocument/2006/relationships/slideLayout" Target="../slideLayouts/slideLayout49.xml"/><Relationship Id="rId35" Type="http://schemas.openxmlformats.org/officeDocument/2006/relationships/slideLayout" Target="../slideLayouts/slideLayout54.xml"/><Relationship Id="rId43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46"/>
            <a:ext cx="18287207" cy="10286554"/>
          </a:xfrm>
          <a:prstGeom prst="rect">
            <a:avLst/>
          </a:prstGeom>
        </p:spPr>
      </p:pic>
      <p:sp>
        <p:nvSpPr>
          <p:cNvPr id="8" name="テキスト プレースホルダー 7"/>
          <p:cNvSpPr>
            <a:spLocks noGrp="1"/>
          </p:cNvSpPr>
          <p:nvPr>
            <p:ph type="body" idx="1"/>
          </p:nvPr>
        </p:nvSpPr>
        <p:spPr>
          <a:xfrm>
            <a:off x="914400" y="2400300"/>
            <a:ext cx="16457613" cy="6789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Master Text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16024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713" r:id="rId3"/>
    <p:sldLayoutId id="2147483658" r:id="rId4"/>
    <p:sldLayoutId id="2147483678" r:id="rId5"/>
    <p:sldLayoutId id="2147483679" r:id="rId6"/>
    <p:sldLayoutId id="2147483680" r:id="rId7"/>
    <p:sldLayoutId id="2147483681" r:id="rId8"/>
    <p:sldLayoutId id="2147483684" r:id="rId9"/>
    <p:sldLayoutId id="2147483674" r:id="rId10"/>
    <p:sldLayoutId id="2147483711" r:id="rId11"/>
    <p:sldLayoutId id="2147483712" r:id="rId12"/>
    <p:sldLayoutId id="2147483689" r:id="rId13"/>
    <p:sldLayoutId id="2147483675" r:id="rId14"/>
    <p:sldLayoutId id="2147483702" r:id="rId15"/>
    <p:sldLayoutId id="2147483706" r:id="rId16"/>
    <p:sldLayoutId id="2147483710" r:id="rId17"/>
    <p:sldLayoutId id="2147483716" r:id="rId18"/>
    <p:sldLayoutId id="2147483717" r:id="rId19"/>
  </p:sldLayoutIdLst>
  <p:timing>
    <p:tnLst>
      <p:par>
        <p:cTn id="1" dur="indefinite" restart="never" nodeType="tmRoot"/>
      </p:par>
    </p:tnLst>
  </p:timing>
  <p:txStyles>
    <p:titleStyle>
      <a:lvl1pPr algn="ctr" defTabSz="1632753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632753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326612" indent="-510235" algn="l" defTabSz="1632753" rtl="0" eaLnBrk="1" latinLnBrk="0" hangingPunct="1">
        <a:spcBef>
          <a:spcPct val="20000"/>
        </a:spcBef>
        <a:buFont typeface="Arial" panose="020B0604020202020204" pitchFamily="34" charset="0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0941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317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693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070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446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2822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199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376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53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129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505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1882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258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634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011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6" y="-123975"/>
            <a:ext cx="18117134" cy="1821559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117050" cy="112605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0195" y="9163193"/>
            <a:ext cx="1117050" cy="1126059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46"/>
            <a:ext cx="18287207" cy="1028655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9080" y="9370612"/>
            <a:ext cx="18117134" cy="1821559"/>
          </a:xfrm>
          <a:prstGeom prst="rect">
            <a:avLst/>
          </a:prstGeom>
        </p:spPr>
      </p:pic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94346" y="246956"/>
            <a:ext cx="16457772" cy="1203151"/>
          </a:xfrm>
          <a:prstGeom prst="rect">
            <a:avLst/>
          </a:prstGeom>
        </p:spPr>
        <p:txBody>
          <a:bodyPr vert="horz" lIns="163275" tIns="81638" rIns="163275" bIns="81638" rtlCol="0" anchor="ctr">
            <a:noAutofit/>
          </a:bodyPr>
          <a:lstStyle/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14321" y="1831132"/>
            <a:ext cx="16457772" cy="7358114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lang="en-US" altLang="ja-JP" dirty="0" smtClean="0"/>
              <a:t>Master Text</a:t>
            </a:r>
            <a:endParaRPr lang="ja-JP" altLang="en-US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914321" y="9607996"/>
            <a:ext cx="426683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627AA-E268-4C67-A9A7-5C4D23F3573A}" type="datetimeFigureOut">
              <a:rPr lang="en-US" smtClean="0"/>
              <a:pPr/>
              <a:t>27-Nov-18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552412" y="9535988"/>
            <a:ext cx="73581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3600">
                <a:solidFill>
                  <a:schemeClr val="tx1">
                    <a:alpha val="50000"/>
                  </a:schemeClr>
                </a:solidFill>
                <a:latin typeface="Bebas Neue Regular" pitchFamily="50" charset="0"/>
              </a:defRPr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468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0" r:id="rId2"/>
    <p:sldLayoutId id="2147483661" r:id="rId3"/>
    <p:sldLayoutId id="2147483662" r:id="rId4"/>
    <p:sldLayoutId id="2147483663" r:id="rId5"/>
    <p:sldLayoutId id="2147483664" r:id="rId6"/>
    <p:sldLayoutId id="2147483704" r:id="rId7"/>
    <p:sldLayoutId id="2147483668" r:id="rId8"/>
    <p:sldLayoutId id="2147483669" r:id="rId9"/>
    <p:sldLayoutId id="2147483665" r:id="rId10"/>
    <p:sldLayoutId id="2147483666" r:id="rId11"/>
    <p:sldLayoutId id="2147483714" r:id="rId12"/>
    <p:sldLayoutId id="2147483673" r:id="rId13"/>
    <p:sldLayoutId id="2147483701" r:id="rId14"/>
    <p:sldLayoutId id="2147483657" r:id="rId15"/>
    <p:sldLayoutId id="2147483667" r:id="rId16"/>
    <p:sldLayoutId id="2147483660" r:id="rId17"/>
    <p:sldLayoutId id="2147483682" r:id="rId18"/>
    <p:sldLayoutId id="2147483692" r:id="rId19"/>
    <p:sldLayoutId id="2147483707" r:id="rId20"/>
    <p:sldLayoutId id="2147483683" r:id="rId21"/>
    <p:sldLayoutId id="2147483687" r:id="rId22"/>
    <p:sldLayoutId id="2147483705" r:id="rId23"/>
    <p:sldLayoutId id="2147483688" r:id="rId24"/>
    <p:sldLayoutId id="2147483685" r:id="rId25"/>
    <p:sldLayoutId id="2147483686" r:id="rId26"/>
    <p:sldLayoutId id="2147483709" r:id="rId27"/>
    <p:sldLayoutId id="2147483694" r:id="rId28"/>
    <p:sldLayoutId id="2147483690" r:id="rId29"/>
    <p:sldLayoutId id="2147483691" r:id="rId30"/>
    <p:sldLayoutId id="2147483695" r:id="rId31"/>
    <p:sldLayoutId id="2147483697" r:id="rId32"/>
    <p:sldLayoutId id="2147483698" r:id="rId33"/>
    <p:sldLayoutId id="2147483699" r:id="rId34"/>
    <p:sldLayoutId id="2147483700" r:id="rId35"/>
    <p:sldLayoutId id="2147483703" r:id="rId36"/>
    <p:sldLayoutId id="2147483708" r:id="rId37"/>
    <p:sldLayoutId id="2147483715" r:id="rId38"/>
    <p:sldLayoutId id="2147483720" r:id="rId39"/>
    <p:sldLayoutId id="2147483739" r:id="rId40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  <p:txStyles>
    <p:titleStyle>
      <a:lvl1pPr algn="ctr" defTabSz="1632753" rtl="0" eaLnBrk="1" latinLnBrk="0" hangingPunct="1">
        <a:spcBef>
          <a:spcPct val="0"/>
        </a:spcBef>
        <a:buNone/>
        <a:defRPr sz="8800" kern="1200" spc="3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632753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326612" indent="-510235" algn="l" defTabSz="1632753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2040941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317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693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070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446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2822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199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376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53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129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505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1882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258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634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011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321" y="411957"/>
            <a:ext cx="16457772" cy="1714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21" y="2400301"/>
            <a:ext cx="16457772" cy="678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321" y="9534526"/>
            <a:ext cx="426683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71600"/>
            <a:fld id="{D7EEA7FD-E862-4C97-A410-F6B621A2BB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371600"/>
              <a:t>27-Nov-18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7858" y="9534526"/>
            <a:ext cx="5790697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716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05263" y="9534526"/>
            <a:ext cx="426683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71600"/>
            <a:fld id="{21D1D1DC-536C-4075-AA47-08C94472F9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4022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  <p:txStyles>
    <p:titleStyle>
      <a:lvl1pPr algn="ctr" defTabSz="1371600" rtl="0" eaLnBrk="1" latinLnBrk="0" hangingPunct="1"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4350" indent="-514350" algn="l" defTabSz="137160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14425" indent="-428625" algn="l" defTabSz="1371600" rtl="0" eaLnBrk="1" latinLnBrk="0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spcBef>
          <a:spcPct val="20000"/>
        </a:spcBef>
        <a:buFont typeface="Arial" pitchFamily="34" charset="0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60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4.png"/><Relationship Id="rId7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2.png"/><Relationship Id="rId7" Type="http://schemas.openxmlformats.org/officeDocument/2006/relationships/image" Target="../media/image3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0.png"/><Relationship Id="rId9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22.png"/><Relationship Id="rId7" Type="http://schemas.openxmlformats.org/officeDocument/2006/relationships/image" Target="../media/image3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20.png"/><Relationship Id="rId9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2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1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2.png"/><Relationship Id="rId7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3.png"/><Relationship Id="rId5" Type="http://schemas.openxmlformats.org/officeDocument/2006/relationships/image" Target="../media/image20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143500"/>
            <a:ext cx="18134807" cy="5143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8850" name="Picture 2" descr="Kantor Gubernur Jawa Timur, Surabaya - Indonesia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51605" y="0"/>
            <a:ext cx="18134807" cy="5372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0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6362606"/>
              </p:ext>
            </p:extLst>
          </p:nvPr>
        </p:nvGraphicFramePr>
        <p:xfrm>
          <a:off x="14689136" y="457200"/>
          <a:ext cx="2226470" cy="2628900"/>
        </p:xfrm>
        <a:graphic>
          <a:graphicData uri="http://schemas.openxmlformats.org/presentationml/2006/ole">
            <p:oleObj spid="_x0000_s1030" name="CorelDRAW" r:id="rId6" imgW="665640" imgH="900720" progId="">
              <p:embed/>
            </p:oleObj>
          </a:graphicData>
        </a:graphic>
      </p:graphicFrame>
      <p:sp>
        <p:nvSpPr>
          <p:cNvPr id="13" name="Rectangle 12"/>
          <p:cNvSpPr/>
          <p:nvPr/>
        </p:nvSpPr>
        <p:spPr>
          <a:xfrm>
            <a:off x="1980406" y="2400301"/>
            <a:ext cx="14097000" cy="9510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>
              <a:defRPr/>
            </a:pPr>
            <a:endParaRPr lang="en-US" sz="6600" b="1" spc="75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glow rad="101600">
                  <a:srgbClr val="C0504D">
                    <a:satMod val="175000"/>
                    <a:alpha val="40000"/>
                  </a:srgbClr>
                </a:glow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lgerian" pitchFamily="82" charset="0"/>
              <a:ea typeface="Adobe Gothic Std B" pitchFamily="34" charset="-128"/>
            </a:endParaRPr>
          </a:p>
          <a:p>
            <a:pPr algn="ctr" defTabSz="1371600">
              <a:defRPr/>
            </a:pPr>
            <a:r>
              <a:rPr lang="en-US" sz="6600" b="1" spc="75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lgerian" pitchFamily="82" charset="0"/>
                <a:ea typeface="Adobe Gothic Std B" pitchFamily="34" charset="-128"/>
              </a:rPr>
              <a:t> AKTUALISASI  </a:t>
            </a:r>
          </a:p>
          <a:p>
            <a:pPr algn="ctr" defTabSz="1371600">
              <a:defRPr/>
            </a:pPr>
            <a:r>
              <a:rPr lang="en-US" sz="6600" b="1" spc="75" dirty="0" err="1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lgerian" pitchFamily="82" charset="0"/>
                <a:ea typeface="Adobe Gothic Std B" pitchFamily="34" charset="-128"/>
              </a:rPr>
              <a:t>penerapan</a:t>
            </a:r>
            <a:r>
              <a:rPr lang="en-US" sz="6600" b="1" spc="75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lgerian" pitchFamily="82" charset="0"/>
                <a:ea typeface="Adobe Gothic Std B" pitchFamily="34" charset="-128"/>
              </a:rPr>
              <a:t> &amp; </a:t>
            </a:r>
            <a:r>
              <a:rPr lang="en-US" sz="6600" b="1" spc="75" dirty="0" err="1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lgerian" pitchFamily="82" charset="0"/>
                <a:ea typeface="Adobe Gothic Std B" pitchFamily="34" charset="-128"/>
              </a:rPr>
              <a:t>pengawasan</a:t>
            </a:r>
            <a:r>
              <a:rPr lang="en-US" sz="6600" b="1" spc="75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lgerian" pitchFamily="82" charset="0"/>
                <a:ea typeface="Adobe Gothic Std B" pitchFamily="34" charset="-128"/>
              </a:rPr>
              <a:t>  K3 </a:t>
            </a:r>
          </a:p>
          <a:p>
            <a:pPr algn="ctr" defTabSz="1371600">
              <a:defRPr/>
            </a:pPr>
            <a:r>
              <a:rPr lang="en-US" sz="6600" b="1" spc="75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lgerian" pitchFamily="82" charset="0"/>
                <a:ea typeface="Adobe Gothic Std B" pitchFamily="34" charset="-128"/>
              </a:rPr>
              <a:t>DI JAWA TIMUR</a:t>
            </a:r>
            <a:endParaRPr lang="en-US" sz="6600" b="1" spc="75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glow rad="101600">
                  <a:srgbClr val="C0504D">
                    <a:satMod val="175000"/>
                    <a:alpha val="40000"/>
                  </a:srgbClr>
                </a:glow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lgerian" pitchFamily="82" charset="0"/>
              <a:ea typeface="Adobe Gothic Std B" pitchFamily="34" charset="-128"/>
            </a:endParaRPr>
          </a:p>
          <a:p>
            <a:pPr algn="ctr" defTabSz="1371600">
              <a:defRPr/>
            </a:pPr>
            <a:endParaRPr lang="en-US" sz="6600" b="1" spc="75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glow rad="101600">
                  <a:srgbClr val="C0504D">
                    <a:satMod val="175000"/>
                    <a:alpha val="40000"/>
                  </a:srgbClr>
                </a:glow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lgerian" pitchFamily="82" charset="0"/>
              <a:ea typeface="Adobe Gothic Std B" pitchFamily="34" charset="-128"/>
            </a:endParaRPr>
          </a:p>
          <a:p>
            <a:pPr algn="ctr" defTabSz="1371600">
              <a:defRPr/>
            </a:pPr>
            <a:r>
              <a:rPr lang="en-US" sz="5400" b="1" spc="75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dobe Gothic Std B" pitchFamily="34" charset="-128"/>
                <a:ea typeface="Adobe Gothic Std B" pitchFamily="34" charset="-128"/>
              </a:rPr>
              <a:t>  </a:t>
            </a:r>
          </a:p>
          <a:p>
            <a:pPr algn="ctr" defTabSz="1371600">
              <a:defRPr/>
            </a:pPr>
            <a:endParaRPr lang="en-US" sz="5400" b="1" spc="75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glow rad="101600">
                  <a:srgbClr val="C0504D">
                    <a:satMod val="175000"/>
                    <a:alpha val="40000"/>
                  </a:srgbClr>
                </a:glow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dobe Gothic Std B" pitchFamily="34" charset="-128"/>
              <a:ea typeface="Adobe Gothic Std B" pitchFamily="34" charset="-128"/>
            </a:endParaRPr>
          </a:p>
          <a:p>
            <a:pPr algn="ctr" defTabSz="1371600">
              <a:defRPr/>
            </a:pPr>
            <a:endParaRPr lang="en-US" sz="5400" b="1" spc="75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glow rad="101600">
                  <a:srgbClr val="C0504D">
                    <a:satMod val="175000"/>
                    <a:alpha val="40000"/>
                  </a:srgbClr>
                </a:glow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dobe Gothic Std B" pitchFamily="34" charset="-128"/>
              <a:ea typeface="Adobe Gothic Std B" pitchFamily="34" charset="-128"/>
            </a:endParaRPr>
          </a:p>
          <a:p>
            <a:pPr algn="ctr" defTabSz="1371600">
              <a:defRPr/>
            </a:pPr>
            <a:endParaRPr lang="en-US" sz="5400" b="1" spc="75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glow rad="101600">
                  <a:srgbClr val="C0504D">
                    <a:satMod val="175000"/>
                    <a:alpha val="40000"/>
                  </a:srgbClr>
                </a:glow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dobe Gothic Std B" pitchFamily="34" charset="-128"/>
              <a:ea typeface="Adobe Gothic Std B" pitchFamily="34" charset="-128"/>
            </a:endParaRPr>
          </a:p>
          <a:p>
            <a:pPr algn="ctr" defTabSz="1371600">
              <a:defRPr/>
            </a:pPr>
            <a:endParaRPr lang="en-US" sz="6600" b="1" spc="75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glow rad="101600">
                  <a:srgbClr val="C0504D">
                    <a:satMod val="175000"/>
                    <a:alpha val="40000"/>
                  </a:srgbClr>
                </a:glow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dobe Gothic Std B" pitchFamily="34" charset="-128"/>
              <a:ea typeface="Adobe Gothic Std B" pitchFamily="34" charset="-128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2285206" y="5257800"/>
            <a:ext cx="13716000" cy="5029200"/>
          </a:xfrm>
          <a:prstGeom prst="rect">
            <a:avLst/>
          </a:prstGeom>
          <a:solidFill>
            <a:schemeClr val="accent2">
              <a:lumMod val="60000"/>
              <a:lumOff val="40000"/>
              <a:alpha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371600"/>
            <a:endParaRPr lang="en-US" sz="3600" b="1" dirty="0" smtClean="0">
              <a:solidFill>
                <a:prstClr val="black"/>
              </a:solidFill>
              <a:latin typeface="Bodoni MT Black" pitchFamily="18" charset="0"/>
              <a:ea typeface="Adobe Gothic Std B" pitchFamily="34" charset="-128"/>
            </a:endParaRPr>
          </a:p>
          <a:p>
            <a:pPr algn="ctr" defTabSz="1371600"/>
            <a:endParaRPr lang="en-US" sz="3600" b="1" dirty="0">
              <a:solidFill>
                <a:prstClr val="black"/>
              </a:solidFill>
              <a:latin typeface="Bodoni MT Black" pitchFamily="18" charset="0"/>
              <a:ea typeface="Adobe Gothic Std B" pitchFamily="34" charset="-128"/>
            </a:endParaRPr>
          </a:p>
          <a:p>
            <a:pPr algn="ctr" defTabSz="1371600"/>
            <a:endParaRPr lang="en-US" sz="3600" b="1" dirty="0" smtClean="0">
              <a:solidFill>
                <a:prstClr val="black"/>
              </a:solidFill>
              <a:latin typeface="Bodoni MT Black" pitchFamily="18" charset="0"/>
              <a:ea typeface="Adobe Gothic Std B" pitchFamily="34" charset="-128"/>
            </a:endParaRPr>
          </a:p>
          <a:p>
            <a:pPr algn="ctr" defTabSz="1371600"/>
            <a:endParaRPr lang="en-US" sz="3600" b="1" dirty="0" smtClean="0">
              <a:solidFill>
                <a:prstClr val="black"/>
              </a:solidFill>
              <a:latin typeface="Bodoni MT Black" pitchFamily="18" charset="0"/>
              <a:ea typeface="Adobe Gothic Std B" pitchFamily="34" charset="-128"/>
            </a:endParaRPr>
          </a:p>
          <a:p>
            <a:pPr algn="ctr" defTabSz="1371600"/>
            <a:endParaRPr lang="en-US" sz="3600" b="1" dirty="0">
              <a:solidFill>
                <a:prstClr val="black"/>
              </a:solidFill>
              <a:latin typeface="Bodoni MT Black" pitchFamily="18" charset="0"/>
              <a:ea typeface="Adobe Gothic Std B" pitchFamily="34" charset="-128"/>
            </a:endParaRPr>
          </a:p>
          <a:p>
            <a:pPr algn="ctr" defTabSz="1371600"/>
            <a:r>
              <a:rPr lang="en-US" sz="3600" b="1" dirty="0" smtClean="0">
                <a:solidFill>
                  <a:prstClr val="black"/>
                </a:solidFill>
                <a:latin typeface="Bodoni MT Black" pitchFamily="18" charset="0"/>
                <a:ea typeface="Adobe Gothic Std B" pitchFamily="34" charset="-128"/>
              </a:rPr>
              <a:t>DINAS </a:t>
            </a:r>
            <a:r>
              <a:rPr lang="en-US" sz="3600" b="1" dirty="0">
                <a:solidFill>
                  <a:prstClr val="black"/>
                </a:solidFill>
                <a:latin typeface="Bodoni MT Black" pitchFamily="18" charset="0"/>
                <a:ea typeface="Adobe Gothic Std B" pitchFamily="34" charset="-128"/>
              </a:rPr>
              <a:t>TENAGA KERJA DAN TRANSMIGRASI </a:t>
            </a:r>
          </a:p>
          <a:p>
            <a:pPr algn="ctr" defTabSz="1371600"/>
            <a:r>
              <a:rPr lang="en-US" sz="3600" b="1" dirty="0">
                <a:solidFill>
                  <a:prstClr val="black"/>
                </a:solidFill>
                <a:latin typeface="Bodoni MT Black" pitchFamily="18" charset="0"/>
                <a:ea typeface="Adobe Gothic Std B" pitchFamily="34" charset="-128"/>
              </a:rPr>
              <a:t>PROVINSI  JAWA  </a:t>
            </a:r>
            <a:r>
              <a:rPr lang="en-US" sz="3600" b="1" dirty="0" smtClean="0">
                <a:solidFill>
                  <a:prstClr val="black"/>
                </a:solidFill>
                <a:latin typeface="Bodoni MT Black" pitchFamily="18" charset="0"/>
                <a:ea typeface="Adobe Gothic Std B" pitchFamily="34" charset="-128"/>
              </a:rPr>
              <a:t>TIMUR</a:t>
            </a:r>
          </a:p>
          <a:p>
            <a:pPr algn="ctr" defTabSz="1371600"/>
            <a:r>
              <a:rPr lang="en-US" sz="3600" b="1" dirty="0" smtClean="0">
                <a:solidFill>
                  <a:prstClr val="black"/>
                </a:solidFill>
                <a:latin typeface="Berlin Sans FB Demi" pitchFamily="34" charset="0"/>
                <a:ea typeface="Adobe Gothic Std B" pitchFamily="34" charset="-128"/>
              </a:rPr>
              <a:t>28 November 2018</a:t>
            </a:r>
            <a:endParaRPr lang="en-US" sz="3600" b="1" dirty="0">
              <a:solidFill>
                <a:prstClr val="black"/>
              </a:solidFill>
              <a:latin typeface="Berlin Sans FB Demi" pitchFamily="34" charset="0"/>
              <a:ea typeface="Adobe Gothic Std B" pitchFamily="34" charset="-128"/>
            </a:endParaRPr>
          </a:p>
          <a:p>
            <a:pPr algn="ctr" defTabSz="1371600"/>
            <a:endParaRPr lang="en-US" sz="4200" b="1" dirty="0">
              <a:solidFill>
                <a:prstClr val="black"/>
              </a:solidFill>
            </a:endParaRPr>
          </a:p>
          <a:p>
            <a:pPr algn="ctr" defTabSz="1371600"/>
            <a:endParaRPr lang="en-US" sz="4200" b="1" dirty="0">
              <a:solidFill>
                <a:prstClr val="black"/>
              </a:solidFill>
            </a:endParaRPr>
          </a:p>
          <a:p>
            <a:pPr algn="r" defTabSz="1371600">
              <a:spcBef>
                <a:spcPts val="900"/>
              </a:spcBef>
              <a:defRPr/>
            </a:pPr>
            <a:endParaRPr lang="en-US" sz="3600" b="1" i="1" spc="75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brima" pitchFamily="2" charset="0"/>
              <a:ea typeface="Ebrima" pitchFamily="2" charset="0"/>
              <a:cs typeface="Ebrima" pitchFamily="2" charset="0"/>
            </a:endParaRPr>
          </a:p>
          <a:p>
            <a:pPr algn="ctr" defTabSz="1371600">
              <a:spcBef>
                <a:spcPts val="900"/>
              </a:spcBef>
              <a:defRPr/>
            </a:pPr>
            <a:endParaRPr lang="en-US" sz="3600" b="1" i="1" spc="75" dirty="0">
              <a:ln w="11430"/>
              <a:solidFill>
                <a:prstClr val="black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brima" pitchFamily="2" charset="0"/>
              <a:ea typeface="Ebrima" pitchFamily="2" charset="0"/>
              <a:cs typeface="Ebrima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18406" y="495300"/>
            <a:ext cx="3090940" cy="27434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5469882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Roda 2.png"/>
          <p:cNvPicPr>
            <a:picLocks noChangeAspect="1"/>
          </p:cNvPicPr>
          <p:nvPr/>
        </p:nvPicPr>
        <p:blipFill>
          <a:blip r:embed="rId3" cstate="print"/>
          <a:srcRect l="18455" t="9259" r="52887" b="11481"/>
          <a:stretch>
            <a:fillRect/>
          </a:stretch>
        </p:blipFill>
        <p:spPr>
          <a:xfrm>
            <a:off x="16038910" y="3092391"/>
            <a:ext cx="2247503" cy="4413309"/>
          </a:xfrm>
          <a:prstGeom prst="rect">
            <a:avLst/>
          </a:prstGeom>
        </p:spPr>
      </p:pic>
      <p:pic>
        <p:nvPicPr>
          <p:cNvPr id="17" name="Picture 16" descr="Roda 2.png"/>
          <p:cNvPicPr>
            <a:picLocks noChangeAspect="1"/>
          </p:cNvPicPr>
          <p:nvPr/>
        </p:nvPicPr>
        <p:blipFill>
          <a:blip r:embed="rId3" cstate="print"/>
          <a:srcRect l="47112" t="9259" r="24230" b="11481"/>
          <a:stretch>
            <a:fillRect/>
          </a:stretch>
        </p:blipFill>
        <p:spPr>
          <a:xfrm>
            <a:off x="0" y="3092391"/>
            <a:ext cx="2247503" cy="4413309"/>
          </a:xfrm>
          <a:prstGeom prst="rect">
            <a:avLst/>
          </a:prstGeom>
        </p:spPr>
      </p:pic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1153294" y="2716187"/>
            <a:ext cx="2808312" cy="2808313"/>
          </a:xfrm>
        </p:spPr>
      </p:sp>
      <p:sp>
        <p:nvSpPr>
          <p:cNvPr id="30" name="Rectangle 29"/>
          <p:cNvSpPr/>
          <p:nvPr/>
        </p:nvSpPr>
        <p:spPr>
          <a:xfrm>
            <a:off x="4723606" y="6667500"/>
            <a:ext cx="12725400" cy="2133600"/>
          </a:xfrm>
          <a:prstGeom prst="rect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799806" y="2933700"/>
            <a:ext cx="12649200" cy="2286000"/>
          </a:xfrm>
          <a:prstGeom prst="rect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94346" y="-114300"/>
            <a:ext cx="16457772" cy="1203151"/>
          </a:xfrm>
        </p:spPr>
        <p:txBody>
          <a:bodyPr/>
          <a:lstStyle/>
          <a:p>
            <a:r>
              <a:rPr lang="en-US" sz="7000" dirty="0" smtClean="0"/>
              <a:t>PENGERTIAN</a:t>
            </a:r>
            <a:r>
              <a:rPr lang="en-US" dirty="0" smtClean="0"/>
              <a:t> </a:t>
            </a:r>
            <a:r>
              <a:rPr lang="en-US" sz="10000" dirty="0" smtClean="0">
                <a:solidFill>
                  <a:schemeClr val="accent1"/>
                </a:solidFill>
                <a:latin typeface="Bebas Neue Regular" pitchFamily="50" charset="0"/>
              </a:rPr>
              <a:t>K3</a:t>
            </a:r>
            <a:endParaRPr lang="en-US" sz="10000" dirty="0">
              <a:solidFill>
                <a:schemeClr val="accent1"/>
              </a:solidFill>
              <a:latin typeface="Bebas Neue Regular" pitchFamily="50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5"/>
          </p:nvPr>
        </p:nvSpPr>
        <p:spPr>
          <a:xfrm>
            <a:off x="5028407" y="3009900"/>
            <a:ext cx="12268199" cy="1981200"/>
          </a:xfrm>
        </p:spPr>
        <p:txBody>
          <a:bodyPr/>
          <a:lstStyle/>
          <a:p>
            <a:pPr algn="just"/>
            <a:r>
              <a:rPr lang="en-US" sz="36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paya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/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pemikiran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menjamin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keutuhan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kesempurnaan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jasmani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rohani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manusia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umumnya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tenaga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kerja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khususnya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serta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hasil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karya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budaya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rangka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menuju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masyarakat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adil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makmur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en-US" sz="2800" dirty="0" smtClean="0">
              <a:solidFill>
                <a:srgbClr val="FFC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7"/>
          </p:nvPr>
        </p:nvSpPr>
        <p:spPr>
          <a:xfrm>
            <a:off x="4987429" y="7048500"/>
            <a:ext cx="12385377" cy="1656184"/>
          </a:xfrm>
        </p:spPr>
        <p:txBody>
          <a:bodyPr/>
          <a:lstStyle/>
          <a:p>
            <a:r>
              <a:rPr lang="en-US" sz="4800" dirty="0" err="1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3600" dirty="0" err="1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lmu</a:t>
            </a:r>
            <a:r>
              <a:rPr lang="en-US" sz="36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36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penerapan</a:t>
            </a:r>
            <a:r>
              <a:rPr lang="en-US" sz="36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teknologi</a:t>
            </a:r>
            <a:r>
              <a:rPr lang="en-US" sz="36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pencegahan</a:t>
            </a:r>
            <a:r>
              <a:rPr lang="en-US" sz="36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kecelakaan</a:t>
            </a:r>
            <a:r>
              <a:rPr lang="en-US" sz="36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kerja</a:t>
            </a:r>
            <a:r>
              <a:rPr lang="en-US" sz="36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36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penyakit</a:t>
            </a:r>
            <a:r>
              <a:rPr lang="en-US" sz="36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akibat</a:t>
            </a:r>
            <a:r>
              <a:rPr lang="en-US" sz="36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kerja</a:t>
            </a:r>
            <a:r>
              <a:rPr lang="en-US" sz="36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9"/>
          </p:nvPr>
        </p:nvSpPr>
        <p:spPr>
          <a:xfrm>
            <a:off x="1142206" y="6223620"/>
            <a:ext cx="2808312" cy="2808313"/>
          </a:xfrm>
        </p:spPr>
      </p:sp>
      <p:sp>
        <p:nvSpPr>
          <p:cNvPr id="15" name="テキスト プレースホルダー 30"/>
          <p:cNvSpPr>
            <a:spLocks noGrp="1"/>
          </p:cNvSpPr>
          <p:nvPr>
            <p:ph type="body" sz="quarter" idx="4294967295"/>
          </p:nvPr>
        </p:nvSpPr>
        <p:spPr>
          <a:xfrm>
            <a:off x="1447006" y="3721289"/>
            <a:ext cx="2286000" cy="81261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3500" b="1" dirty="0" smtClean="0">
                <a:solidFill>
                  <a:srgbClr val="FFC000"/>
                </a:solidFill>
              </a:rPr>
              <a:t>FILOSOFI</a:t>
            </a:r>
            <a:endParaRPr lang="en-US" sz="3500" b="1" dirty="0">
              <a:solidFill>
                <a:srgbClr val="FFC000"/>
              </a:solidFill>
            </a:endParaRPr>
          </a:p>
        </p:txBody>
      </p:sp>
      <p:sp>
        <p:nvSpPr>
          <p:cNvPr id="16" name="テキスト プレースホルダー 30"/>
          <p:cNvSpPr>
            <a:spLocks noGrp="1"/>
          </p:cNvSpPr>
          <p:nvPr>
            <p:ph type="body" sz="quarter" idx="4294967295"/>
          </p:nvPr>
        </p:nvSpPr>
        <p:spPr>
          <a:xfrm>
            <a:off x="1218406" y="7353300"/>
            <a:ext cx="2667000" cy="81261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3500" b="1" dirty="0" smtClean="0">
                <a:solidFill>
                  <a:srgbClr val="FFFF00"/>
                </a:solidFill>
              </a:rPr>
              <a:t>KEILMUAN</a:t>
            </a:r>
            <a:endParaRPr lang="en-US" sz="3500" b="1" dirty="0">
              <a:solidFill>
                <a:srgbClr val="FFFF00"/>
              </a:solidFill>
            </a:endParaRPr>
          </a:p>
        </p:txBody>
      </p:sp>
      <p:pic>
        <p:nvPicPr>
          <p:cNvPr id="22" name="Picture 21" descr="K3-(KESELAMATAN DAN KESEHATAN KERJA)-logo-vec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4300"/>
            <a:ext cx="2575774" cy="1828800"/>
          </a:xfrm>
          <a:prstGeom prst="rect">
            <a:avLst/>
          </a:prstGeom>
        </p:spPr>
      </p:pic>
      <p:sp>
        <p:nvSpPr>
          <p:cNvPr id="32" name="Isosceles Triangle 31"/>
          <p:cNvSpPr/>
          <p:nvPr/>
        </p:nvSpPr>
        <p:spPr>
          <a:xfrm rot="16200000">
            <a:off x="4223734" y="3738372"/>
            <a:ext cx="618744" cy="533400"/>
          </a:xfrm>
          <a:prstGeom prst="triangle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 rot="16200000">
            <a:off x="4147534" y="7386828"/>
            <a:ext cx="618744" cy="533400"/>
          </a:xfrm>
          <a:prstGeom prst="triangle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Prov Ja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079660" y="-266700"/>
            <a:ext cx="2206753" cy="23730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270217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タイトル 17"/>
          <p:cNvSpPr>
            <a:spLocks noGrp="1"/>
          </p:cNvSpPr>
          <p:nvPr>
            <p:ph type="title"/>
          </p:nvPr>
        </p:nvSpPr>
        <p:spPr>
          <a:xfrm>
            <a:off x="894346" y="38100"/>
            <a:ext cx="16457772" cy="1203151"/>
          </a:xfrm>
        </p:spPr>
        <p:txBody>
          <a:bodyPr/>
          <a:lstStyle/>
          <a:p>
            <a:pPr lvl="0">
              <a:defRPr/>
            </a:pPr>
            <a:r>
              <a:rPr lang="en-US" sz="6000" dirty="0" smtClean="0"/>
              <a:t>SEJARAH SINGKAT </a:t>
            </a:r>
            <a:r>
              <a:rPr lang="en-US" dirty="0" smtClean="0">
                <a:solidFill>
                  <a:schemeClr val="accent1"/>
                </a:solidFill>
                <a:latin typeface="Bebas Neue Regular" pitchFamily="50" charset="0"/>
              </a:rPr>
              <a:t>K3</a:t>
            </a:r>
            <a:endParaRPr lang="en-US" dirty="0">
              <a:solidFill>
                <a:schemeClr val="accent1"/>
              </a:solidFill>
              <a:latin typeface="Bebas Neue Regular" pitchFamily="50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33"/>
          </p:nvPr>
        </p:nvSpPr>
        <p:spPr>
          <a:xfrm>
            <a:off x="380206" y="2933700"/>
            <a:ext cx="4392488" cy="1728192"/>
          </a:xfrm>
        </p:spPr>
        <p:txBody>
          <a:bodyPr/>
          <a:lstStyle/>
          <a:p>
            <a:r>
              <a:rPr lang="en-US" sz="125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1847</a:t>
            </a:r>
            <a:endParaRPr lang="en-US" sz="125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テキスト プレースホルダー 23"/>
          <p:cNvSpPr>
            <a:spLocks noGrp="1"/>
          </p:cNvSpPr>
          <p:nvPr>
            <p:ph type="body" sz="quarter" idx="34"/>
          </p:nvPr>
        </p:nvSpPr>
        <p:spPr>
          <a:xfrm>
            <a:off x="4723606" y="2933700"/>
            <a:ext cx="4392488" cy="1728192"/>
          </a:xfrm>
        </p:spPr>
        <p:txBody>
          <a:bodyPr/>
          <a:lstStyle/>
          <a:p>
            <a:r>
              <a:rPr lang="en-US" sz="125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1852</a:t>
            </a:r>
            <a:endParaRPr lang="en-US" sz="125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テキスト プレースホルダー 28"/>
          <p:cNvSpPr>
            <a:spLocks noGrp="1"/>
          </p:cNvSpPr>
          <p:nvPr>
            <p:ph type="body" sz="quarter" idx="35"/>
          </p:nvPr>
        </p:nvSpPr>
        <p:spPr>
          <a:xfrm>
            <a:off x="8990806" y="2881908"/>
            <a:ext cx="4392488" cy="1728192"/>
          </a:xfrm>
        </p:spPr>
        <p:txBody>
          <a:bodyPr/>
          <a:lstStyle/>
          <a:p>
            <a:r>
              <a:rPr lang="en-US" sz="125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1905</a:t>
            </a:r>
            <a:endParaRPr lang="en-US" sz="125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テキスト プレースホルダー 20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>
              <a:buNone/>
            </a:pPr>
            <a:r>
              <a:rPr lang="en-US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Di Indonesia, </a:t>
            </a:r>
            <a:r>
              <a:rPr lang="en-US" sz="2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sejalan</a:t>
            </a:r>
            <a:r>
              <a:rPr lang="en-US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dengan</a:t>
            </a:r>
            <a:r>
              <a:rPr lang="en-US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pemakaian</a:t>
            </a:r>
            <a:r>
              <a:rPr lang="en-US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pesawat</a:t>
            </a:r>
            <a:r>
              <a:rPr lang="en-US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uap</a:t>
            </a:r>
            <a:r>
              <a:rPr lang="en-US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untuk</a:t>
            </a:r>
            <a:r>
              <a:rPr lang="en-US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keperluanPemerintah</a:t>
            </a:r>
            <a:r>
              <a:rPr lang="en-US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Hindia</a:t>
            </a:r>
            <a:r>
              <a:rPr lang="en-US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Belanda</a:t>
            </a:r>
            <a:r>
              <a:rPr lang="en-US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-</a:t>
            </a:r>
            <a:r>
              <a:rPr lang="en-US" sz="2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Pengawasan</a:t>
            </a:r>
            <a:r>
              <a:rPr lang="en-US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untuk</a:t>
            </a:r>
            <a:r>
              <a:rPr lang="en-US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pencegahan</a:t>
            </a:r>
            <a:r>
              <a:rPr lang="en-US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kebakaran</a:t>
            </a:r>
            <a:r>
              <a:rPr lang="en-US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.</a:t>
            </a:r>
            <a:endParaRPr lang="en-US" sz="2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0" name="テキスト プレースホルダー 29"/>
          <p:cNvSpPr>
            <a:spLocks noGrp="1"/>
          </p:cNvSpPr>
          <p:nvPr>
            <p:ph type="body" sz="quarter" idx="37"/>
          </p:nvPr>
        </p:nvSpPr>
        <p:spPr>
          <a:xfrm>
            <a:off x="4342606" y="5981700"/>
            <a:ext cx="4598640" cy="2808312"/>
          </a:xfrm>
        </p:spPr>
        <p:txBody>
          <a:bodyPr/>
          <a:lstStyle/>
          <a:p>
            <a:pPr algn="ctr">
              <a:buNone/>
            </a:pP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Pemerintah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Hindia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Belanda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mengeluarkan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STBL. No. 20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Keselamatan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Kerja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pemakaian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Pesawat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Uap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-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Pengawasannya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berada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di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Bawah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Dienst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Van Het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Stoomwesen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,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termasuk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perlindungan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untuk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tenaga</a:t>
            </a:r>
            <a:r>
              <a:rPr lang="en-US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kerja</a:t>
            </a:r>
            <a:endParaRPr lang="en-US" sz="20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テキスト プレースホルダー 30"/>
          <p:cNvSpPr>
            <a:spLocks noGrp="1"/>
          </p:cNvSpPr>
          <p:nvPr>
            <p:ph type="body" sz="quarter" idx="39"/>
          </p:nvPr>
        </p:nvSpPr>
        <p:spPr>
          <a:xfrm>
            <a:off x="8668966" y="6195492"/>
            <a:ext cx="4741440" cy="2605608"/>
          </a:xfrm>
        </p:spPr>
        <p:txBody>
          <a:bodyPr/>
          <a:lstStyle/>
          <a:p>
            <a:pPr algn="ctr">
              <a:buNone/>
            </a:pPr>
            <a:r>
              <a:rPr lang="en-US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Pemerintah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Hindia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Belanda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mengeluarkan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Peraturan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Tentang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Keselamatan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Kerja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dan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diperbarui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pada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Thun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1910 STBL No. 406 </a:t>
            </a:r>
          </a:p>
          <a:p>
            <a:pPr algn="ctr"/>
            <a:endParaRPr lang="en-US" sz="2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テキスト プレースホルダー 22"/>
          <p:cNvSpPr txBox="1">
            <a:spLocks/>
          </p:cNvSpPr>
          <p:nvPr/>
        </p:nvSpPr>
        <p:spPr>
          <a:xfrm>
            <a:off x="456406" y="1815108"/>
            <a:ext cx="4392488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Thun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テキスト プレースホルダー 23"/>
          <p:cNvSpPr txBox="1">
            <a:spLocks/>
          </p:cNvSpPr>
          <p:nvPr/>
        </p:nvSpPr>
        <p:spPr>
          <a:xfrm>
            <a:off x="4876006" y="1790700"/>
            <a:ext cx="4392488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Thun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5" name="テキスト プレースホルダー 28"/>
          <p:cNvSpPr txBox="1">
            <a:spLocks/>
          </p:cNvSpPr>
          <p:nvPr/>
        </p:nvSpPr>
        <p:spPr>
          <a:xfrm>
            <a:off x="8990806" y="1738908"/>
            <a:ext cx="4392488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Thun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20" name="Picture 19" descr="Roda 2.png"/>
          <p:cNvPicPr>
            <a:picLocks noChangeAspect="1"/>
          </p:cNvPicPr>
          <p:nvPr/>
        </p:nvPicPr>
        <p:blipFill>
          <a:blip r:embed="rId2" cstate="print"/>
          <a:srcRect l="18455" t="9259" r="52887" b="11481"/>
          <a:stretch>
            <a:fillRect/>
          </a:stretch>
        </p:blipFill>
        <p:spPr>
          <a:xfrm>
            <a:off x="16038910" y="3092391"/>
            <a:ext cx="2247503" cy="4413309"/>
          </a:xfrm>
          <a:prstGeom prst="rect">
            <a:avLst/>
          </a:prstGeom>
        </p:spPr>
      </p:pic>
      <p:pic>
        <p:nvPicPr>
          <p:cNvPr id="25" name="Picture 24" descr="Roda 2.png"/>
          <p:cNvPicPr>
            <a:picLocks noChangeAspect="1"/>
          </p:cNvPicPr>
          <p:nvPr/>
        </p:nvPicPr>
        <p:blipFill>
          <a:blip r:embed="rId2" cstate="print"/>
          <a:srcRect l="47112" t="9259" r="24230" b="11481"/>
          <a:stretch>
            <a:fillRect/>
          </a:stretch>
        </p:blipFill>
        <p:spPr>
          <a:xfrm>
            <a:off x="0" y="3092391"/>
            <a:ext cx="2247503" cy="4413309"/>
          </a:xfrm>
          <a:prstGeom prst="rect">
            <a:avLst/>
          </a:prstGeom>
        </p:spPr>
      </p:pic>
      <p:sp>
        <p:nvSpPr>
          <p:cNvPr id="17" name="テキスト プレースホルダー 28"/>
          <p:cNvSpPr>
            <a:spLocks noGrp="1"/>
          </p:cNvSpPr>
          <p:nvPr>
            <p:ph type="body" sz="quarter" idx="35"/>
          </p:nvPr>
        </p:nvSpPr>
        <p:spPr>
          <a:xfrm>
            <a:off x="13513718" y="2881908"/>
            <a:ext cx="4392488" cy="1728192"/>
          </a:xfrm>
        </p:spPr>
        <p:txBody>
          <a:bodyPr/>
          <a:lstStyle/>
          <a:p>
            <a:r>
              <a:rPr lang="en-US" sz="12500" dirty="0" smtClean="0">
                <a:solidFill>
                  <a:schemeClr val="accent6"/>
                </a:solidFill>
              </a:rPr>
              <a:t>1970</a:t>
            </a:r>
            <a:endParaRPr lang="en-US" sz="12500" dirty="0">
              <a:solidFill>
                <a:schemeClr val="accent6"/>
              </a:solidFill>
            </a:endParaRPr>
          </a:p>
        </p:txBody>
      </p:sp>
      <p:sp>
        <p:nvSpPr>
          <p:cNvPr id="22" name="テキスト プレースホルダー 28"/>
          <p:cNvSpPr txBox="1">
            <a:spLocks/>
          </p:cNvSpPr>
          <p:nvPr/>
        </p:nvSpPr>
        <p:spPr>
          <a:xfrm>
            <a:off x="13513718" y="1738908"/>
            <a:ext cx="4392488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Thun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6" name="テキスト プレースホルダー 29"/>
          <p:cNvSpPr>
            <a:spLocks noGrp="1"/>
          </p:cNvSpPr>
          <p:nvPr>
            <p:ph type="body" sz="quarter" idx="37"/>
          </p:nvPr>
        </p:nvSpPr>
        <p:spPr>
          <a:xfrm>
            <a:off x="13562806" y="5981700"/>
            <a:ext cx="4065240" cy="2808312"/>
          </a:xfrm>
        </p:spPr>
        <p:txBody>
          <a:bodyPr/>
          <a:lstStyle/>
          <a:p>
            <a:pPr algn="ctr">
              <a:buNone/>
            </a:pPr>
            <a:r>
              <a:rPr lang="en-US" sz="2000" dirty="0" err="1" smtClean="0">
                <a:solidFill>
                  <a:schemeClr val="accent6"/>
                </a:solidFill>
              </a:rPr>
              <a:t>Lahirnya</a:t>
            </a:r>
            <a:r>
              <a:rPr lang="en-US" sz="2000" dirty="0" smtClean="0">
                <a:solidFill>
                  <a:schemeClr val="accent6"/>
                </a:solidFill>
              </a:rPr>
              <a:t> </a:t>
            </a:r>
            <a:r>
              <a:rPr lang="en-US" sz="2000" dirty="0" err="1" smtClean="0">
                <a:solidFill>
                  <a:schemeClr val="accent6"/>
                </a:solidFill>
              </a:rPr>
              <a:t>Undang-Undang</a:t>
            </a:r>
            <a:r>
              <a:rPr lang="en-US" sz="2000" dirty="0" smtClean="0">
                <a:solidFill>
                  <a:schemeClr val="accent6"/>
                </a:solidFill>
              </a:rPr>
              <a:t> No 1 </a:t>
            </a:r>
            <a:r>
              <a:rPr lang="en-US" sz="2000" dirty="0" err="1" smtClean="0">
                <a:solidFill>
                  <a:schemeClr val="accent6"/>
                </a:solidFill>
              </a:rPr>
              <a:t>Tahun</a:t>
            </a:r>
            <a:r>
              <a:rPr lang="en-US" sz="2000" dirty="0" smtClean="0">
                <a:solidFill>
                  <a:schemeClr val="accent6"/>
                </a:solidFill>
              </a:rPr>
              <a:t> 1970 </a:t>
            </a:r>
            <a:r>
              <a:rPr lang="en-US" sz="2000" dirty="0" err="1" smtClean="0">
                <a:solidFill>
                  <a:schemeClr val="accent6"/>
                </a:solidFill>
              </a:rPr>
              <a:t>tentang</a:t>
            </a:r>
            <a:r>
              <a:rPr lang="en-US" sz="2000" dirty="0" smtClean="0">
                <a:solidFill>
                  <a:schemeClr val="accent6"/>
                </a:solidFill>
              </a:rPr>
              <a:t> </a:t>
            </a:r>
            <a:r>
              <a:rPr lang="en-US" sz="2000" dirty="0" err="1" smtClean="0">
                <a:solidFill>
                  <a:schemeClr val="accent6"/>
                </a:solidFill>
              </a:rPr>
              <a:t>Keselamatan</a:t>
            </a:r>
            <a:r>
              <a:rPr lang="en-US" sz="2000" dirty="0" smtClean="0">
                <a:solidFill>
                  <a:schemeClr val="accent6"/>
                </a:solidFill>
              </a:rPr>
              <a:t> </a:t>
            </a:r>
            <a:r>
              <a:rPr lang="en-US" sz="2000" dirty="0" err="1" smtClean="0">
                <a:solidFill>
                  <a:schemeClr val="accent6"/>
                </a:solidFill>
              </a:rPr>
              <a:t>Kerja</a:t>
            </a:r>
            <a:r>
              <a:rPr lang="en-US" sz="2000" dirty="0" smtClean="0">
                <a:solidFill>
                  <a:schemeClr val="accent6"/>
                </a:solidFill>
              </a:rPr>
              <a:t> </a:t>
            </a:r>
          </a:p>
          <a:p>
            <a:pPr algn="ctr">
              <a:buNone/>
            </a:pPr>
            <a:r>
              <a:rPr lang="en-US" sz="2000" dirty="0" smtClean="0">
                <a:solidFill>
                  <a:schemeClr val="accent6"/>
                </a:solidFill>
              </a:rPr>
              <a:t>12 </a:t>
            </a:r>
            <a:r>
              <a:rPr lang="en-US" sz="2000" dirty="0" err="1" smtClean="0">
                <a:solidFill>
                  <a:schemeClr val="accent6"/>
                </a:solidFill>
              </a:rPr>
              <a:t>Januari</a:t>
            </a:r>
            <a:r>
              <a:rPr lang="en-US" sz="2000" dirty="0" smtClean="0">
                <a:solidFill>
                  <a:schemeClr val="accent6"/>
                </a:solidFill>
              </a:rPr>
              <a:t> 1970</a:t>
            </a:r>
          </a:p>
        </p:txBody>
      </p:sp>
      <p:pic>
        <p:nvPicPr>
          <p:cNvPr id="27" name="Picture 26" descr="K3-(KESELAMATAN DAN KESEHATAN KERJA)-logo-vecto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300"/>
            <a:ext cx="2575774" cy="1828800"/>
          </a:xfrm>
          <a:prstGeom prst="rect">
            <a:avLst/>
          </a:prstGeom>
        </p:spPr>
      </p:pic>
      <p:pic>
        <p:nvPicPr>
          <p:cNvPr id="28" name="Picture 27" descr="Prov Ja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079660" y="-266700"/>
            <a:ext cx="2206753" cy="23730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705793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275806" y="1485900"/>
            <a:ext cx="12344400" cy="770539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prstDash val="solid"/>
            <a:miter lim="800000"/>
            <a:headEnd/>
            <a:tailEnd/>
          </a:ln>
        </p:spPr>
        <p:txBody>
          <a:bodyPr wrap="square" lIns="163275" tIns="81638" rIns="163275" bIns="81638">
            <a:spAutoFit/>
          </a:bodyPr>
          <a:lstStyle/>
          <a:p>
            <a:pPr marL="2236532" indent="-2236532">
              <a:spcBef>
                <a:spcPct val="50000"/>
              </a:spcBef>
              <a:tabLst>
                <a:tab pos="2236532" algn="l"/>
              </a:tabLst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2014	</a:t>
            </a:r>
            <a:r>
              <a:rPr lang="en-US" sz="2800" dirty="0" err="1" smtClean="0">
                <a:solidFill>
                  <a:schemeClr val="bg1"/>
                </a:solidFill>
              </a:rPr>
              <a:t>Permenakertrans</a:t>
            </a:r>
            <a:r>
              <a:rPr lang="en-US" sz="2800" dirty="0" smtClean="0">
                <a:solidFill>
                  <a:schemeClr val="bg1"/>
                </a:solidFill>
              </a:rPr>
              <a:t> 26 </a:t>
            </a:r>
            <a:r>
              <a:rPr lang="en-US" sz="2800" dirty="0" err="1" smtClean="0">
                <a:solidFill>
                  <a:schemeClr val="bg1"/>
                </a:solidFill>
              </a:rPr>
              <a:t>tahun</a:t>
            </a:r>
            <a:r>
              <a:rPr lang="en-US" sz="2800" dirty="0" smtClean="0">
                <a:solidFill>
                  <a:schemeClr val="bg1"/>
                </a:solidFill>
              </a:rPr>
              <a:t> 2014</a:t>
            </a:r>
          </a:p>
          <a:p>
            <a:pPr marL="2236532" indent="-2236532">
              <a:spcBef>
                <a:spcPct val="50000"/>
              </a:spcBef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2236532" indent="-2236532">
              <a:spcBef>
                <a:spcPct val="50000"/>
              </a:spcBef>
              <a:tabLst>
                <a:tab pos="2236532" algn="l"/>
              </a:tabLst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 </a:t>
            </a:r>
          </a:p>
          <a:p>
            <a:pPr marL="2236532" indent="-2236532">
              <a:spcBef>
                <a:spcPct val="50000"/>
              </a:spcBef>
              <a:buAutoNum type="arabicPlain" startAt="1995"/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2236532" indent="-2236532">
              <a:spcBef>
                <a:spcPct val="50000"/>
              </a:spcBef>
              <a:buAutoNum type="arabicPlain" startAt="1995"/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2236532" indent="-2236532">
              <a:spcBef>
                <a:spcPct val="50000"/>
              </a:spcBef>
              <a:buAutoNum type="arabicPlain" startAt="1995"/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2236532" indent="-2236532">
              <a:spcBef>
                <a:spcPct val="50000"/>
              </a:spcBef>
              <a:buFontTx/>
              <a:buAutoNum type="arabicPlain" startAt="1970"/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2236532" indent="-2236532">
              <a:spcBef>
                <a:spcPct val="50000"/>
              </a:spcBef>
              <a:buFontTx/>
              <a:buAutoNum type="arabicPlain" startAt="1970"/>
              <a:tabLst>
                <a:tab pos="2236532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297420" y="2084520"/>
            <a:ext cx="11811000" cy="7059065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prstDash val="solid"/>
            <a:miter lim="800000"/>
            <a:headEnd/>
            <a:tailEnd/>
          </a:ln>
        </p:spPr>
        <p:txBody>
          <a:bodyPr wrap="square" lIns="163275" tIns="81638" rIns="163275" bIns="81638">
            <a:spAutoFit/>
          </a:bodyPr>
          <a:lstStyle/>
          <a:p>
            <a:pPr marL="2236532" indent="-2236532">
              <a:spcBef>
                <a:spcPct val="50000"/>
              </a:spcBef>
              <a:buAutoNum type="arabicPlain" startAt="2012"/>
              <a:tabLst>
                <a:tab pos="2236532" algn="l"/>
              </a:tabLst>
              <a:defRPr/>
            </a:pP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</a:rPr>
              <a:t>PP No. 50 </a:t>
            </a:r>
            <a:r>
              <a:rPr lang="es-ES" sz="2800" dirty="0" err="1" smtClean="0">
                <a:solidFill>
                  <a:schemeClr val="accent1">
                    <a:lumMod val="50000"/>
                  </a:schemeClr>
                </a:solidFill>
              </a:rPr>
              <a:t>tahun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</a:rPr>
              <a:t> 2012</a:t>
            </a:r>
          </a:p>
          <a:p>
            <a:pPr marL="2236532" indent="-2236532">
              <a:spcBef>
                <a:spcPct val="50000"/>
              </a:spcBef>
              <a:buAutoNum type="arabicPlain" startAt="2012"/>
              <a:tabLst>
                <a:tab pos="2236532" algn="l"/>
              </a:tabLst>
              <a:defRPr/>
            </a:pPr>
            <a:endParaRPr lang="es-E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236532" indent="-2236532">
              <a:spcBef>
                <a:spcPct val="50000"/>
              </a:spcBef>
              <a:tabLst>
                <a:tab pos="2236532" algn="l"/>
              </a:tabLst>
              <a:defRPr/>
            </a:pP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236532" indent="-2236532">
              <a:spcBef>
                <a:spcPct val="50000"/>
              </a:spcBef>
              <a:buAutoNum type="arabicPlain" startAt="1992"/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236532" indent="-2236532">
              <a:spcBef>
                <a:spcPct val="50000"/>
              </a:spcBef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236532" indent="-2236532">
              <a:spcBef>
                <a:spcPct val="50000"/>
              </a:spcBef>
              <a:buFontTx/>
              <a:buAutoNum type="arabicPlain" startAt="1970"/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236532" indent="-2236532">
              <a:spcBef>
                <a:spcPct val="50000"/>
              </a:spcBef>
              <a:buFontTx/>
              <a:buAutoNum type="arabicPlain" startAt="1970"/>
              <a:tabLst>
                <a:tab pos="2236532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97420" y="2666585"/>
            <a:ext cx="11049000" cy="655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297420" y="2654650"/>
            <a:ext cx="11049000" cy="6412735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 w="9525">
            <a:noFill/>
            <a:prstDash val="solid"/>
            <a:miter lim="800000"/>
            <a:headEnd/>
            <a:tailEnd/>
          </a:ln>
        </p:spPr>
        <p:txBody>
          <a:bodyPr wrap="square" lIns="163275" tIns="81638" rIns="163275" bIns="81638">
            <a:spAutoFit/>
          </a:bodyPr>
          <a:lstStyle/>
          <a:p>
            <a:pPr marL="2236532" indent="-2236532">
              <a:spcBef>
                <a:spcPct val="50000"/>
              </a:spcBef>
              <a:tabLst>
                <a:tab pos="2236532" algn="l"/>
              </a:tabLst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2003	 UU   No.13/2003 </a:t>
            </a:r>
          </a:p>
          <a:p>
            <a:pPr marL="2236532" indent="-2236532">
              <a:spcBef>
                <a:spcPct val="50000"/>
              </a:spcBef>
              <a:buAutoNum type="arabicPlain" startAt="1995"/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2236532" indent="-2236532">
              <a:spcBef>
                <a:spcPct val="50000"/>
              </a:spcBef>
              <a:buAutoNum type="arabicPlain" startAt="1995"/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2236532" indent="-2236532">
              <a:spcBef>
                <a:spcPct val="50000"/>
              </a:spcBef>
              <a:buAutoNum type="arabicPlain" startAt="1995"/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2236532" indent="-2236532">
              <a:spcBef>
                <a:spcPct val="50000"/>
              </a:spcBef>
              <a:buFontTx/>
              <a:buAutoNum type="arabicPlain" startAt="1970"/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2236532" indent="-2236532">
              <a:spcBef>
                <a:spcPct val="50000"/>
              </a:spcBef>
              <a:buFontTx/>
              <a:buAutoNum type="arabicPlain" startAt="1970"/>
              <a:tabLst>
                <a:tab pos="2236532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297420" y="3428585"/>
            <a:ext cx="10439400" cy="5766404"/>
          </a:xfrm>
          <a:prstGeom prst="rect">
            <a:avLst/>
          </a:prstGeom>
          <a:solidFill>
            <a:schemeClr val="bg1">
              <a:alpha val="70000"/>
            </a:schemeClr>
          </a:solidFill>
          <a:ln w="9525">
            <a:noFill/>
            <a:prstDash val="solid"/>
            <a:miter lim="800000"/>
            <a:headEnd/>
            <a:tailEnd/>
          </a:ln>
        </p:spPr>
        <p:txBody>
          <a:bodyPr wrap="square" lIns="163275" tIns="81638" rIns="163275" bIns="81638">
            <a:spAutoFit/>
          </a:bodyPr>
          <a:lstStyle/>
          <a:p>
            <a:pPr marL="2236532" indent="-2236532">
              <a:spcBef>
                <a:spcPct val="50000"/>
              </a:spcBef>
              <a:tabLst>
                <a:tab pos="2236532" algn="l"/>
              </a:tabLst>
              <a:defRPr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1996	 SMK3 </a:t>
            </a:r>
            <a:r>
              <a:rPr lang="en-US" sz="2800" dirty="0" err="1" smtClean="0">
                <a:solidFill>
                  <a:schemeClr val="accent1">
                    <a:lumMod val="50000"/>
                  </a:schemeClr>
                </a:solidFill>
              </a:rPr>
              <a:t>PerMen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. 05/1996 </a:t>
            </a:r>
          </a:p>
          <a:p>
            <a:pPr marL="2236532" indent="-2236532">
              <a:spcBef>
                <a:spcPct val="50000"/>
              </a:spcBef>
              <a:buAutoNum type="arabicPlain" startAt="1992"/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236532" indent="-2236532">
              <a:spcBef>
                <a:spcPct val="50000"/>
              </a:spcBef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236532" indent="-2236532">
              <a:spcBef>
                <a:spcPct val="50000"/>
              </a:spcBef>
              <a:buFontTx/>
              <a:buAutoNum type="arabicPlain" startAt="1970"/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236532" indent="-2236532">
              <a:spcBef>
                <a:spcPct val="50000"/>
              </a:spcBef>
              <a:buFontTx/>
              <a:buAutoNum type="arabicPlain" startAt="1970"/>
              <a:tabLst>
                <a:tab pos="2236532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297420" y="4074916"/>
            <a:ext cx="9753600" cy="5120073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 w="9525">
            <a:noFill/>
            <a:prstDash val="solid"/>
            <a:miter lim="800000"/>
            <a:headEnd/>
            <a:tailEnd/>
          </a:ln>
        </p:spPr>
        <p:txBody>
          <a:bodyPr wrap="square" lIns="163275" tIns="81638" rIns="163275" bIns="81638">
            <a:spAutoFit/>
          </a:bodyPr>
          <a:lstStyle/>
          <a:p>
            <a:pPr marL="2236532" indent="-2236532">
              <a:spcBef>
                <a:spcPct val="50000"/>
              </a:spcBef>
              <a:buAutoNum type="arabicPlain" startAt="1995"/>
              <a:tabLst>
                <a:tab pos="2236532" algn="l"/>
              </a:tabLst>
              <a:defRPr/>
            </a:pPr>
            <a:r>
              <a:rPr lang="en-US" sz="2800" dirty="0" err="1" smtClean="0">
                <a:solidFill>
                  <a:schemeClr val="bg1"/>
                </a:solidFill>
              </a:rPr>
              <a:t>Fihak</a:t>
            </a:r>
            <a:r>
              <a:rPr lang="en-US" sz="2800" dirty="0" smtClean="0">
                <a:solidFill>
                  <a:schemeClr val="bg1"/>
                </a:solidFill>
              </a:rPr>
              <a:t> III PJK3 PerMen.04/1995</a:t>
            </a:r>
          </a:p>
          <a:p>
            <a:pPr marL="2236532" indent="-2236532">
              <a:spcBef>
                <a:spcPct val="50000"/>
              </a:spcBef>
              <a:buAutoNum type="arabicPlain" startAt="1995"/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2236532" indent="-2236532">
              <a:spcBef>
                <a:spcPct val="50000"/>
              </a:spcBef>
              <a:buFontTx/>
              <a:buAutoNum type="arabicPlain" startAt="1970"/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2236532" indent="-2236532">
              <a:spcBef>
                <a:spcPct val="50000"/>
              </a:spcBef>
              <a:buFontTx/>
              <a:buAutoNum type="arabicPlain" startAt="1970"/>
              <a:tabLst>
                <a:tab pos="2236532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3297420" y="4721247"/>
            <a:ext cx="9144000" cy="4473742"/>
          </a:xfrm>
          <a:prstGeom prst="rect">
            <a:avLst/>
          </a:prstGeom>
          <a:solidFill>
            <a:schemeClr val="bg1">
              <a:alpha val="90000"/>
            </a:schemeClr>
          </a:solidFill>
          <a:ln w="9525">
            <a:noFill/>
            <a:prstDash val="solid"/>
            <a:miter lim="800000"/>
            <a:headEnd/>
            <a:tailEnd/>
          </a:ln>
        </p:spPr>
        <p:txBody>
          <a:bodyPr wrap="square" lIns="163275" tIns="81638" rIns="163275" bIns="81638">
            <a:spAutoFit/>
          </a:bodyPr>
          <a:lstStyle/>
          <a:p>
            <a:pPr marL="2236532" indent="-2236532">
              <a:spcBef>
                <a:spcPct val="50000"/>
              </a:spcBef>
              <a:tabLst>
                <a:tab pos="2236532" algn="l"/>
              </a:tabLst>
              <a:defRPr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1992	 AHLI K3 </a:t>
            </a:r>
            <a:r>
              <a:rPr lang="en-US" sz="2800" dirty="0" err="1" smtClean="0">
                <a:solidFill>
                  <a:schemeClr val="accent1">
                    <a:lumMod val="50000"/>
                  </a:schemeClr>
                </a:solidFill>
              </a:rPr>
              <a:t>PerMen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. 02/1992</a:t>
            </a:r>
          </a:p>
          <a:p>
            <a:pPr marL="2236532" indent="-2236532">
              <a:spcBef>
                <a:spcPct val="50000"/>
              </a:spcBef>
              <a:buFontTx/>
              <a:buAutoNum type="arabicPlain" startAt="1970"/>
              <a:tabLst>
                <a:tab pos="2236532" algn="l"/>
              </a:tabLst>
              <a:defRPr/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236532" indent="-2236532">
              <a:spcBef>
                <a:spcPct val="50000"/>
              </a:spcBef>
              <a:buFontTx/>
              <a:buAutoNum type="arabicPlain" startAt="1970"/>
              <a:tabLst>
                <a:tab pos="2236532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297420" y="5333585"/>
            <a:ext cx="8534400" cy="3181081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 w="22225">
            <a:noFill/>
            <a:prstDash val="solid"/>
            <a:miter lim="800000"/>
            <a:headEnd/>
            <a:tailEnd/>
          </a:ln>
        </p:spPr>
        <p:txBody>
          <a:bodyPr wrap="square" lIns="163275" tIns="81638" rIns="163275" bIns="81638">
            <a:spAutoFit/>
          </a:bodyPr>
          <a:lstStyle/>
          <a:p>
            <a:pPr marL="2236532" indent="-2236532">
              <a:spcBef>
                <a:spcPct val="50000"/>
              </a:spcBef>
              <a:tabLst>
                <a:tab pos="2236532" algn="l"/>
              </a:tabLst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1987 </a:t>
            </a:r>
            <a:r>
              <a:rPr lang="en-US" sz="2800" dirty="0" smtClean="0">
                <a:solidFill>
                  <a:schemeClr val="bg1"/>
                </a:solidFill>
              </a:rPr>
              <a:t>	 </a:t>
            </a:r>
            <a:r>
              <a:rPr lang="en-US" sz="2800" dirty="0" smtClean="0">
                <a:solidFill>
                  <a:schemeClr val="bg1"/>
                </a:solidFill>
              </a:rPr>
              <a:t>P2K3  </a:t>
            </a:r>
            <a:r>
              <a:rPr lang="en-US" sz="2800" dirty="0" err="1" smtClean="0">
                <a:solidFill>
                  <a:schemeClr val="bg1"/>
                </a:solidFill>
              </a:rPr>
              <a:t>PerMen</a:t>
            </a:r>
            <a:r>
              <a:rPr lang="en-US" sz="2800" dirty="0" smtClean="0">
                <a:solidFill>
                  <a:schemeClr val="bg1"/>
                </a:solidFill>
              </a:rPr>
              <a:t> 04/1987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564835" y="6343504"/>
            <a:ext cx="5352585" cy="3181081"/>
          </a:xfrm>
          <a:prstGeom prst="rect">
            <a:avLst/>
          </a:prstGeom>
          <a:ln>
            <a:noFill/>
          </a:ln>
        </p:spPr>
        <p:txBody>
          <a:bodyPr lIns="163275" tIns="81638" rIns="163275" bIns="81638">
            <a:spAutoFit/>
          </a:bodyPr>
          <a:lstStyle/>
          <a:p>
            <a:pPr>
              <a:defRPr/>
            </a:pPr>
            <a:endParaRPr lang="nb-NO" sz="2800" dirty="0">
              <a:solidFill>
                <a:schemeClr val="bg1"/>
              </a:solidFill>
              <a:latin typeface="+mj-lt"/>
            </a:endParaRPr>
          </a:p>
          <a:p>
            <a:pPr>
              <a:defRPr/>
            </a:pPr>
            <a:r>
              <a:rPr lang="nb-NO" sz="2800" b="1" dirty="0">
                <a:solidFill>
                  <a:schemeClr val="bg1"/>
                </a:solidFill>
                <a:latin typeface="+mj-lt"/>
              </a:rPr>
              <a:t>Veiligheidsreglement </a:t>
            </a:r>
          </a:p>
          <a:p>
            <a:pPr>
              <a:defRPr/>
            </a:pPr>
            <a:r>
              <a:rPr lang="nb-NO" sz="2800" b="1" dirty="0">
                <a:solidFill>
                  <a:schemeClr val="bg1"/>
                </a:solidFill>
                <a:latin typeface="+mj-lt"/>
              </a:rPr>
              <a:t>tahun 1910 </a:t>
            </a:r>
          </a:p>
          <a:p>
            <a:pPr>
              <a:defRPr/>
            </a:pPr>
            <a:r>
              <a:rPr lang="nb-NO" sz="2800" b="1" dirty="0">
                <a:solidFill>
                  <a:schemeClr val="bg1"/>
                </a:solidFill>
                <a:latin typeface="+mj-lt"/>
              </a:rPr>
              <a:t>(Stbl. No. 406)</a:t>
            </a:r>
            <a:endParaRPr lang="id-ID" sz="2800" b="1" dirty="0">
              <a:solidFill>
                <a:schemeClr val="bg1"/>
              </a:solidFill>
              <a:latin typeface="+mj-lt"/>
            </a:endParaRPr>
          </a:p>
          <a:p>
            <a:pPr>
              <a:defRPr/>
            </a:pPr>
            <a:endParaRPr lang="id-ID" sz="2800" b="1" dirty="0">
              <a:solidFill>
                <a:schemeClr val="bg1"/>
              </a:solidFill>
              <a:latin typeface="+mj-lt"/>
            </a:endParaRPr>
          </a:p>
          <a:p>
            <a:pPr>
              <a:defRPr/>
            </a:pPr>
            <a:r>
              <a:rPr lang="en-US" sz="2800" b="1" dirty="0">
                <a:solidFill>
                  <a:schemeClr val="bg1"/>
                </a:solidFill>
                <a:latin typeface="+mj-lt"/>
              </a:rPr>
              <a:t>Direct </a:t>
            </a:r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Inspection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  <a:p>
            <a:pPr algn="r">
              <a:defRPr/>
            </a:pP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3297420" y="6324185"/>
            <a:ext cx="7848600" cy="3181081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square" lIns="163275" tIns="81638" rIns="163275" bIns="81638">
            <a:spAutoFit/>
          </a:bodyPr>
          <a:lstStyle/>
          <a:p>
            <a:pPr marL="2236532" indent="-2236532">
              <a:spcBef>
                <a:spcPct val="50000"/>
              </a:spcBef>
              <a:tabLst>
                <a:tab pos="2236532" algn="l"/>
              </a:tabLst>
              <a:defRPr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1970 	 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</a:rPr>
              <a:t>UU No. 1 Th 1970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  <a:tabLst>
                <a:tab pos="2460468" algn="l"/>
              </a:tabLst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307820" y="7009985"/>
            <a:ext cx="5388586" cy="251460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115221" y="7095114"/>
            <a:ext cx="5352585" cy="1934586"/>
          </a:xfrm>
          <a:prstGeom prst="rect">
            <a:avLst/>
          </a:prstGeom>
          <a:ln>
            <a:noFill/>
          </a:ln>
        </p:spPr>
        <p:txBody>
          <a:bodyPr lIns="163275" tIns="81638" rIns="163275" bIns="81638">
            <a:spAutoFit/>
          </a:bodyPr>
          <a:lstStyle/>
          <a:p>
            <a:pPr algn="ctr">
              <a:defRPr/>
            </a:pPr>
            <a:r>
              <a:rPr lang="nb-NO" sz="2300" dirty="0" smtClean="0">
                <a:latin typeface="Arial" charset="0"/>
              </a:rPr>
              <a:t>Perluasan ruang lingkup dan perubahan pola penerapannya</a:t>
            </a:r>
          </a:p>
          <a:p>
            <a:pPr algn="ctr">
              <a:defRPr/>
            </a:pPr>
            <a:endParaRPr lang="nb-NO" sz="2300" dirty="0" smtClean="0">
              <a:latin typeface="Arial" charset="0"/>
            </a:endParaRPr>
          </a:p>
          <a:p>
            <a:pPr algn="ctr">
              <a:defRPr/>
            </a:pPr>
            <a:r>
              <a:rPr lang="nb-NO" sz="2300" dirty="0" smtClean="0">
                <a:latin typeface="Arial" charset="0"/>
              </a:rPr>
              <a:t>Dari polisionil menjadi pembinaan</a:t>
            </a:r>
          </a:p>
          <a:p>
            <a:pPr algn="ctr">
              <a:defRPr/>
            </a:pPr>
            <a:endParaRPr lang="nb-NO" sz="2300" dirty="0" smtClean="0">
              <a:latin typeface="Arial" charset="0"/>
            </a:endParaRPr>
          </a:p>
        </p:txBody>
      </p:sp>
      <p:sp>
        <p:nvSpPr>
          <p:cNvPr id="19" name="AutoShape 16"/>
          <p:cNvSpPr>
            <a:spLocks noChangeArrowheads="1"/>
          </p:cNvSpPr>
          <p:nvPr/>
        </p:nvSpPr>
        <p:spPr bwMode="auto">
          <a:xfrm>
            <a:off x="10612620" y="8686385"/>
            <a:ext cx="4702785" cy="688091"/>
          </a:xfrm>
          <a:prstGeom prst="homePlate">
            <a:avLst>
              <a:gd name="adj" fmla="val 103545"/>
            </a:avLst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 lIns="163275" tIns="81638" rIns="163275" bIns="816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K3 MANDIRI</a:t>
            </a: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 flipH="1">
            <a:off x="9545820" y="1562101"/>
            <a:ext cx="5998186" cy="6259892"/>
          </a:xfrm>
          <a:prstGeom prst="line">
            <a:avLst/>
          </a:prstGeom>
          <a:noFill/>
          <a:ln w="38100">
            <a:solidFill>
              <a:srgbClr val="FFFF00"/>
            </a:solidFill>
            <a:prstDash val="lgDash"/>
            <a:round/>
            <a:headEnd type="stealth" w="lg" len="lg"/>
            <a:tailEnd/>
          </a:ln>
        </p:spPr>
        <p:txBody>
          <a:bodyPr wrap="none" lIns="163275" tIns="81638" rIns="163275" bIns="81638"/>
          <a:lstStyle/>
          <a:p>
            <a:endParaRPr lang="id-ID"/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3275806" y="6989835"/>
            <a:ext cx="7032014" cy="253475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0">
            <a:solidFill>
              <a:srgbClr val="FFFF00"/>
            </a:solidFill>
            <a:prstDash val="solid"/>
            <a:miter lim="800000"/>
            <a:headEnd/>
            <a:tailEnd/>
          </a:ln>
        </p:spPr>
        <p:txBody>
          <a:bodyPr lIns="163275" tIns="81638" rIns="163275" bIns="81638">
            <a:spAutoFit/>
          </a:bodyPr>
          <a:lstStyle/>
          <a:p>
            <a:pPr marL="816376" indent="-816376">
              <a:spcBef>
                <a:spcPct val="50000"/>
              </a:spcBef>
              <a:buFontTx/>
              <a:buAutoNum type="arabicPlain" startAt="1969"/>
              <a:tabLst>
                <a:tab pos="2562515" algn="l"/>
                <a:tab pos="3166294" algn="l"/>
                <a:tab pos="3767237" algn="l"/>
              </a:tabLst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         </a:t>
            </a:r>
            <a:endParaRPr lang="en-US" sz="2800" dirty="0">
              <a:solidFill>
                <a:schemeClr val="bg1"/>
              </a:solidFill>
            </a:endParaRPr>
          </a:p>
          <a:p>
            <a:pPr marL="816376" indent="-816376">
              <a:spcBef>
                <a:spcPct val="50000"/>
              </a:spcBef>
              <a:tabLst>
                <a:tab pos="2562515" algn="l"/>
                <a:tab pos="3166294" algn="l"/>
                <a:tab pos="3767237" algn="l"/>
              </a:tabLst>
              <a:defRPr/>
            </a:pPr>
            <a:r>
              <a:rPr lang="en-US" sz="2800" dirty="0">
                <a:solidFill>
                  <a:schemeClr val="bg1"/>
                </a:solidFill>
              </a:rPr>
              <a:t>1947 	</a:t>
            </a:r>
          </a:p>
          <a:p>
            <a:pPr marL="816376" indent="-816376">
              <a:spcBef>
                <a:spcPct val="50000"/>
              </a:spcBef>
              <a:tabLst>
                <a:tab pos="2562515" algn="l"/>
                <a:tab pos="3166294" algn="l"/>
                <a:tab pos="3767237" algn="l"/>
              </a:tabLst>
              <a:defRPr/>
            </a:pPr>
            <a:r>
              <a:rPr lang="en-US" sz="2800" dirty="0">
                <a:solidFill>
                  <a:schemeClr val="bg1"/>
                </a:solidFill>
              </a:rPr>
              <a:t>1945		</a:t>
            </a:r>
          </a:p>
          <a:p>
            <a:pPr marL="816376" indent="-816376">
              <a:spcBef>
                <a:spcPct val="50000"/>
              </a:spcBef>
              <a:buFontTx/>
              <a:buAutoNum type="arabicPlain" startAt="1910"/>
              <a:tabLst>
                <a:tab pos="2562515" algn="l"/>
                <a:tab pos="3166294" algn="l"/>
                <a:tab pos="3767237" algn="l"/>
              </a:tabLst>
              <a:defRPr/>
            </a:pPr>
            <a:r>
              <a:rPr lang="en-US" sz="2800" dirty="0">
                <a:solidFill>
                  <a:schemeClr val="bg1"/>
                </a:solidFill>
              </a:rPr>
              <a:t>			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59620" y="6781385"/>
            <a:ext cx="5352585" cy="2857915"/>
          </a:xfrm>
          <a:prstGeom prst="rect">
            <a:avLst/>
          </a:prstGeom>
          <a:ln>
            <a:noFill/>
          </a:ln>
        </p:spPr>
        <p:txBody>
          <a:bodyPr lIns="163275" tIns="81638" rIns="163275" bIns="81638">
            <a:spAutoFit/>
          </a:bodyPr>
          <a:lstStyle/>
          <a:p>
            <a:pPr>
              <a:defRPr/>
            </a:pPr>
            <a:endParaRPr lang="nb-NO" sz="2500" dirty="0">
              <a:latin typeface="Arial" charset="0"/>
            </a:endParaRPr>
          </a:p>
          <a:p>
            <a:pPr>
              <a:defRPr/>
            </a:pPr>
            <a:r>
              <a:rPr lang="nb-NO" sz="2500" dirty="0">
                <a:latin typeface="Arial" charset="0"/>
              </a:rPr>
              <a:t>Veiligheidsreglement </a:t>
            </a:r>
          </a:p>
          <a:p>
            <a:pPr>
              <a:defRPr/>
            </a:pPr>
            <a:r>
              <a:rPr lang="nb-NO" sz="2500" dirty="0">
                <a:latin typeface="Arial" charset="0"/>
              </a:rPr>
              <a:t>tahun 1910 </a:t>
            </a:r>
          </a:p>
          <a:p>
            <a:pPr>
              <a:defRPr/>
            </a:pPr>
            <a:r>
              <a:rPr lang="nb-NO" sz="2500" dirty="0">
                <a:latin typeface="Arial" charset="0"/>
              </a:rPr>
              <a:t>(Stbl. No. 406)</a:t>
            </a:r>
            <a:endParaRPr lang="id-ID" sz="2500" dirty="0">
              <a:latin typeface="Arial" charset="0"/>
            </a:endParaRPr>
          </a:p>
          <a:p>
            <a:pPr>
              <a:defRPr/>
            </a:pPr>
            <a:endParaRPr lang="id-ID" sz="2500" dirty="0">
              <a:latin typeface="Arial" charset="0"/>
            </a:endParaRPr>
          </a:p>
          <a:p>
            <a:pPr>
              <a:defRPr/>
            </a:pPr>
            <a:r>
              <a:rPr lang="en-US" sz="2500" dirty="0"/>
              <a:t>Direct Inspection</a:t>
            </a:r>
          </a:p>
          <a:p>
            <a:pPr algn="r">
              <a:defRPr/>
            </a:pPr>
            <a:endParaRPr lang="en-US" sz="2500" dirty="0">
              <a:latin typeface="Franklin Gothic Book"/>
            </a:endParaRPr>
          </a:p>
        </p:txBody>
      </p:sp>
      <p:sp>
        <p:nvSpPr>
          <p:cNvPr id="23" name="Line 11"/>
          <p:cNvSpPr>
            <a:spLocks noChangeShapeType="1"/>
          </p:cNvSpPr>
          <p:nvPr/>
        </p:nvSpPr>
        <p:spPr bwMode="auto">
          <a:xfrm>
            <a:off x="5333206" y="1562101"/>
            <a:ext cx="67331" cy="7810086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stealth" w="lg" len="lg"/>
            <a:tailEnd/>
          </a:ln>
        </p:spPr>
        <p:txBody>
          <a:bodyPr wrap="none" lIns="163275" tIns="81638" rIns="163275" bIns="81638"/>
          <a:lstStyle/>
          <a:p>
            <a:endParaRPr lang="id-ID"/>
          </a:p>
        </p:txBody>
      </p:sp>
      <p:sp>
        <p:nvSpPr>
          <p:cNvPr id="24" name="タイトル 25"/>
          <p:cNvSpPr txBox="1">
            <a:spLocks/>
          </p:cNvSpPr>
          <p:nvPr/>
        </p:nvSpPr>
        <p:spPr>
          <a:xfrm>
            <a:off x="894346" y="-98251"/>
            <a:ext cx="16457772" cy="120315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163275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3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PERKEMBANGAN</a:t>
            </a:r>
            <a:r>
              <a:rPr kumimoji="0" lang="en-US" sz="6000" b="0" i="0" u="none" strike="noStrike" kern="1200" cap="none" spc="30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NORMA</a:t>
            </a:r>
            <a:r>
              <a:rPr kumimoji="0" lang="en-US" sz="6000" b="0" i="0" u="none" strike="noStrike" kern="1200" cap="none" spc="3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9600" b="0" i="0" u="none" strike="noStrike" kern="1200" cap="none" spc="30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ebas Neue Regular" pitchFamily="50" charset="0"/>
                <a:ea typeface="+mj-ea"/>
                <a:cs typeface="+mj-cs"/>
              </a:rPr>
              <a:t>K3</a:t>
            </a:r>
            <a:endParaRPr kumimoji="0" lang="en-US" sz="9600" b="0" i="0" u="none" strike="noStrike" kern="1200" cap="none" spc="3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Bebas Neue Regular" pitchFamily="50" charset="0"/>
              <a:ea typeface="+mj-ea"/>
              <a:cs typeface="+mj-cs"/>
            </a:endParaRPr>
          </a:p>
        </p:txBody>
      </p:sp>
      <p:pic>
        <p:nvPicPr>
          <p:cNvPr id="26" name="Picture 25" descr="Roda 2.png"/>
          <p:cNvPicPr>
            <a:picLocks noChangeAspect="1"/>
          </p:cNvPicPr>
          <p:nvPr/>
        </p:nvPicPr>
        <p:blipFill>
          <a:blip r:embed="rId2" cstate="print"/>
          <a:srcRect l="18455" t="9259" r="52887" b="11481"/>
          <a:stretch>
            <a:fillRect/>
          </a:stretch>
        </p:blipFill>
        <p:spPr>
          <a:xfrm>
            <a:off x="16038910" y="3168591"/>
            <a:ext cx="2247503" cy="4413309"/>
          </a:xfrm>
          <a:prstGeom prst="rect">
            <a:avLst/>
          </a:prstGeom>
        </p:spPr>
      </p:pic>
      <p:pic>
        <p:nvPicPr>
          <p:cNvPr id="27" name="Picture 26" descr="Roda 2.png"/>
          <p:cNvPicPr>
            <a:picLocks noChangeAspect="1"/>
          </p:cNvPicPr>
          <p:nvPr/>
        </p:nvPicPr>
        <p:blipFill>
          <a:blip r:embed="rId2" cstate="print"/>
          <a:srcRect l="47112" t="9259" r="24230" b="11481"/>
          <a:stretch>
            <a:fillRect/>
          </a:stretch>
        </p:blipFill>
        <p:spPr>
          <a:xfrm>
            <a:off x="0" y="3092391"/>
            <a:ext cx="2247503" cy="4413309"/>
          </a:xfrm>
          <a:prstGeom prst="rect">
            <a:avLst/>
          </a:prstGeom>
        </p:spPr>
      </p:pic>
      <p:pic>
        <p:nvPicPr>
          <p:cNvPr id="29" name="Picture 28" descr="K3-(KESELAMATAN DAN KESEHATAN KERJA)-logo-vecto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300"/>
            <a:ext cx="2575774" cy="1828800"/>
          </a:xfrm>
          <a:prstGeom prst="rect">
            <a:avLst/>
          </a:prstGeom>
        </p:spPr>
      </p:pic>
      <p:pic>
        <p:nvPicPr>
          <p:cNvPr id="30" name="Picture 29" descr="Prov Ja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079660" y="-266700"/>
            <a:ext cx="2206753" cy="23730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5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 autoUpdateAnimBg="0"/>
      <p:bldP spid="7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  <p:bldP spid="16" grpId="0" animBg="1" autoUpdateAnimBg="0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8" name="テキスト プレースホルダー 1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3000" dirty="0" err="1" smtClean="0"/>
              <a:t>Pemenuhan</a:t>
            </a:r>
            <a:r>
              <a:rPr lang="en-US" sz="3000" dirty="0" smtClean="0"/>
              <a:t> </a:t>
            </a:r>
            <a:r>
              <a:rPr lang="en-US" sz="3000" dirty="0" err="1" smtClean="0"/>
              <a:t>terhadap</a:t>
            </a:r>
            <a:r>
              <a:rPr lang="en-US" sz="3000" dirty="0" smtClean="0"/>
              <a:t> </a:t>
            </a:r>
            <a:r>
              <a:rPr lang="en-US" sz="3000" dirty="0" err="1" smtClean="0"/>
              <a:t>persyaratan</a:t>
            </a:r>
            <a:endParaRPr lang="en-US" sz="3000" dirty="0" smtClean="0"/>
          </a:p>
          <a:p>
            <a:r>
              <a:rPr lang="en-US" sz="3000" b="1" dirty="0" smtClean="0"/>
              <a:t>(compliance)</a:t>
            </a:r>
            <a:endParaRPr lang="en-US" sz="3000" b="1" dirty="0"/>
          </a:p>
        </p:txBody>
      </p:sp>
      <p:sp>
        <p:nvSpPr>
          <p:cNvPr id="21" name="テキスト プレースホルダー 20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n-US" sz="2800" dirty="0" err="1" smtClean="0"/>
              <a:t>Tanggung</a:t>
            </a:r>
            <a:r>
              <a:rPr lang="en-US" sz="2800" dirty="0" smtClean="0"/>
              <a:t> </a:t>
            </a:r>
            <a:r>
              <a:rPr lang="en-US" sz="2800" dirty="0" err="1" smtClean="0"/>
              <a:t>jawab</a:t>
            </a:r>
            <a:r>
              <a:rPr lang="en-US" sz="2800" dirty="0" smtClean="0"/>
              <a:t> </a:t>
            </a:r>
            <a:r>
              <a:rPr lang="en-US" sz="2800" dirty="0" err="1" smtClean="0"/>
              <a:t>sosial</a:t>
            </a:r>
            <a:r>
              <a:rPr lang="en-US" sz="2800" dirty="0" smtClean="0"/>
              <a:t> </a:t>
            </a:r>
            <a:r>
              <a:rPr lang="en-US" sz="2800" dirty="0" err="1" smtClean="0"/>
              <a:t>perusahaan</a:t>
            </a:r>
            <a:r>
              <a:rPr lang="en-US" sz="2800" dirty="0" smtClean="0"/>
              <a:t> </a:t>
            </a:r>
          </a:p>
          <a:p>
            <a:r>
              <a:rPr lang="en-US" sz="2800" b="1" dirty="0" smtClean="0"/>
              <a:t>(Corporate social responsibility)</a:t>
            </a:r>
            <a:endParaRPr lang="en-US" sz="2800" b="1" dirty="0"/>
          </a:p>
        </p:txBody>
      </p:sp>
      <p:pic>
        <p:nvPicPr>
          <p:cNvPr id="30" name="図プレースホルダー 29"/>
          <p:cNvPicPr>
            <a:picLocks noGrp="1" noChangeAspect="1"/>
          </p:cNvPicPr>
          <p:nvPr>
            <p:ph type="pic" sz="quarter" idx="4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3" name="テキスト プレースホルダー 22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Menjaga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asset</a:t>
            </a:r>
          </a:p>
        </p:txBody>
      </p:sp>
      <p:pic>
        <p:nvPicPr>
          <p:cNvPr id="31" name="図プレースホルダー 30"/>
          <p:cNvPicPr>
            <a:picLocks noGrp="1" noChangeAspect="1"/>
          </p:cNvPicPr>
          <p:nvPr>
            <p:ph type="pic" sz="quarter" idx="43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テキスト プレースホルダー 24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lang="en-US" sz="3200" dirty="0" err="1" smtClean="0"/>
              <a:t>Meningkatkan</a:t>
            </a:r>
            <a:r>
              <a:rPr lang="en-US" sz="3200" dirty="0" smtClean="0"/>
              <a:t> </a:t>
            </a:r>
            <a:r>
              <a:rPr lang="en-US" sz="3200" dirty="0" err="1" smtClean="0"/>
              <a:t>produktifitas</a:t>
            </a:r>
            <a:endParaRPr lang="en-US" sz="3200" dirty="0"/>
          </a:p>
        </p:txBody>
      </p:sp>
      <p:sp>
        <p:nvSpPr>
          <p:cNvPr id="27" name="テキスト プレースホルダー 26"/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en-US" sz="2800" dirty="0" err="1" smtClean="0"/>
              <a:t>Menjadi</a:t>
            </a:r>
            <a:r>
              <a:rPr lang="en-US" sz="2800" dirty="0" smtClean="0"/>
              <a:t> </a:t>
            </a:r>
            <a:r>
              <a:rPr lang="en-US" sz="2800" dirty="0" err="1" smtClean="0"/>
              <a:t>perusahaan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memanusiakan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pekerjanya</a:t>
            </a:r>
            <a:r>
              <a:rPr lang="en-US" sz="2800" dirty="0" smtClean="0"/>
              <a:t> </a:t>
            </a:r>
          </a:p>
          <a:p>
            <a:r>
              <a:rPr lang="en-US" sz="3200" b="1" dirty="0" smtClean="0"/>
              <a:t>(Humanized company)</a:t>
            </a:r>
            <a:endParaRPr lang="en-US" sz="3200" b="1" dirty="0"/>
          </a:p>
        </p:txBody>
      </p:sp>
      <p:pic>
        <p:nvPicPr>
          <p:cNvPr id="33" name="図プレースホルダー 32"/>
          <p:cNvPicPr>
            <a:picLocks noGrp="1" noChangeAspect="1"/>
          </p:cNvPicPr>
          <p:nvPr>
            <p:ph type="pic" sz="quarter" idx="47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14406" y="2247900"/>
            <a:ext cx="576065" cy="576065"/>
          </a:xfrm>
        </p:spPr>
      </p:pic>
      <p:sp>
        <p:nvSpPr>
          <p:cNvPr id="17" name="テキスト プレースホルダー 16"/>
          <p:cNvSpPr>
            <a:spLocks noGrp="1"/>
          </p:cNvSpPr>
          <p:nvPr>
            <p:ph type="body" sz="quarter" idx="14"/>
          </p:nvPr>
        </p:nvSpPr>
        <p:spPr>
          <a:xfrm>
            <a:off x="862286" y="2247900"/>
            <a:ext cx="5976664" cy="6120680"/>
          </a:xfrm>
        </p:spPr>
        <p:txBody>
          <a:bodyPr/>
          <a:lstStyle/>
          <a:p>
            <a:r>
              <a:rPr lang="en-US" dirty="0" smtClean="0"/>
              <a:t>5 </a:t>
            </a:r>
            <a:r>
              <a:rPr lang="en-US" dirty="0" err="1" smtClean="0"/>
              <a:t>Alasan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Perusahaan </a:t>
            </a:r>
            <a:r>
              <a:rPr lang="en-US" dirty="0" err="1" smtClean="0"/>
              <a:t>Butuh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9600" dirty="0">
              <a:solidFill>
                <a:schemeClr val="accent1">
                  <a:alpha val="70000"/>
                </a:schemeClr>
              </a:solidFill>
              <a:latin typeface="Bebas Neue Regular" pitchFamily="50" charset="0"/>
            </a:endParaRPr>
          </a:p>
        </p:txBody>
      </p:sp>
      <p:sp>
        <p:nvSpPr>
          <p:cNvPr id="20" name="テキスト プレースホルダー 16"/>
          <p:cNvSpPr txBox="1">
            <a:spLocks/>
          </p:cNvSpPr>
          <p:nvPr/>
        </p:nvSpPr>
        <p:spPr>
          <a:xfrm>
            <a:off x="728142" y="3009900"/>
            <a:ext cx="5976664" cy="6120680"/>
          </a:xfrm>
          <a:prstGeom prst="rect">
            <a:avLst/>
          </a:prstGeom>
        </p:spPr>
        <p:txBody>
          <a:bodyPr vert="horz" lIns="163275" tIns="81638" rIns="163275" bIns="81638" rtlCol="0" anchor="ctr">
            <a:noAutofit/>
          </a:bodyPr>
          <a:lstStyle/>
          <a:p>
            <a:pPr marL="0" marR="0" lvl="0" indent="0" algn="l" defTabSz="1632753" rtl="0" eaLnBrk="1" fontAlgn="auto" latinLnBrk="0" hangingPunct="1">
              <a:lnSpc>
                <a:spcPts val="6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1632753" rtl="0" eaLnBrk="1" fontAlgn="auto" latinLnBrk="0" hangingPunct="1">
              <a:lnSpc>
                <a:spcPts val="6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3800" dirty="0" smtClean="0">
              <a:solidFill>
                <a:schemeClr val="bg1"/>
              </a:solidFill>
              <a:latin typeface="+mj-lt"/>
            </a:endParaRPr>
          </a:p>
          <a:p>
            <a:pPr marL="0" marR="0" lvl="0" indent="0" algn="l" defTabSz="1632753" rtl="0" eaLnBrk="1" fontAlgn="auto" latinLnBrk="0" hangingPunct="1">
              <a:lnSpc>
                <a:spcPts val="6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 Regular"/>
              </a:rPr>
              <a:t/>
            </a:r>
            <a:br>
              <a:rPr kumimoji="0" lang="en-US" sz="13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 Regular"/>
              </a:rPr>
            </a:br>
            <a:r>
              <a:rPr kumimoji="0" lang="en-US" sz="13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alpha val="70000"/>
                  </a:schemeClr>
                </a:solidFill>
                <a:effectLst/>
                <a:uLnTx/>
                <a:uFillTx/>
                <a:latin typeface="Bebas Neue Regular"/>
              </a:rPr>
              <a:t>K3</a:t>
            </a:r>
            <a:endParaRPr kumimoji="0" lang="en-US" sz="13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alpha val="70000"/>
                </a:schemeClr>
              </a:solidFill>
              <a:effectLst/>
              <a:uLnTx/>
              <a:uFillTx/>
              <a:latin typeface="Bebas Neue Regular"/>
            </a:endParaRPr>
          </a:p>
        </p:txBody>
      </p:sp>
      <p:pic>
        <p:nvPicPr>
          <p:cNvPr id="26" name="図プレースホルダー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14406" y="7962900"/>
            <a:ext cx="630070" cy="630070"/>
          </a:xfrm>
          <a:prstGeom prst="rect">
            <a:avLst/>
          </a:prstGeom>
        </p:spPr>
      </p:pic>
      <p:pic>
        <p:nvPicPr>
          <p:cNvPr id="34" name="図プレースホルダー 50"/>
          <p:cNvPicPr>
            <a:picLocks noGrp="1" noChangeAspect="1"/>
          </p:cNvPicPr>
          <p:nvPr>
            <p:ph type="pic" sz="quarter" idx="4294967295"/>
          </p:nvPr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14406" y="6515100"/>
            <a:ext cx="630070" cy="630070"/>
          </a:xfrm>
          <a:prstGeom prst="rect">
            <a:avLst/>
          </a:prstGeom>
        </p:spPr>
      </p:pic>
      <p:pic>
        <p:nvPicPr>
          <p:cNvPr id="16" name="Picture 15" descr="Roda 2.png"/>
          <p:cNvPicPr>
            <a:picLocks noChangeAspect="1"/>
          </p:cNvPicPr>
          <p:nvPr/>
        </p:nvPicPr>
        <p:blipFill>
          <a:blip r:embed="rId7" cstate="print"/>
          <a:srcRect l="18455" t="9259" r="52887" b="11481"/>
          <a:stretch>
            <a:fillRect/>
          </a:stretch>
        </p:blipFill>
        <p:spPr>
          <a:xfrm>
            <a:off x="16038910" y="3092391"/>
            <a:ext cx="2247503" cy="4413309"/>
          </a:xfrm>
          <a:prstGeom prst="rect">
            <a:avLst/>
          </a:prstGeom>
        </p:spPr>
      </p:pic>
      <p:pic>
        <p:nvPicPr>
          <p:cNvPr id="19" name="Picture 18" descr="Roda 2.png"/>
          <p:cNvPicPr>
            <a:picLocks noChangeAspect="1"/>
          </p:cNvPicPr>
          <p:nvPr/>
        </p:nvPicPr>
        <p:blipFill>
          <a:blip r:embed="rId7" cstate="print"/>
          <a:srcRect l="47112" t="9259" r="24230" b="11481"/>
          <a:stretch>
            <a:fillRect/>
          </a:stretch>
        </p:blipFill>
        <p:spPr>
          <a:xfrm>
            <a:off x="0" y="3092391"/>
            <a:ext cx="2247503" cy="4413309"/>
          </a:xfrm>
          <a:prstGeom prst="rect">
            <a:avLst/>
          </a:prstGeom>
        </p:spPr>
      </p:pic>
      <p:pic>
        <p:nvPicPr>
          <p:cNvPr id="22" name="Picture 21" descr="K3-(KESELAMATAN DAN KESEHATAN KERJA)-logo-vector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114300"/>
            <a:ext cx="2575774" cy="1828800"/>
          </a:xfrm>
          <a:prstGeom prst="rect">
            <a:avLst/>
          </a:prstGeom>
        </p:spPr>
      </p:pic>
      <p:pic>
        <p:nvPicPr>
          <p:cNvPr id="24" name="Picture 23" descr="Prov Jat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6079660" y="-266700"/>
            <a:ext cx="2206753" cy="23730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859645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9905206" y="6819900"/>
            <a:ext cx="7848600" cy="2590800"/>
          </a:xfrm>
          <a:prstGeom prst="rect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9905206" y="3390900"/>
            <a:ext cx="7848600" cy="3276600"/>
          </a:xfrm>
          <a:prstGeom prst="rect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9905206" y="1714500"/>
            <a:ext cx="7848600" cy="1524000"/>
          </a:xfrm>
          <a:prstGeom prst="rect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4" name="Picture 63" descr="Ice Mountain.png"/>
          <p:cNvPicPr>
            <a:picLocks noChangeAspect="1"/>
          </p:cNvPicPr>
          <p:nvPr/>
        </p:nvPicPr>
        <p:blipFill>
          <a:blip r:embed="rId2" cstate="print"/>
          <a:srcRect t="13704" r="754" b="15185"/>
          <a:stretch>
            <a:fillRect/>
          </a:stretch>
        </p:blipFill>
        <p:spPr>
          <a:xfrm>
            <a:off x="608806" y="1409700"/>
            <a:ext cx="7217625" cy="80772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24" name="タイトル 25"/>
          <p:cNvSpPr txBox="1">
            <a:spLocks/>
          </p:cNvSpPr>
          <p:nvPr/>
        </p:nvSpPr>
        <p:spPr>
          <a:xfrm>
            <a:off x="894346" y="190500"/>
            <a:ext cx="16457772" cy="120315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7200" spc="3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Biaya</a:t>
            </a:r>
            <a:r>
              <a:rPr lang="en-US" sz="7200" spc="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200" spc="3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Kecelakaan</a:t>
            </a:r>
            <a:r>
              <a:rPr lang="en-US" sz="7200" spc="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spc="300" dirty="0" smtClean="0">
                <a:solidFill>
                  <a:schemeClr val="accent1"/>
                </a:solidFill>
                <a:latin typeface="Bebas Neue Regular" pitchFamily="50" charset="0"/>
                <a:ea typeface="+mj-ea"/>
                <a:cs typeface="+mj-cs"/>
              </a:rPr>
              <a:t>(</a:t>
            </a:r>
            <a:r>
              <a:rPr lang="en-US" sz="4800" spc="300" dirty="0" err="1" smtClean="0">
                <a:solidFill>
                  <a:schemeClr val="accent1"/>
                </a:solidFill>
                <a:latin typeface="Bebas Neue Regular" pitchFamily="50" charset="0"/>
                <a:ea typeface="+mj-ea"/>
                <a:cs typeface="+mj-cs"/>
              </a:rPr>
              <a:t>Gunung</a:t>
            </a:r>
            <a:r>
              <a:rPr lang="en-US" sz="4800" spc="300" dirty="0" smtClean="0">
                <a:solidFill>
                  <a:schemeClr val="accent1"/>
                </a:solidFill>
                <a:latin typeface="Bebas Neue Regular" pitchFamily="50" charset="0"/>
                <a:ea typeface="+mj-ea"/>
                <a:cs typeface="+mj-cs"/>
              </a:rPr>
              <a:t> Es)</a:t>
            </a:r>
            <a:endParaRPr lang="en-US" sz="9600" spc="300" dirty="0" smtClean="0">
              <a:solidFill>
                <a:schemeClr val="accent1"/>
              </a:solidFill>
              <a:latin typeface="Bebas Neue Regular" pitchFamily="50" charset="0"/>
              <a:ea typeface="+mj-ea"/>
              <a:cs typeface="+mj-cs"/>
            </a:endParaRPr>
          </a:p>
        </p:txBody>
      </p:sp>
      <p:sp>
        <p:nvSpPr>
          <p:cNvPr id="43" name="テキスト プレースホルダー 13"/>
          <p:cNvSpPr>
            <a:spLocks noGrp="1"/>
          </p:cNvSpPr>
          <p:nvPr>
            <p:ph type="body" sz="quarter" idx="4294967295"/>
          </p:nvPr>
        </p:nvSpPr>
        <p:spPr>
          <a:xfrm>
            <a:off x="9905206" y="1828850"/>
            <a:ext cx="5029200" cy="64765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BIAYA KECELAKAAN DAN PENYAKIT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4" name="テキスト プレースホルダー 14"/>
          <p:cNvSpPr>
            <a:spLocks noGrp="1"/>
          </p:cNvSpPr>
          <p:nvPr>
            <p:ph type="body" sz="quarter" idx="15"/>
          </p:nvPr>
        </p:nvSpPr>
        <p:spPr>
          <a:xfrm>
            <a:off x="9905206" y="1815108"/>
            <a:ext cx="4463703" cy="172819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2000" b="1" dirty="0" smtClean="0"/>
              <a:t> </a:t>
            </a:r>
            <a:r>
              <a:rPr lang="en-US" sz="2000" b="1" dirty="0" err="1" smtClean="0"/>
              <a:t>Pengobatan</a:t>
            </a:r>
            <a:r>
              <a:rPr lang="en-US" sz="2000" b="1" dirty="0" smtClean="0"/>
              <a:t>/ </a:t>
            </a:r>
            <a:r>
              <a:rPr lang="en-US" sz="2000" b="1" dirty="0" err="1" smtClean="0"/>
              <a:t>Perawatan</a:t>
            </a:r>
            <a:endParaRPr lang="en-US" sz="2000" b="1" dirty="0" smtClean="0"/>
          </a:p>
          <a:p>
            <a:pPr>
              <a:buFont typeface="Wingdings" pitchFamily="2" charset="2"/>
              <a:buChar char="ü"/>
            </a:pPr>
            <a:r>
              <a:rPr lang="en-US" sz="2000" b="1" dirty="0" smtClean="0"/>
              <a:t> </a:t>
            </a:r>
            <a:r>
              <a:rPr lang="en-US" sz="2000" b="1" dirty="0" err="1" smtClean="0"/>
              <a:t>Gaji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Biaya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Diasuransikan</a:t>
            </a:r>
            <a:r>
              <a:rPr lang="en-US" sz="2000" b="1" dirty="0" smtClean="0"/>
              <a:t>)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8228806" y="1866900"/>
            <a:ext cx="1524000" cy="1754188"/>
            <a:chOff x="8228806" y="2247900"/>
            <a:chExt cx="1524000" cy="1754188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8228806" y="2247900"/>
              <a:ext cx="685800" cy="1588"/>
            </a:xfrm>
            <a:prstGeom prst="line">
              <a:avLst/>
            </a:prstGeom>
            <a:ln w="28575">
              <a:solidFill>
                <a:srgbClr val="FFFFFF">
                  <a:alpha val="50196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228806" y="4000500"/>
              <a:ext cx="685800" cy="1588"/>
            </a:xfrm>
            <a:prstGeom prst="line">
              <a:avLst/>
            </a:prstGeom>
            <a:ln w="28575">
              <a:solidFill>
                <a:srgbClr val="FFFFFF">
                  <a:alpha val="50196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 flipH="1" flipV="1">
              <a:off x="8038306" y="3124200"/>
              <a:ext cx="1752600" cy="1588"/>
            </a:xfrm>
            <a:prstGeom prst="line">
              <a:avLst/>
            </a:prstGeom>
            <a:ln w="28575">
              <a:solidFill>
                <a:srgbClr val="FFFFFF">
                  <a:alpha val="50196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8914606" y="3086100"/>
              <a:ext cx="685800" cy="1588"/>
            </a:xfrm>
            <a:prstGeom prst="line">
              <a:avLst/>
            </a:prstGeom>
            <a:ln w="28575">
              <a:solidFill>
                <a:srgbClr val="FFFFFF">
                  <a:alpha val="50196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9600406" y="3009900"/>
              <a:ext cx="152400" cy="152400"/>
            </a:xfrm>
            <a:prstGeom prst="ellipse">
              <a:avLst/>
            </a:prstGeom>
            <a:solidFill>
              <a:srgbClr val="FFFFFF">
                <a:alpha val="60000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8" name="Straight Connector 47"/>
          <p:cNvCxnSpPr/>
          <p:nvPr/>
        </p:nvCxnSpPr>
        <p:spPr>
          <a:xfrm>
            <a:off x="8228806" y="3924300"/>
            <a:ext cx="685800" cy="1588"/>
          </a:xfrm>
          <a:prstGeom prst="line">
            <a:avLst/>
          </a:prstGeom>
          <a:solidFill>
            <a:srgbClr val="FFFF00"/>
          </a:solidFill>
          <a:ln w="28575">
            <a:solidFill>
              <a:srgbClr val="FFFF00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8228806" y="6589712"/>
            <a:ext cx="685800" cy="1588"/>
          </a:xfrm>
          <a:prstGeom prst="line">
            <a:avLst/>
          </a:prstGeom>
          <a:solidFill>
            <a:srgbClr val="FFFF00"/>
          </a:solidFill>
          <a:ln w="28575">
            <a:solidFill>
              <a:srgbClr val="FFFF00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 flipH="1" flipV="1">
            <a:off x="7581900" y="5257800"/>
            <a:ext cx="2666206" cy="794"/>
          </a:xfrm>
          <a:prstGeom prst="line">
            <a:avLst/>
          </a:prstGeom>
          <a:solidFill>
            <a:srgbClr val="FFFF00"/>
          </a:solidFill>
          <a:ln w="28575">
            <a:solidFill>
              <a:srgbClr val="FFFF00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8914606" y="5219700"/>
            <a:ext cx="685800" cy="1588"/>
          </a:xfrm>
          <a:prstGeom prst="line">
            <a:avLst/>
          </a:prstGeom>
          <a:solidFill>
            <a:srgbClr val="FFFF00"/>
          </a:solidFill>
          <a:ln w="28575">
            <a:solidFill>
              <a:srgbClr val="FFFF00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9600406" y="5143500"/>
            <a:ext cx="152400" cy="152400"/>
          </a:xfrm>
          <a:prstGeom prst="ellipse">
            <a:avLst/>
          </a:prstGeom>
          <a:solidFill>
            <a:srgbClr val="FFFF00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テキスト プレースホルダー 14"/>
          <p:cNvSpPr>
            <a:spLocks noGrp="1"/>
          </p:cNvSpPr>
          <p:nvPr>
            <p:ph type="body" sz="quarter" idx="15"/>
          </p:nvPr>
        </p:nvSpPr>
        <p:spPr>
          <a:xfrm>
            <a:off x="9905206" y="3619500"/>
            <a:ext cx="8153400" cy="279499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1800" b="1" dirty="0" smtClean="0">
                <a:solidFill>
                  <a:srgbClr val="FFFF00"/>
                </a:solidFill>
              </a:rPr>
              <a:t>  </a:t>
            </a:r>
            <a:r>
              <a:rPr lang="en-US" sz="1800" b="1" dirty="0" err="1" smtClean="0">
                <a:solidFill>
                  <a:srgbClr val="FFFF00"/>
                </a:solidFill>
              </a:rPr>
              <a:t>Kerusakan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gangguan</a:t>
            </a:r>
            <a:endParaRPr lang="en-US" sz="1800" b="1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1800" b="1" dirty="0" smtClean="0">
                <a:solidFill>
                  <a:srgbClr val="FFFF00"/>
                </a:solidFill>
              </a:rPr>
              <a:t>  </a:t>
            </a:r>
            <a:r>
              <a:rPr lang="en-US" sz="1800" b="1" dirty="0" err="1" smtClean="0">
                <a:solidFill>
                  <a:srgbClr val="FFFF00"/>
                </a:solidFill>
              </a:rPr>
              <a:t>Kerusakan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peralatan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dan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perkakas</a:t>
            </a:r>
            <a:endParaRPr lang="en-US" sz="1800" b="1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1800" b="1" dirty="0" smtClean="0">
                <a:solidFill>
                  <a:srgbClr val="FFFF00"/>
                </a:solidFill>
              </a:rPr>
              <a:t>  </a:t>
            </a:r>
            <a:r>
              <a:rPr lang="en-US" sz="1800" b="1" dirty="0" err="1" smtClean="0">
                <a:solidFill>
                  <a:srgbClr val="FFFF00"/>
                </a:solidFill>
              </a:rPr>
              <a:t>Kerusakan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produk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dan</a:t>
            </a:r>
            <a:r>
              <a:rPr lang="en-US" sz="1800" b="1" dirty="0" smtClean="0">
                <a:solidFill>
                  <a:srgbClr val="FFFF00"/>
                </a:solidFill>
              </a:rPr>
              <a:t> material</a:t>
            </a:r>
          </a:p>
          <a:p>
            <a:pPr>
              <a:buFont typeface="Wingdings" pitchFamily="2" charset="2"/>
              <a:buChar char="ü"/>
            </a:pPr>
            <a:r>
              <a:rPr lang="en-US" sz="1800" b="1" dirty="0" smtClean="0">
                <a:solidFill>
                  <a:srgbClr val="FFFF00"/>
                </a:solidFill>
              </a:rPr>
              <a:t>  </a:t>
            </a:r>
            <a:r>
              <a:rPr lang="en-US" sz="1800" b="1" dirty="0" err="1" smtClean="0">
                <a:solidFill>
                  <a:srgbClr val="FFFF00"/>
                </a:solidFill>
              </a:rPr>
              <a:t>Terlambat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dan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ganguan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produksi</a:t>
            </a:r>
            <a:endParaRPr lang="en-US" sz="1800" b="1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1800" b="1" dirty="0" smtClean="0">
                <a:solidFill>
                  <a:srgbClr val="FFFF00"/>
                </a:solidFill>
              </a:rPr>
              <a:t>  </a:t>
            </a:r>
            <a:r>
              <a:rPr lang="en-US" sz="1800" b="1" dirty="0" err="1" smtClean="0">
                <a:solidFill>
                  <a:srgbClr val="FFFF00"/>
                </a:solidFill>
              </a:rPr>
              <a:t>Biaya</a:t>
            </a:r>
            <a:r>
              <a:rPr lang="en-US" sz="1800" b="1" dirty="0" smtClean="0">
                <a:solidFill>
                  <a:srgbClr val="FFFF00"/>
                </a:solidFill>
              </a:rPr>
              <a:t> legal </a:t>
            </a:r>
            <a:r>
              <a:rPr lang="en-US" sz="1800" b="1" dirty="0" err="1" smtClean="0">
                <a:solidFill>
                  <a:srgbClr val="FFFF00"/>
                </a:solidFill>
              </a:rPr>
              <a:t>hukum</a:t>
            </a:r>
            <a:endParaRPr lang="en-US" sz="1800" b="1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1800" b="1" dirty="0" smtClean="0">
                <a:solidFill>
                  <a:srgbClr val="FFFF00"/>
                </a:solidFill>
              </a:rPr>
              <a:t>  </a:t>
            </a:r>
            <a:r>
              <a:rPr lang="en-US" sz="1800" b="1" dirty="0" err="1" smtClean="0">
                <a:solidFill>
                  <a:srgbClr val="FFFF00"/>
                </a:solidFill>
              </a:rPr>
              <a:t>Pengeluaran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biaya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penyediaan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fasilitas</a:t>
            </a:r>
            <a:r>
              <a:rPr lang="en-US" sz="1800" b="1" dirty="0" smtClean="0">
                <a:solidFill>
                  <a:srgbClr val="FFFF00"/>
                </a:solidFill>
              </a:rPr>
              <a:t> &amp; </a:t>
            </a:r>
            <a:r>
              <a:rPr lang="en-US" sz="1800" b="1" dirty="0" err="1" smtClean="0">
                <a:solidFill>
                  <a:srgbClr val="FFFF00"/>
                </a:solidFill>
              </a:rPr>
              <a:t>peralatan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gawat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darurat</a:t>
            </a:r>
            <a:endParaRPr lang="en-US" sz="1800" b="1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1800" b="1" dirty="0" smtClean="0">
                <a:solidFill>
                  <a:srgbClr val="FFFF00"/>
                </a:solidFill>
              </a:rPr>
              <a:t>  </a:t>
            </a:r>
            <a:r>
              <a:rPr lang="en-US" sz="1800" b="1" dirty="0" err="1" smtClean="0">
                <a:solidFill>
                  <a:srgbClr val="FFFF00"/>
                </a:solidFill>
              </a:rPr>
              <a:t>Sewa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peralatan</a:t>
            </a:r>
            <a:endParaRPr lang="en-US" sz="1800" b="1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1800" b="1" dirty="0" smtClean="0">
                <a:solidFill>
                  <a:srgbClr val="FFFF00"/>
                </a:solidFill>
              </a:rPr>
              <a:t>  </a:t>
            </a:r>
            <a:r>
              <a:rPr lang="en-US" sz="1800" b="1" dirty="0" err="1" smtClean="0">
                <a:solidFill>
                  <a:srgbClr val="FFFF00"/>
                </a:solidFill>
              </a:rPr>
              <a:t>Waktu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untuk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penyelidikan</a:t>
            </a:r>
            <a:endParaRPr lang="en-US" sz="1800" b="1" dirty="0" smtClean="0">
              <a:solidFill>
                <a:srgbClr val="FFFF00"/>
              </a:solidFill>
            </a:endParaRPr>
          </a:p>
        </p:txBody>
      </p:sp>
      <p:pic>
        <p:nvPicPr>
          <p:cNvPr id="20" name="Picture 19" descr="Roda 2.png"/>
          <p:cNvPicPr>
            <a:picLocks noChangeAspect="1"/>
          </p:cNvPicPr>
          <p:nvPr/>
        </p:nvPicPr>
        <p:blipFill>
          <a:blip r:embed="rId3" cstate="print"/>
          <a:srcRect l="18455" t="9259" r="52887" b="11481"/>
          <a:stretch>
            <a:fillRect/>
          </a:stretch>
        </p:blipFill>
        <p:spPr>
          <a:xfrm>
            <a:off x="16038910" y="3092391"/>
            <a:ext cx="2247503" cy="4413309"/>
          </a:xfrm>
          <a:prstGeom prst="rect">
            <a:avLst/>
          </a:prstGeom>
        </p:spPr>
      </p:pic>
      <p:pic>
        <p:nvPicPr>
          <p:cNvPr id="21" name="Picture 20" descr="Roda 2.png"/>
          <p:cNvPicPr>
            <a:picLocks noChangeAspect="1"/>
          </p:cNvPicPr>
          <p:nvPr/>
        </p:nvPicPr>
        <p:blipFill>
          <a:blip r:embed="rId3" cstate="print"/>
          <a:srcRect l="47112" t="9259" r="24230" b="11481"/>
          <a:stretch>
            <a:fillRect/>
          </a:stretch>
        </p:blipFill>
        <p:spPr>
          <a:xfrm>
            <a:off x="0" y="3092391"/>
            <a:ext cx="2247503" cy="4413309"/>
          </a:xfrm>
          <a:prstGeom prst="rect">
            <a:avLst/>
          </a:prstGeom>
        </p:spPr>
      </p:pic>
      <p:sp>
        <p:nvSpPr>
          <p:cNvPr id="22" name="テキスト プレースホルダー 14"/>
          <p:cNvSpPr>
            <a:spLocks noGrp="1"/>
          </p:cNvSpPr>
          <p:nvPr>
            <p:ph type="body" sz="quarter" idx="15"/>
          </p:nvPr>
        </p:nvSpPr>
        <p:spPr>
          <a:xfrm>
            <a:off x="9905206" y="6743700"/>
            <a:ext cx="7391401" cy="279499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1800" b="1" dirty="0" smtClean="0">
                <a:solidFill>
                  <a:srgbClr val="FFC000"/>
                </a:solidFill>
              </a:rPr>
              <a:t>  </a:t>
            </a:r>
            <a:r>
              <a:rPr lang="en-US" sz="1800" b="1" dirty="0" err="1" smtClean="0">
                <a:solidFill>
                  <a:srgbClr val="FFC000"/>
                </a:solidFill>
              </a:rPr>
              <a:t>Gaji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terus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dibayar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untuk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waktu</a:t>
            </a:r>
            <a:r>
              <a:rPr lang="en-US" sz="1800" b="1" dirty="0" smtClean="0">
                <a:solidFill>
                  <a:srgbClr val="FFC000"/>
                </a:solidFill>
              </a:rPr>
              <a:t> yang </a:t>
            </a:r>
            <a:r>
              <a:rPr lang="en-US" sz="1800" b="1" dirty="0" err="1" smtClean="0">
                <a:solidFill>
                  <a:srgbClr val="FFC000"/>
                </a:solidFill>
              </a:rPr>
              <a:t>hilang</a:t>
            </a:r>
            <a:endParaRPr lang="en-US" sz="1800" b="1" dirty="0" smtClean="0">
              <a:solidFill>
                <a:srgbClr val="FFC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1800" b="1" dirty="0" smtClean="0">
                <a:solidFill>
                  <a:srgbClr val="FFC000"/>
                </a:solidFill>
              </a:rPr>
              <a:t>  </a:t>
            </a:r>
            <a:r>
              <a:rPr lang="en-US" sz="1800" b="1" dirty="0" err="1" smtClean="0">
                <a:solidFill>
                  <a:srgbClr val="FFC000"/>
                </a:solidFill>
              </a:rPr>
              <a:t>Biaya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pemakaian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pekerja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pengganti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dan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atau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biaya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melatih</a:t>
            </a:r>
            <a:endParaRPr lang="en-US" sz="1800" b="1" dirty="0" smtClean="0">
              <a:solidFill>
                <a:srgbClr val="FFC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1800" b="1" dirty="0" smtClean="0">
                <a:solidFill>
                  <a:srgbClr val="FFC000"/>
                </a:solidFill>
              </a:rPr>
              <a:t>  </a:t>
            </a:r>
            <a:r>
              <a:rPr lang="en-US" sz="1800" b="1" dirty="0" err="1" smtClean="0">
                <a:solidFill>
                  <a:srgbClr val="FFC000"/>
                </a:solidFill>
              </a:rPr>
              <a:t>Upah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lembur</a:t>
            </a:r>
            <a:endParaRPr lang="en-US" sz="1800" b="1" dirty="0" smtClean="0">
              <a:solidFill>
                <a:srgbClr val="FFC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1800" b="1" dirty="0" smtClean="0">
                <a:solidFill>
                  <a:srgbClr val="FFC000"/>
                </a:solidFill>
              </a:rPr>
              <a:t>  </a:t>
            </a:r>
            <a:r>
              <a:rPr lang="en-US" sz="1800" b="1" dirty="0" err="1" smtClean="0">
                <a:solidFill>
                  <a:srgbClr val="FFC000"/>
                </a:solidFill>
              </a:rPr>
              <a:t>Ekstra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waktu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untuk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kerja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administrasi</a:t>
            </a:r>
            <a:endParaRPr lang="en-US" sz="1800" b="1" dirty="0" smtClean="0">
              <a:solidFill>
                <a:srgbClr val="FFC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1800" b="1" dirty="0" smtClean="0">
                <a:solidFill>
                  <a:srgbClr val="FFC000"/>
                </a:solidFill>
              </a:rPr>
              <a:t>  </a:t>
            </a:r>
            <a:r>
              <a:rPr lang="en-US" sz="1800" b="1" dirty="0" err="1" smtClean="0">
                <a:solidFill>
                  <a:srgbClr val="FFC000"/>
                </a:solidFill>
              </a:rPr>
              <a:t>Berkurangnya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hasil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produksi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akibat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dari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sikorban</a:t>
            </a:r>
            <a:endParaRPr lang="en-US" sz="1800" b="1" dirty="0" smtClean="0">
              <a:solidFill>
                <a:srgbClr val="FFC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1800" b="1" dirty="0" smtClean="0">
                <a:solidFill>
                  <a:srgbClr val="FFC000"/>
                </a:solidFill>
              </a:rPr>
              <a:t>  </a:t>
            </a:r>
            <a:r>
              <a:rPr lang="en-US" sz="1800" b="1" dirty="0" err="1" smtClean="0">
                <a:solidFill>
                  <a:srgbClr val="FFC000"/>
                </a:solidFill>
              </a:rPr>
              <a:t>Hilangnya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bisnis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dan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nama</a:t>
            </a:r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b="1" dirty="0" err="1" smtClean="0">
                <a:solidFill>
                  <a:srgbClr val="FFC000"/>
                </a:solidFill>
              </a:rPr>
              <a:t>baik</a:t>
            </a:r>
            <a:endParaRPr lang="en-US" sz="1800" b="1" dirty="0" smtClean="0">
              <a:solidFill>
                <a:srgbClr val="FFC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228806" y="6970712"/>
            <a:ext cx="685800" cy="1588"/>
          </a:xfrm>
          <a:prstGeom prst="line">
            <a:avLst/>
          </a:prstGeom>
          <a:ln w="28575">
            <a:solidFill>
              <a:srgbClr val="FFC000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228806" y="9256712"/>
            <a:ext cx="685800" cy="1588"/>
          </a:xfrm>
          <a:prstGeom prst="line">
            <a:avLst/>
          </a:prstGeom>
          <a:ln w="28575">
            <a:solidFill>
              <a:srgbClr val="FFC000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 flipH="1" flipV="1">
            <a:off x="7771606" y="8114506"/>
            <a:ext cx="2286794" cy="794"/>
          </a:xfrm>
          <a:prstGeom prst="line">
            <a:avLst/>
          </a:prstGeom>
          <a:ln w="28575">
            <a:solidFill>
              <a:srgbClr val="FFC000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914606" y="8039100"/>
            <a:ext cx="685800" cy="1588"/>
          </a:xfrm>
          <a:prstGeom prst="line">
            <a:avLst/>
          </a:prstGeom>
          <a:ln w="28575">
            <a:solidFill>
              <a:srgbClr val="FFC000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9600406" y="7962900"/>
            <a:ext cx="152400" cy="152400"/>
          </a:xfrm>
          <a:prstGeom prst="ellipse">
            <a:avLst/>
          </a:prstGeom>
          <a:solidFill>
            <a:srgbClr val="FFC000">
              <a:alpha val="6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/>
          <p:cNvGrpSpPr/>
          <p:nvPr/>
        </p:nvGrpSpPr>
        <p:grpSpPr>
          <a:xfrm>
            <a:off x="2742406" y="1943100"/>
            <a:ext cx="3048000" cy="2057400"/>
            <a:chOff x="5180806" y="1943100"/>
            <a:chExt cx="3048000" cy="2057400"/>
          </a:xfrm>
        </p:grpSpPr>
        <p:sp>
          <p:nvSpPr>
            <p:cNvPr id="35" name="Rectangle 34"/>
            <p:cNvSpPr/>
            <p:nvPr/>
          </p:nvSpPr>
          <p:spPr>
            <a:xfrm>
              <a:off x="6247606" y="1943100"/>
              <a:ext cx="914400" cy="205740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ight Triangle 64"/>
            <p:cNvSpPr/>
            <p:nvPr/>
          </p:nvSpPr>
          <p:spPr>
            <a:xfrm>
              <a:off x="7162006" y="1943100"/>
              <a:ext cx="1066800" cy="2057400"/>
            </a:xfrm>
            <a:prstGeom prst="rtTriangle">
              <a:avLst/>
            </a:prstGeom>
            <a:solidFill>
              <a:srgbClr val="FFFFFF">
                <a:alpha val="50000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ight Triangle 66"/>
            <p:cNvSpPr/>
            <p:nvPr/>
          </p:nvSpPr>
          <p:spPr>
            <a:xfrm flipH="1">
              <a:off x="5180806" y="1943100"/>
              <a:ext cx="1066800" cy="2057400"/>
            </a:xfrm>
            <a:prstGeom prst="rtTriangle">
              <a:avLst/>
            </a:prstGeom>
            <a:solidFill>
              <a:srgbClr val="FFFFFF">
                <a:alpha val="50000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テキスト プレースホルダー 14"/>
          <p:cNvSpPr>
            <a:spLocks noGrp="1"/>
          </p:cNvSpPr>
          <p:nvPr>
            <p:ph type="body" sz="quarter" idx="15"/>
          </p:nvPr>
        </p:nvSpPr>
        <p:spPr>
          <a:xfrm>
            <a:off x="3580606" y="2119908"/>
            <a:ext cx="1415703" cy="1728192"/>
          </a:xfrm>
          <a:ln>
            <a:noFill/>
          </a:ln>
        </p:spPr>
        <p:txBody>
          <a:bodyPr/>
          <a:lstStyle/>
          <a:p>
            <a:r>
              <a:rPr lang="en-US" sz="4800" b="1" dirty="0" smtClean="0">
                <a:solidFill>
                  <a:schemeClr val="tx2"/>
                </a:solidFill>
              </a:rPr>
              <a:t>$</a:t>
            </a:r>
            <a:r>
              <a:rPr lang="en-US" sz="7200" b="1" dirty="0" smtClean="0">
                <a:solidFill>
                  <a:schemeClr val="tx2"/>
                </a:solidFill>
              </a:rPr>
              <a:t>1</a:t>
            </a:r>
          </a:p>
        </p:txBody>
      </p:sp>
      <p:grpSp>
        <p:nvGrpSpPr>
          <p:cNvPr id="70" name="Group 69"/>
          <p:cNvGrpSpPr/>
          <p:nvPr/>
        </p:nvGrpSpPr>
        <p:grpSpPr>
          <a:xfrm flipV="1">
            <a:off x="2209006" y="4229100"/>
            <a:ext cx="4114800" cy="2514600"/>
            <a:chOff x="5104606" y="1943100"/>
            <a:chExt cx="3276600" cy="2057400"/>
          </a:xfrm>
          <a:solidFill>
            <a:srgbClr val="FFFF00">
              <a:alpha val="53000"/>
            </a:srgbClr>
          </a:solidFill>
        </p:grpSpPr>
        <p:sp>
          <p:nvSpPr>
            <p:cNvPr id="71" name="Rectangle 70"/>
            <p:cNvSpPr/>
            <p:nvPr/>
          </p:nvSpPr>
          <p:spPr>
            <a:xfrm>
              <a:off x="5866606" y="1943100"/>
              <a:ext cx="1600200" cy="2057400"/>
            </a:xfrm>
            <a:prstGeom prst="rect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ight Triangle 71"/>
            <p:cNvSpPr/>
            <p:nvPr/>
          </p:nvSpPr>
          <p:spPr>
            <a:xfrm>
              <a:off x="7466806" y="1943100"/>
              <a:ext cx="914400" cy="2057400"/>
            </a:xfrm>
            <a:prstGeom prst="rtTriangle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ight Triangle 72"/>
            <p:cNvSpPr/>
            <p:nvPr/>
          </p:nvSpPr>
          <p:spPr>
            <a:xfrm flipH="1">
              <a:off x="5104606" y="1943100"/>
              <a:ext cx="762000" cy="2057400"/>
            </a:xfrm>
            <a:prstGeom prst="rtTriangle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テキスト プレースホルダー 14"/>
          <p:cNvSpPr>
            <a:spLocks noGrp="1"/>
          </p:cNvSpPr>
          <p:nvPr>
            <p:ph type="body" sz="quarter" idx="15"/>
          </p:nvPr>
        </p:nvSpPr>
        <p:spPr>
          <a:xfrm>
            <a:off x="3047206" y="4076700"/>
            <a:ext cx="2819400" cy="1143000"/>
          </a:xfrm>
          <a:ln>
            <a:noFill/>
          </a:ln>
        </p:spPr>
        <p:txBody>
          <a:bodyPr/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$</a:t>
            </a:r>
            <a:r>
              <a:rPr lang="en-US" sz="4400" b="1" dirty="0" smtClean="0">
                <a:solidFill>
                  <a:schemeClr val="tx2"/>
                </a:solidFill>
              </a:rPr>
              <a:t>5 - </a:t>
            </a:r>
            <a:r>
              <a:rPr lang="en-US" sz="3600" b="1" dirty="0" smtClean="0">
                <a:solidFill>
                  <a:schemeClr val="tx2"/>
                </a:solidFill>
              </a:rPr>
              <a:t>$</a:t>
            </a:r>
            <a:r>
              <a:rPr lang="en-US" sz="4400" b="1" dirty="0" smtClean="0">
                <a:solidFill>
                  <a:schemeClr val="tx2"/>
                </a:solidFill>
              </a:rPr>
              <a:t>50</a:t>
            </a:r>
          </a:p>
        </p:txBody>
      </p:sp>
      <p:sp>
        <p:nvSpPr>
          <p:cNvPr id="60" name="テキスト プレースホルダー 14"/>
          <p:cNvSpPr>
            <a:spLocks noGrp="1"/>
          </p:cNvSpPr>
          <p:nvPr>
            <p:ph type="body" sz="quarter" idx="15"/>
          </p:nvPr>
        </p:nvSpPr>
        <p:spPr>
          <a:xfrm>
            <a:off x="1523206" y="5219700"/>
            <a:ext cx="5410200" cy="1143000"/>
          </a:xfrm>
          <a:ln>
            <a:noFill/>
          </a:ln>
        </p:spPr>
        <p:txBody>
          <a:bodyPr/>
          <a:lstStyle/>
          <a:p>
            <a:pPr algn="ctr" eaLnBrk="0" hangingPunct="0">
              <a:defRPr/>
            </a:pPr>
            <a:r>
              <a:rPr lang="en-US" sz="1800" b="1" dirty="0" smtClean="0">
                <a:solidFill>
                  <a:schemeClr val="tx2"/>
                </a:solidFill>
                <a:latin typeface="Arial" pitchFamily="34" charset="0"/>
              </a:rPr>
              <a:t>BIAYA DALAM PEMBUKUAN:</a:t>
            </a:r>
          </a:p>
          <a:p>
            <a:pPr algn="ctr" eaLnBrk="0" hangingPunct="0">
              <a:defRPr/>
            </a:pPr>
            <a:r>
              <a:rPr lang="en-US" sz="1800" b="1" dirty="0" smtClean="0">
                <a:solidFill>
                  <a:schemeClr val="tx2"/>
                </a:solidFill>
                <a:latin typeface="Arial" pitchFamily="34" charset="0"/>
              </a:rPr>
              <a:t>KERUSAKAN PROPERTI</a:t>
            </a:r>
          </a:p>
          <a:p>
            <a:pPr algn="ctr" eaLnBrk="0" hangingPunct="0">
              <a:defRPr/>
            </a:pPr>
            <a:r>
              <a:rPr lang="en-US" sz="1800" b="1" dirty="0" smtClean="0">
                <a:solidFill>
                  <a:schemeClr val="tx2"/>
                </a:solidFill>
                <a:latin typeface="Arial" pitchFamily="34" charset="0"/>
              </a:rPr>
              <a:t>(BIAYA YANG TAK</a:t>
            </a:r>
          </a:p>
          <a:p>
            <a:pPr algn="ctr" eaLnBrk="0" hangingPunct="0">
              <a:defRPr/>
            </a:pPr>
            <a:r>
              <a:rPr lang="en-US" sz="1800" b="1" dirty="0" smtClean="0">
                <a:solidFill>
                  <a:schemeClr val="tx2"/>
                </a:solidFill>
                <a:latin typeface="Arial" pitchFamily="34" charset="0"/>
              </a:rPr>
              <a:t>DIASURANSIKAN)</a:t>
            </a:r>
            <a:endParaRPr lang="en-GB" sz="1800" b="1" dirty="0">
              <a:solidFill>
                <a:schemeClr val="tx2"/>
              </a:solidFill>
              <a:latin typeface="Arial" pitchFamily="34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 flipV="1">
            <a:off x="2590006" y="6819900"/>
            <a:ext cx="3276600" cy="2514600"/>
            <a:chOff x="5711382" y="1943100"/>
            <a:chExt cx="1820333" cy="2057400"/>
          </a:xfrm>
          <a:solidFill>
            <a:srgbClr val="FFC000">
              <a:alpha val="67000"/>
            </a:srgbClr>
          </a:solidFill>
        </p:grpSpPr>
        <p:sp>
          <p:nvSpPr>
            <p:cNvPr id="75" name="Rectangle 74"/>
            <p:cNvSpPr/>
            <p:nvPr/>
          </p:nvSpPr>
          <p:spPr>
            <a:xfrm>
              <a:off x="6196805" y="1943100"/>
              <a:ext cx="849490" cy="2057400"/>
            </a:xfrm>
            <a:prstGeom prst="rect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ight Triangle 75"/>
            <p:cNvSpPr/>
            <p:nvPr/>
          </p:nvSpPr>
          <p:spPr>
            <a:xfrm>
              <a:off x="7042060" y="1943100"/>
              <a:ext cx="489655" cy="2057400"/>
            </a:xfrm>
            <a:prstGeom prst="rtTriangle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ight Triangle 76"/>
            <p:cNvSpPr/>
            <p:nvPr/>
          </p:nvSpPr>
          <p:spPr>
            <a:xfrm flipH="1">
              <a:off x="5711382" y="1943100"/>
              <a:ext cx="485422" cy="2057400"/>
            </a:xfrm>
            <a:prstGeom prst="rtTriangle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テキスト プレースホルダー 14"/>
          <p:cNvSpPr>
            <a:spLocks noGrp="1"/>
          </p:cNvSpPr>
          <p:nvPr>
            <p:ph type="body" sz="quarter" idx="15"/>
          </p:nvPr>
        </p:nvSpPr>
        <p:spPr>
          <a:xfrm>
            <a:off x="3275806" y="6743700"/>
            <a:ext cx="2286000" cy="1143000"/>
          </a:xfrm>
          <a:ln>
            <a:noFill/>
          </a:ln>
        </p:spPr>
        <p:txBody>
          <a:bodyPr/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$</a:t>
            </a:r>
            <a:r>
              <a:rPr lang="en-US" sz="4400" b="1" dirty="0" smtClean="0">
                <a:solidFill>
                  <a:schemeClr val="tx2"/>
                </a:solidFill>
              </a:rPr>
              <a:t>1 - </a:t>
            </a:r>
            <a:r>
              <a:rPr lang="en-US" sz="3600" b="1" dirty="0" smtClean="0">
                <a:solidFill>
                  <a:schemeClr val="tx2"/>
                </a:solidFill>
              </a:rPr>
              <a:t>$</a:t>
            </a:r>
            <a:r>
              <a:rPr lang="en-US" sz="4400" b="1" dirty="0" smtClean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63" name="テキスト プレースホルダー 14"/>
          <p:cNvSpPr>
            <a:spLocks noGrp="1"/>
          </p:cNvSpPr>
          <p:nvPr>
            <p:ph type="body" sz="quarter" idx="15"/>
          </p:nvPr>
        </p:nvSpPr>
        <p:spPr>
          <a:xfrm>
            <a:off x="3123406" y="7734300"/>
            <a:ext cx="2286000" cy="1143000"/>
          </a:xfrm>
          <a:ln>
            <a:noFill/>
          </a:ln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2"/>
                </a:solidFill>
              </a:rPr>
              <a:t>BIAYA LAIN YANG</a:t>
            </a:r>
          </a:p>
          <a:p>
            <a:pPr algn="ctr"/>
            <a:r>
              <a:rPr lang="en-US" sz="1600" b="1" dirty="0" smtClean="0">
                <a:solidFill>
                  <a:schemeClr val="tx2"/>
                </a:solidFill>
              </a:rPr>
              <a:t>TAK DIASURANSIKAN</a:t>
            </a:r>
          </a:p>
        </p:txBody>
      </p:sp>
      <p:pic>
        <p:nvPicPr>
          <p:cNvPr id="55" name="Picture 54" descr="K3-(KESELAMATAN DAN KESEHATAN KERJA)-logo-vec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4300"/>
            <a:ext cx="2575774" cy="1828800"/>
          </a:xfrm>
          <a:prstGeom prst="rect">
            <a:avLst/>
          </a:prstGeom>
        </p:spPr>
      </p:pic>
      <p:pic>
        <p:nvPicPr>
          <p:cNvPr id="61" name="Picture 60" descr="Prov Ja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079660" y="-266700"/>
            <a:ext cx="2206753" cy="23730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/>
      <p:bldP spid="54" grpId="0" build="p"/>
      <p:bldP spid="2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9524206" y="1714500"/>
            <a:ext cx="8153400" cy="1447800"/>
          </a:xfrm>
        </p:spPr>
        <p:txBody>
          <a:bodyPr/>
          <a:lstStyle/>
          <a:p>
            <a:r>
              <a:rPr lang="en-US" b="1" dirty="0" smtClean="0"/>
              <a:t>K3 </a:t>
            </a:r>
            <a:r>
              <a:rPr lang="en-US" b="1" dirty="0" err="1" smtClean="0"/>
              <a:t>masih</a:t>
            </a:r>
            <a:r>
              <a:rPr lang="en-US" b="1" dirty="0" smtClean="0"/>
              <a:t> </a:t>
            </a:r>
            <a:r>
              <a:rPr lang="en-US" b="1" dirty="0" err="1" smtClean="0"/>
              <a:t>belum</a:t>
            </a:r>
            <a:r>
              <a:rPr lang="en-US" b="1" dirty="0" smtClean="0"/>
              <a:t> </a:t>
            </a:r>
            <a:r>
              <a:rPr lang="en-US" b="1" dirty="0" err="1" smtClean="0"/>
              <a:t>mendapatkan</a:t>
            </a:r>
            <a:r>
              <a:rPr lang="en-US" b="1" dirty="0" smtClean="0"/>
              <a:t> </a:t>
            </a:r>
            <a:r>
              <a:rPr lang="en-US" b="1" dirty="0" err="1" smtClean="0"/>
              <a:t>perhatian</a:t>
            </a:r>
            <a:r>
              <a:rPr lang="en-US" b="1" dirty="0" smtClean="0"/>
              <a:t> </a:t>
            </a:r>
            <a:r>
              <a:rPr lang="en-US" b="1" dirty="0" err="1" smtClean="0"/>
              <a:t>yg</a:t>
            </a:r>
            <a:r>
              <a:rPr lang="en-US" b="1" dirty="0" smtClean="0"/>
              <a:t> </a:t>
            </a:r>
            <a:r>
              <a:rPr lang="en-US" b="1" dirty="0" err="1" smtClean="0"/>
              <a:t>memadai</a:t>
            </a:r>
            <a:r>
              <a:rPr lang="en-US" b="1" dirty="0" smtClean="0"/>
              <a:t> </a:t>
            </a:r>
            <a:r>
              <a:rPr lang="en-US" b="1" dirty="0" err="1" smtClean="0"/>
              <a:t>semua</a:t>
            </a:r>
            <a:r>
              <a:rPr lang="en-US" b="1" dirty="0" smtClean="0"/>
              <a:t> </a:t>
            </a:r>
            <a:r>
              <a:rPr lang="en-US" b="1" dirty="0" err="1" smtClean="0"/>
              <a:t>pihak</a:t>
            </a:r>
            <a:endParaRPr lang="en-US" b="1" dirty="0" smtClean="0"/>
          </a:p>
        </p:txBody>
      </p:sp>
      <p:sp>
        <p:nvSpPr>
          <p:cNvPr id="2" name="図プレースホルダー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2" name="タイトル 1"/>
          <p:cNvSpPr txBox="1">
            <a:spLocks/>
          </p:cNvSpPr>
          <p:nvPr/>
        </p:nvSpPr>
        <p:spPr>
          <a:xfrm>
            <a:off x="1142206" y="1181100"/>
            <a:ext cx="6629400" cy="4743400"/>
          </a:xfrm>
          <a:prstGeom prst="rect">
            <a:avLst/>
          </a:prstGeom>
        </p:spPr>
        <p:txBody>
          <a:bodyPr vert="horz" lIns="163275" tIns="81638" rIns="163275" bIns="81638" rtlCol="0" anchor="b">
            <a:noAutofit/>
          </a:bodyPr>
          <a:lstStyle/>
          <a:p>
            <a:pPr lvl="0" algn="ctr">
              <a:lnSpc>
                <a:spcPts val="11000"/>
              </a:lnSpc>
              <a:spcBef>
                <a:spcPct val="0"/>
              </a:spcBef>
            </a:pPr>
            <a:r>
              <a:rPr lang="en-US" sz="4300" b="1" dirty="0" err="1" smtClean="0">
                <a:solidFill>
                  <a:srgbClr val="FFC000"/>
                </a:solidFill>
              </a:rPr>
              <a:t>Mengapa</a:t>
            </a:r>
            <a:r>
              <a:rPr lang="en-US" sz="4300" b="1" dirty="0" smtClean="0">
                <a:solidFill>
                  <a:srgbClr val="FFC000"/>
                </a:solidFill>
              </a:rPr>
              <a:t> </a:t>
            </a:r>
            <a:r>
              <a:rPr lang="en-US" sz="4300" b="1" dirty="0" err="1" smtClean="0">
                <a:solidFill>
                  <a:srgbClr val="FFC000"/>
                </a:solidFill>
              </a:rPr>
              <a:t>Pemerintah</a:t>
            </a:r>
            <a:endParaRPr kumimoji="0" lang="en-US" sz="4300" b="1" i="0" u="none" strike="noStrike" kern="1200" cap="none" spc="30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タイトル 1"/>
          <p:cNvSpPr txBox="1">
            <a:spLocks/>
          </p:cNvSpPr>
          <p:nvPr/>
        </p:nvSpPr>
        <p:spPr>
          <a:xfrm>
            <a:off x="1599406" y="2152700"/>
            <a:ext cx="5791200" cy="4743400"/>
          </a:xfrm>
          <a:prstGeom prst="rect">
            <a:avLst/>
          </a:prstGeom>
        </p:spPr>
        <p:txBody>
          <a:bodyPr vert="horz" lIns="163275" tIns="81638" rIns="163275" bIns="81638" rtlCol="0" anchor="b">
            <a:noAutofit/>
          </a:bodyPr>
          <a:lstStyle/>
          <a:p>
            <a:pPr lvl="0" algn="ctr">
              <a:lnSpc>
                <a:spcPts val="11000"/>
              </a:lnSpc>
              <a:spcBef>
                <a:spcPct val="0"/>
              </a:spcBef>
            </a:pPr>
            <a:r>
              <a:rPr lang="en-US" sz="4300" b="1" dirty="0" err="1" smtClean="0">
                <a:solidFill>
                  <a:srgbClr val="FFC000"/>
                </a:solidFill>
              </a:rPr>
              <a:t>Turun</a:t>
            </a:r>
            <a:r>
              <a:rPr lang="en-US" sz="4300" b="1" dirty="0" smtClean="0">
                <a:solidFill>
                  <a:srgbClr val="FFC000"/>
                </a:solidFill>
              </a:rPr>
              <a:t> </a:t>
            </a:r>
            <a:r>
              <a:rPr lang="en-US" sz="4300" b="1" dirty="0" err="1" smtClean="0">
                <a:solidFill>
                  <a:srgbClr val="FFC000"/>
                </a:solidFill>
              </a:rPr>
              <a:t>Tangan</a:t>
            </a:r>
            <a:r>
              <a:rPr lang="en-US" sz="4300" b="1" dirty="0" smtClean="0">
                <a:solidFill>
                  <a:srgbClr val="FFC000"/>
                </a:solidFill>
              </a:rPr>
              <a:t> </a:t>
            </a:r>
            <a:r>
              <a:rPr lang="en-US" sz="7200" b="1" dirty="0" smtClean="0">
                <a:solidFill>
                  <a:srgbClr val="FFC000"/>
                </a:solidFill>
              </a:rPr>
              <a:t>?</a:t>
            </a:r>
            <a:r>
              <a:rPr lang="en-US" sz="4800" b="1" dirty="0" smtClean="0">
                <a:solidFill>
                  <a:srgbClr val="FFC000"/>
                </a:solidFill>
              </a:rPr>
              <a:t> </a:t>
            </a:r>
            <a:endParaRPr lang="en-US" sz="13800" b="1" spc="300" dirty="0">
              <a:solidFill>
                <a:srgbClr val="FFC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6476206" y="2095500"/>
            <a:ext cx="1905000" cy="91440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/>
          <p:cNvGrpSpPr/>
          <p:nvPr/>
        </p:nvGrpSpPr>
        <p:grpSpPr>
          <a:xfrm>
            <a:off x="8381206" y="2019300"/>
            <a:ext cx="685800" cy="152400"/>
            <a:chOff x="8381206" y="2019300"/>
            <a:chExt cx="685800" cy="1524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8381206" y="2095500"/>
              <a:ext cx="609600" cy="1588"/>
            </a:xfrm>
            <a:prstGeom prst="line">
              <a:avLst/>
            </a:prstGeom>
            <a:ln w="28575">
              <a:solidFill>
                <a:srgbClr val="FFFFFF">
                  <a:alpha val="50196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8914606" y="2019300"/>
              <a:ext cx="152400" cy="152400"/>
            </a:xfrm>
            <a:prstGeom prst="ellipse">
              <a:avLst/>
            </a:prstGeom>
            <a:solidFill>
              <a:srgbClr val="FFFFFF">
                <a:alpha val="60000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8990806" y="1638300"/>
            <a:ext cx="1295400" cy="1447800"/>
          </a:xfrm>
        </p:spPr>
        <p:txBody>
          <a:bodyPr/>
          <a:lstStyle/>
          <a:p>
            <a:r>
              <a:rPr lang="en-US" sz="4800" b="1" dirty="0" smtClean="0">
                <a:solidFill>
                  <a:srgbClr val="3EA3F8"/>
                </a:solidFill>
              </a:rPr>
              <a:t>1</a:t>
            </a:r>
          </a:p>
        </p:txBody>
      </p:sp>
      <p:sp>
        <p:nvSpPr>
          <p:cNvPr id="29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9524206" y="2857500"/>
            <a:ext cx="8153400" cy="1447800"/>
          </a:xfrm>
        </p:spPr>
        <p:txBody>
          <a:bodyPr/>
          <a:lstStyle/>
          <a:p>
            <a:r>
              <a:rPr lang="en-US" b="1" dirty="0" err="1" smtClean="0"/>
              <a:t>Kecelakaan</a:t>
            </a:r>
            <a:r>
              <a:rPr lang="en-US" b="1" dirty="0" smtClean="0"/>
              <a:t> </a:t>
            </a:r>
            <a:r>
              <a:rPr lang="en-US" b="1" dirty="0" err="1" smtClean="0"/>
              <a:t>kerja</a:t>
            </a:r>
            <a:r>
              <a:rPr lang="en-US" b="1" dirty="0" smtClean="0"/>
              <a:t> yang </a:t>
            </a:r>
            <a:r>
              <a:rPr lang="en-US" b="1" dirty="0" err="1" smtClean="0"/>
              <a:t>terjadi</a:t>
            </a:r>
            <a:r>
              <a:rPr lang="en-US" b="1" dirty="0" smtClean="0"/>
              <a:t> relative </a:t>
            </a:r>
            <a:r>
              <a:rPr lang="en-US" b="1" dirty="0" err="1" smtClean="0"/>
              <a:t>masih</a:t>
            </a:r>
            <a:r>
              <a:rPr lang="en-US" b="1" dirty="0" smtClean="0"/>
              <a:t> </a:t>
            </a:r>
            <a:r>
              <a:rPr lang="en-US" b="1" dirty="0" err="1" smtClean="0"/>
              <a:t>tinggi</a:t>
            </a:r>
            <a:endParaRPr lang="en-US" b="1" dirty="0" smtClean="0"/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7162006" y="3162300"/>
            <a:ext cx="1143000" cy="60960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8305006" y="3162300"/>
            <a:ext cx="609600" cy="1588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914606" y="3086100"/>
            <a:ext cx="152400" cy="152400"/>
          </a:xfrm>
          <a:prstGeom prst="ellipse">
            <a:avLst/>
          </a:prstGeom>
          <a:solidFill>
            <a:srgbClr val="FFFFFF">
              <a:alpha val="6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8990806" y="2705100"/>
            <a:ext cx="1295400" cy="1447800"/>
          </a:xfrm>
        </p:spPr>
        <p:txBody>
          <a:bodyPr/>
          <a:lstStyle/>
          <a:p>
            <a:r>
              <a:rPr lang="en-US" sz="4800" b="1" dirty="0" smtClean="0">
                <a:solidFill>
                  <a:srgbClr val="3EA3F8"/>
                </a:solidFill>
              </a:rPr>
              <a:t>2</a:t>
            </a:r>
          </a:p>
        </p:txBody>
      </p:sp>
      <p:sp>
        <p:nvSpPr>
          <p:cNvPr id="36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9524206" y="3619500"/>
            <a:ext cx="8153400" cy="1447800"/>
          </a:xfrm>
        </p:spPr>
        <p:txBody>
          <a:bodyPr/>
          <a:lstStyle/>
          <a:p>
            <a:r>
              <a:rPr lang="sv-SE" b="1" dirty="0" smtClean="0"/>
              <a:t>Pelaksanaan pengawasan K3 masih bersifat parsial dan belum menyentuh aspek manajemen</a:t>
            </a:r>
          </a:p>
        </p:txBody>
      </p:sp>
      <p:sp>
        <p:nvSpPr>
          <p:cNvPr id="37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9524206" y="4686300"/>
            <a:ext cx="8153400" cy="1447800"/>
          </a:xfrm>
        </p:spPr>
        <p:txBody>
          <a:bodyPr/>
          <a:lstStyle/>
          <a:p>
            <a:r>
              <a:rPr lang="en-US" b="1" dirty="0" err="1" smtClean="0"/>
              <a:t>Relatif</a:t>
            </a:r>
            <a:r>
              <a:rPr lang="en-US" b="1" dirty="0" smtClean="0"/>
              <a:t> </a:t>
            </a:r>
            <a:r>
              <a:rPr lang="en-US" b="1" dirty="0" err="1" smtClean="0"/>
              <a:t>rendahnya</a:t>
            </a:r>
            <a:r>
              <a:rPr lang="en-US" b="1" dirty="0" smtClean="0"/>
              <a:t> </a:t>
            </a:r>
            <a:r>
              <a:rPr lang="en-US" b="1" dirty="0" err="1" smtClean="0"/>
              <a:t>komitment</a:t>
            </a:r>
            <a:r>
              <a:rPr lang="en-US" b="1" dirty="0" smtClean="0"/>
              <a:t> </a:t>
            </a:r>
            <a:r>
              <a:rPr lang="en-US" b="1" dirty="0" err="1" smtClean="0"/>
              <a:t>pimpinan</a:t>
            </a:r>
            <a:r>
              <a:rPr lang="en-US" b="1" dirty="0" smtClean="0"/>
              <a:t> </a:t>
            </a:r>
            <a:r>
              <a:rPr lang="en-US" b="1" dirty="0" err="1" smtClean="0"/>
              <a:t>perusahaan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hal</a:t>
            </a:r>
            <a:r>
              <a:rPr lang="en-US" b="1" dirty="0" smtClean="0"/>
              <a:t> K3</a:t>
            </a:r>
          </a:p>
        </p:txBody>
      </p:sp>
      <p:sp>
        <p:nvSpPr>
          <p:cNvPr id="38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9524206" y="5676900"/>
            <a:ext cx="8153400" cy="1447800"/>
          </a:xfrm>
        </p:spPr>
        <p:txBody>
          <a:bodyPr/>
          <a:lstStyle/>
          <a:p>
            <a:r>
              <a:rPr lang="en-US" b="1" dirty="0" err="1" smtClean="0"/>
              <a:t>Kualitas</a:t>
            </a:r>
            <a:r>
              <a:rPr lang="en-US" b="1" dirty="0" smtClean="0"/>
              <a:t> </a:t>
            </a:r>
            <a:r>
              <a:rPr lang="en-US" b="1" dirty="0" err="1" smtClean="0"/>
              <a:t>tenaga</a:t>
            </a:r>
            <a:r>
              <a:rPr lang="en-US" b="1" dirty="0" smtClean="0"/>
              <a:t> </a:t>
            </a:r>
            <a:r>
              <a:rPr lang="en-US" b="1" dirty="0" err="1" smtClean="0"/>
              <a:t>kerja</a:t>
            </a:r>
            <a:r>
              <a:rPr lang="en-US" b="1" dirty="0" smtClean="0"/>
              <a:t> </a:t>
            </a:r>
            <a:r>
              <a:rPr lang="en-US" b="1" dirty="0" err="1" smtClean="0"/>
              <a:t>berkorelasi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kesadaran</a:t>
            </a:r>
            <a:r>
              <a:rPr lang="en-US" b="1" dirty="0" smtClean="0"/>
              <a:t> </a:t>
            </a:r>
            <a:r>
              <a:rPr lang="en-US" b="1" dirty="0" err="1" smtClean="0"/>
              <a:t>atas</a:t>
            </a:r>
            <a:r>
              <a:rPr lang="en-US" b="1" dirty="0" smtClean="0"/>
              <a:t> K3 </a:t>
            </a:r>
            <a:r>
              <a:rPr lang="en-US" b="1" dirty="0" err="1" smtClean="0"/>
              <a:t>masih</a:t>
            </a:r>
            <a:r>
              <a:rPr lang="en-US" b="1" dirty="0" smtClean="0"/>
              <a:t> </a:t>
            </a:r>
            <a:r>
              <a:rPr lang="en-US" b="1" dirty="0" err="1" smtClean="0"/>
              <a:t>sedikit</a:t>
            </a:r>
            <a:endParaRPr lang="en-US" b="1" dirty="0" smtClean="0"/>
          </a:p>
        </p:txBody>
      </p:sp>
      <p:sp>
        <p:nvSpPr>
          <p:cNvPr id="39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9524206" y="6591300"/>
            <a:ext cx="8153400" cy="1447800"/>
          </a:xfrm>
        </p:spPr>
        <p:txBody>
          <a:bodyPr/>
          <a:lstStyle/>
          <a:p>
            <a:r>
              <a:rPr lang="en-US" b="1" dirty="0" err="1" smtClean="0"/>
              <a:t>Tuntutan</a:t>
            </a:r>
            <a:r>
              <a:rPr lang="en-US" b="1" dirty="0" smtClean="0"/>
              <a:t> global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perlindungan</a:t>
            </a:r>
            <a:r>
              <a:rPr lang="en-US" b="1" dirty="0" smtClean="0"/>
              <a:t> </a:t>
            </a:r>
            <a:r>
              <a:rPr lang="en-US" b="1" dirty="0" err="1" smtClean="0"/>
              <a:t>tenaga</a:t>
            </a:r>
            <a:r>
              <a:rPr lang="en-US" b="1" dirty="0" smtClean="0"/>
              <a:t> </a:t>
            </a:r>
            <a:r>
              <a:rPr lang="en-US" b="1" dirty="0" err="1" smtClean="0"/>
              <a:t>kerja</a:t>
            </a:r>
            <a:r>
              <a:rPr lang="en-US" b="1" dirty="0" smtClean="0"/>
              <a:t> yang </a:t>
            </a:r>
            <a:r>
              <a:rPr lang="en-US" b="1" dirty="0" err="1" smtClean="0"/>
              <a:t>diterapkan</a:t>
            </a:r>
            <a:r>
              <a:rPr lang="en-US" b="1" dirty="0" smtClean="0"/>
              <a:t> </a:t>
            </a:r>
            <a:r>
              <a:rPr lang="en-US" b="1" dirty="0" err="1" smtClean="0"/>
              <a:t>oleh</a:t>
            </a:r>
            <a:r>
              <a:rPr lang="en-US" b="1" dirty="0" smtClean="0"/>
              <a:t> </a:t>
            </a:r>
            <a:r>
              <a:rPr lang="en-US" b="1" dirty="0" err="1" smtClean="0"/>
              <a:t>komunitas</a:t>
            </a:r>
            <a:r>
              <a:rPr lang="en-US" b="1" dirty="0" smtClean="0"/>
              <a:t> </a:t>
            </a:r>
            <a:r>
              <a:rPr lang="en-US" b="1" dirty="0" err="1" smtClean="0"/>
              <a:t>perlindungan</a:t>
            </a:r>
            <a:r>
              <a:rPr lang="en-US" b="1" dirty="0" smtClean="0"/>
              <a:t> </a:t>
            </a:r>
            <a:r>
              <a:rPr lang="en-US" b="1" dirty="0" err="1" smtClean="0"/>
              <a:t>hak</a:t>
            </a:r>
            <a:r>
              <a:rPr lang="en-US" b="1" dirty="0" smtClean="0"/>
              <a:t> </a:t>
            </a:r>
            <a:r>
              <a:rPr lang="en-US" b="1" dirty="0" err="1" smtClean="0"/>
              <a:t>buruh</a:t>
            </a:r>
            <a:r>
              <a:rPr lang="en-US" b="1" dirty="0" smtClean="0"/>
              <a:t> </a:t>
            </a:r>
            <a:r>
              <a:rPr lang="en-US" b="1" dirty="0" err="1" smtClean="0"/>
              <a:t>internasional</a:t>
            </a:r>
            <a:endParaRPr lang="en-US" b="1" dirty="0" smtClean="0"/>
          </a:p>
        </p:txBody>
      </p:sp>
      <p:sp>
        <p:nvSpPr>
          <p:cNvPr id="43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8990806" y="3619500"/>
            <a:ext cx="1295400" cy="1447800"/>
          </a:xfrm>
        </p:spPr>
        <p:txBody>
          <a:bodyPr/>
          <a:lstStyle/>
          <a:p>
            <a:r>
              <a:rPr lang="en-US" sz="4800" b="1" dirty="0" smtClean="0">
                <a:solidFill>
                  <a:srgbClr val="3EA3F8"/>
                </a:solidFill>
              </a:rPr>
              <a:t>3</a:t>
            </a:r>
          </a:p>
        </p:txBody>
      </p:sp>
      <p:sp>
        <p:nvSpPr>
          <p:cNvPr id="44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8990806" y="4686300"/>
            <a:ext cx="1295400" cy="1447800"/>
          </a:xfrm>
        </p:spPr>
        <p:txBody>
          <a:bodyPr/>
          <a:lstStyle/>
          <a:p>
            <a:r>
              <a:rPr lang="en-US" sz="4800" b="1" dirty="0" smtClean="0">
                <a:solidFill>
                  <a:srgbClr val="3EA3F8"/>
                </a:solidFill>
              </a:rPr>
              <a:t>4</a:t>
            </a:r>
          </a:p>
        </p:txBody>
      </p:sp>
      <p:sp>
        <p:nvSpPr>
          <p:cNvPr id="45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8990806" y="5676900"/>
            <a:ext cx="1295400" cy="1447800"/>
          </a:xfrm>
        </p:spPr>
        <p:txBody>
          <a:bodyPr/>
          <a:lstStyle/>
          <a:p>
            <a:r>
              <a:rPr lang="en-US" sz="4800" b="1" dirty="0" smtClean="0">
                <a:solidFill>
                  <a:srgbClr val="3EA3F8"/>
                </a:solidFill>
              </a:rPr>
              <a:t>5</a:t>
            </a:r>
          </a:p>
        </p:txBody>
      </p:sp>
      <p:sp>
        <p:nvSpPr>
          <p:cNvPr id="46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8990806" y="6743700"/>
            <a:ext cx="1295400" cy="1447800"/>
          </a:xfrm>
        </p:spPr>
        <p:txBody>
          <a:bodyPr/>
          <a:lstStyle/>
          <a:p>
            <a:r>
              <a:rPr lang="en-US" sz="4800" b="1" dirty="0" smtClean="0">
                <a:solidFill>
                  <a:srgbClr val="3EA3F8"/>
                </a:solidFill>
              </a:rPr>
              <a:t>6</a:t>
            </a:r>
          </a:p>
        </p:txBody>
      </p:sp>
      <p:cxnSp>
        <p:nvCxnSpPr>
          <p:cNvPr id="48" name="Straight Connector 47"/>
          <p:cNvCxnSpPr/>
          <p:nvPr/>
        </p:nvCxnSpPr>
        <p:spPr>
          <a:xfrm flipV="1">
            <a:off x="7543006" y="4076700"/>
            <a:ext cx="762000" cy="45720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8305006" y="4000500"/>
            <a:ext cx="685800" cy="152400"/>
            <a:chOff x="8381206" y="2019300"/>
            <a:chExt cx="685800" cy="15240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8381206" y="2095500"/>
              <a:ext cx="609600" cy="1588"/>
            </a:xfrm>
            <a:prstGeom prst="line">
              <a:avLst/>
            </a:prstGeom>
            <a:ln w="28575">
              <a:solidFill>
                <a:srgbClr val="FFFFFF">
                  <a:alpha val="50196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/>
            <p:cNvSpPr/>
            <p:nvPr/>
          </p:nvSpPr>
          <p:spPr>
            <a:xfrm>
              <a:off x="8914606" y="2019300"/>
              <a:ext cx="152400" cy="152400"/>
            </a:xfrm>
            <a:prstGeom prst="ellipse">
              <a:avLst/>
            </a:prstGeom>
            <a:solidFill>
              <a:srgbClr val="FFFFFF">
                <a:alpha val="60000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7695406" y="5067300"/>
            <a:ext cx="1295400" cy="152400"/>
            <a:chOff x="7771606" y="2019300"/>
            <a:chExt cx="1295400" cy="152400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7771606" y="2095500"/>
              <a:ext cx="1219200" cy="1588"/>
            </a:xfrm>
            <a:prstGeom prst="line">
              <a:avLst/>
            </a:prstGeom>
            <a:ln w="28575">
              <a:solidFill>
                <a:srgbClr val="FFFFFF">
                  <a:alpha val="50196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61"/>
            <p:cNvSpPr/>
            <p:nvPr/>
          </p:nvSpPr>
          <p:spPr>
            <a:xfrm>
              <a:off x="8914606" y="2019300"/>
              <a:ext cx="152400" cy="152400"/>
            </a:xfrm>
            <a:prstGeom prst="ellipse">
              <a:avLst/>
            </a:prstGeom>
            <a:solidFill>
              <a:srgbClr val="FFFFFF">
                <a:alpha val="60000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305006" y="6057900"/>
            <a:ext cx="685800" cy="152400"/>
            <a:chOff x="8381206" y="2019300"/>
            <a:chExt cx="685800" cy="152400"/>
          </a:xfrm>
        </p:grpSpPr>
        <p:cxnSp>
          <p:nvCxnSpPr>
            <p:cNvPr id="64" name="Straight Connector 63"/>
            <p:cNvCxnSpPr/>
            <p:nvPr/>
          </p:nvCxnSpPr>
          <p:spPr>
            <a:xfrm>
              <a:off x="8381206" y="2095500"/>
              <a:ext cx="609600" cy="1588"/>
            </a:xfrm>
            <a:prstGeom prst="line">
              <a:avLst/>
            </a:prstGeom>
            <a:ln w="28575">
              <a:solidFill>
                <a:srgbClr val="FFFFFF">
                  <a:alpha val="50196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/>
            <p:cNvSpPr/>
            <p:nvPr/>
          </p:nvSpPr>
          <p:spPr>
            <a:xfrm>
              <a:off x="8914606" y="2019300"/>
              <a:ext cx="152400" cy="152400"/>
            </a:xfrm>
            <a:prstGeom prst="ellipse">
              <a:avLst/>
            </a:prstGeom>
            <a:solidFill>
              <a:srgbClr val="FFFFFF">
                <a:alpha val="60000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8305006" y="7048500"/>
            <a:ext cx="685800" cy="152400"/>
            <a:chOff x="8381206" y="2019300"/>
            <a:chExt cx="685800" cy="152400"/>
          </a:xfrm>
        </p:grpSpPr>
        <p:cxnSp>
          <p:nvCxnSpPr>
            <p:cNvPr id="67" name="Straight Connector 66"/>
            <p:cNvCxnSpPr/>
            <p:nvPr/>
          </p:nvCxnSpPr>
          <p:spPr>
            <a:xfrm>
              <a:off x="8381206" y="2095500"/>
              <a:ext cx="609600" cy="1588"/>
            </a:xfrm>
            <a:prstGeom prst="line">
              <a:avLst/>
            </a:prstGeom>
            <a:ln w="28575">
              <a:solidFill>
                <a:srgbClr val="FFFFFF">
                  <a:alpha val="50196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/>
            <p:cNvSpPr/>
            <p:nvPr/>
          </p:nvSpPr>
          <p:spPr>
            <a:xfrm>
              <a:off x="8914606" y="2019300"/>
              <a:ext cx="152400" cy="152400"/>
            </a:xfrm>
            <a:prstGeom prst="ellipse">
              <a:avLst/>
            </a:prstGeom>
            <a:solidFill>
              <a:srgbClr val="FFFFFF">
                <a:alpha val="60000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2" name="Straight Connector 71"/>
          <p:cNvCxnSpPr/>
          <p:nvPr/>
        </p:nvCxnSpPr>
        <p:spPr>
          <a:xfrm>
            <a:off x="7771606" y="5905500"/>
            <a:ext cx="533400" cy="22860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7619206" y="6896100"/>
            <a:ext cx="685800" cy="22860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Picture 79" descr="Roda 2.png"/>
          <p:cNvPicPr>
            <a:picLocks noChangeAspect="1"/>
          </p:cNvPicPr>
          <p:nvPr/>
        </p:nvPicPr>
        <p:blipFill>
          <a:blip r:embed="rId2" cstate="print"/>
          <a:srcRect l="18455" t="9259" r="52887" b="11481"/>
          <a:stretch>
            <a:fillRect/>
          </a:stretch>
        </p:blipFill>
        <p:spPr>
          <a:xfrm>
            <a:off x="16038910" y="3092391"/>
            <a:ext cx="2247503" cy="4413309"/>
          </a:xfrm>
          <a:prstGeom prst="rect">
            <a:avLst/>
          </a:prstGeom>
        </p:spPr>
      </p:pic>
      <p:pic>
        <p:nvPicPr>
          <p:cNvPr id="81" name="Picture 80" descr="Roda 2.png"/>
          <p:cNvPicPr>
            <a:picLocks noChangeAspect="1"/>
          </p:cNvPicPr>
          <p:nvPr/>
        </p:nvPicPr>
        <p:blipFill>
          <a:blip r:embed="rId2" cstate="print"/>
          <a:srcRect l="47112" t="9259" r="24230" b="11481"/>
          <a:stretch>
            <a:fillRect/>
          </a:stretch>
        </p:blipFill>
        <p:spPr>
          <a:xfrm>
            <a:off x="0" y="3092391"/>
            <a:ext cx="2247503" cy="4413309"/>
          </a:xfrm>
          <a:prstGeom prst="rect">
            <a:avLst/>
          </a:prstGeom>
        </p:spPr>
      </p:pic>
      <p:pic>
        <p:nvPicPr>
          <p:cNvPr id="49" name="Picture 48" descr="K3-(KESELAMATAN DAN KESEHATAN KERJA)-logo-vecto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300"/>
            <a:ext cx="2575774" cy="1828800"/>
          </a:xfrm>
          <a:prstGeom prst="rect">
            <a:avLst/>
          </a:prstGeom>
        </p:spPr>
      </p:pic>
      <p:pic>
        <p:nvPicPr>
          <p:cNvPr id="50" name="Picture 49" descr="Prov Ja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079660" y="-266700"/>
            <a:ext cx="2206753" cy="23730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46722191"/>
      </p:ext>
    </p:extLst>
  </p:cSld>
  <p:clrMapOvr>
    <a:masterClrMapping/>
  </p:clrMapOvr>
  <p:transition spd="slow" advTm="4058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2" name="図プレースホルダー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2" name="タイトル 1"/>
          <p:cNvSpPr txBox="1">
            <a:spLocks/>
          </p:cNvSpPr>
          <p:nvPr/>
        </p:nvSpPr>
        <p:spPr>
          <a:xfrm>
            <a:off x="1142206" y="1181100"/>
            <a:ext cx="6629400" cy="4743400"/>
          </a:xfrm>
          <a:prstGeom prst="rect">
            <a:avLst/>
          </a:prstGeom>
        </p:spPr>
        <p:txBody>
          <a:bodyPr vert="horz" lIns="163275" tIns="81638" rIns="163275" bIns="81638" rtlCol="0" anchor="b">
            <a:noAutofit/>
          </a:bodyPr>
          <a:lstStyle/>
          <a:p>
            <a:pPr lvl="0" algn="ctr">
              <a:lnSpc>
                <a:spcPts val="11000"/>
              </a:lnSpc>
              <a:spcBef>
                <a:spcPct val="0"/>
              </a:spcBef>
            </a:pPr>
            <a:r>
              <a:rPr lang="en-US" sz="4300" b="1" dirty="0" err="1" smtClean="0">
                <a:solidFill>
                  <a:srgbClr val="FFC000"/>
                </a:solidFill>
              </a:rPr>
              <a:t>Mengapa</a:t>
            </a:r>
            <a:r>
              <a:rPr lang="en-US" sz="4300" b="1" dirty="0" smtClean="0">
                <a:solidFill>
                  <a:srgbClr val="FFC000"/>
                </a:solidFill>
              </a:rPr>
              <a:t> </a:t>
            </a:r>
            <a:r>
              <a:rPr lang="en-US" sz="4300" b="1" dirty="0" err="1" smtClean="0">
                <a:solidFill>
                  <a:srgbClr val="FFC000"/>
                </a:solidFill>
              </a:rPr>
              <a:t>Pemerintah</a:t>
            </a:r>
            <a:endParaRPr kumimoji="0" lang="en-US" sz="4300" b="1" i="0" u="none" strike="noStrike" kern="1200" cap="none" spc="30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タイトル 1"/>
          <p:cNvSpPr txBox="1">
            <a:spLocks/>
          </p:cNvSpPr>
          <p:nvPr/>
        </p:nvSpPr>
        <p:spPr>
          <a:xfrm>
            <a:off x="1599406" y="2152700"/>
            <a:ext cx="5791200" cy="4743400"/>
          </a:xfrm>
          <a:prstGeom prst="rect">
            <a:avLst/>
          </a:prstGeom>
        </p:spPr>
        <p:txBody>
          <a:bodyPr vert="horz" lIns="163275" tIns="81638" rIns="163275" bIns="81638" rtlCol="0" anchor="b">
            <a:noAutofit/>
          </a:bodyPr>
          <a:lstStyle/>
          <a:p>
            <a:pPr lvl="0" algn="ctr">
              <a:lnSpc>
                <a:spcPts val="11000"/>
              </a:lnSpc>
              <a:spcBef>
                <a:spcPct val="0"/>
              </a:spcBef>
            </a:pPr>
            <a:r>
              <a:rPr lang="en-US" sz="4300" b="1" dirty="0" err="1" smtClean="0">
                <a:solidFill>
                  <a:srgbClr val="FFC000"/>
                </a:solidFill>
              </a:rPr>
              <a:t>Turun</a:t>
            </a:r>
            <a:r>
              <a:rPr lang="en-US" sz="4300" b="1" dirty="0" smtClean="0">
                <a:solidFill>
                  <a:srgbClr val="FFC000"/>
                </a:solidFill>
              </a:rPr>
              <a:t> </a:t>
            </a:r>
            <a:r>
              <a:rPr lang="en-US" sz="4300" b="1" dirty="0" err="1" smtClean="0">
                <a:solidFill>
                  <a:srgbClr val="FFC000"/>
                </a:solidFill>
              </a:rPr>
              <a:t>Tangan</a:t>
            </a:r>
            <a:r>
              <a:rPr lang="en-US" sz="4300" b="1" dirty="0" smtClean="0">
                <a:solidFill>
                  <a:srgbClr val="FFC000"/>
                </a:solidFill>
              </a:rPr>
              <a:t> </a:t>
            </a:r>
            <a:r>
              <a:rPr lang="en-US" sz="7200" b="1" dirty="0" smtClean="0">
                <a:solidFill>
                  <a:srgbClr val="FFC000"/>
                </a:solidFill>
              </a:rPr>
              <a:t>?</a:t>
            </a:r>
            <a:r>
              <a:rPr lang="en-US" sz="4800" b="1" dirty="0" smtClean="0">
                <a:solidFill>
                  <a:srgbClr val="FFC000"/>
                </a:solidFill>
              </a:rPr>
              <a:t> </a:t>
            </a:r>
            <a:endParaRPr lang="en-US" sz="13800" b="1" spc="300" dirty="0">
              <a:solidFill>
                <a:srgbClr val="FFC000"/>
              </a:solidFill>
            </a:endParaRPr>
          </a:p>
        </p:txBody>
      </p:sp>
      <p:sp>
        <p:nvSpPr>
          <p:cNvPr id="29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9676606" y="2857500"/>
            <a:ext cx="8153400" cy="1447800"/>
          </a:xfrm>
        </p:spPr>
        <p:txBody>
          <a:bodyPr/>
          <a:lstStyle/>
          <a:p>
            <a:r>
              <a:rPr lang="pt-BR" b="1" dirty="0" smtClean="0"/>
              <a:t>Masalah K3 masih belum menjadi prioritas program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7162006" y="3162300"/>
            <a:ext cx="1143000" cy="60960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8305006" y="3162300"/>
            <a:ext cx="609600" cy="1588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914606" y="3086100"/>
            <a:ext cx="152400" cy="152400"/>
          </a:xfrm>
          <a:prstGeom prst="ellipse">
            <a:avLst/>
          </a:prstGeom>
          <a:solidFill>
            <a:srgbClr val="FFFFFF">
              <a:alpha val="6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8990806" y="2705100"/>
            <a:ext cx="1295400" cy="1447800"/>
          </a:xfrm>
        </p:spPr>
        <p:txBody>
          <a:bodyPr/>
          <a:lstStyle/>
          <a:p>
            <a:r>
              <a:rPr lang="en-US" sz="4800" b="1" dirty="0" smtClean="0">
                <a:solidFill>
                  <a:srgbClr val="3EA3F8"/>
                </a:solidFill>
              </a:rPr>
              <a:t>7</a:t>
            </a:r>
            <a:endParaRPr lang="en-US" sz="4800" b="1" dirty="0" smtClean="0">
              <a:solidFill>
                <a:srgbClr val="3EA3F8"/>
              </a:solidFill>
            </a:endParaRPr>
          </a:p>
        </p:txBody>
      </p:sp>
      <p:sp>
        <p:nvSpPr>
          <p:cNvPr id="36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9676606" y="3619500"/>
            <a:ext cx="8153400" cy="1447800"/>
          </a:xfrm>
        </p:spPr>
        <p:txBody>
          <a:bodyPr/>
          <a:lstStyle/>
          <a:p>
            <a:r>
              <a:rPr lang="sv-SE" b="1" dirty="0" smtClean="0"/>
              <a:t>Tidak ada yang mengangkat masalah K3 menjadi issue nasional baik secara politis maupun sosial</a:t>
            </a:r>
          </a:p>
        </p:txBody>
      </p:sp>
      <p:sp>
        <p:nvSpPr>
          <p:cNvPr id="37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9676606" y="4533900"/>
            <a:ext cx="8153400" cy="1447800"/>
          </a:xfrm>
        </p:spPr>
        <p:txBody>
          <a:bodyPr/>
          <a:lstStyle/>
          <a:p>
            <a:r>
              <a:rPr lang="en-US" b="1" dirty="0" err="1" smtClean="0"/>
              <a:t>Masalah</a:t>
            </a:r>
            <a:r>
              <a:rPr lang="en-US" b="1" dirty="0" smtClean="0"/>
              <a:t> </a:t>
            </a:r>
            <a:r>
              <a:rPr lang="en-US" b="1" dirty="0" err="1" smtClean="0"/>
              <a:t>kecelakaan</a:t>
            </a:r>
            <a:r>
              <a:rPr lang="en-US" b="1" dirty="0" smtClean="0"/>
              <a:t> </a:t>
            </a:r>
            <a:r>
              <a:rPr lang="en-US" b="1" dirty="0" err="1" smtClean="0"/>
              <a:t>kerja</a:t>
            </a:r>
            <a:r>
              <a:rPr lang="en-US" b="1" dirty="0" smtClean="0"/>
              <a:t> </a:t>
            </a:r>
            <a:r>
              <a:rPr lang="en-US" b="1" dirty="0" err="1" smtClean="0"/>
              <a:t>masih</a:t>
            </a:r>
            <a:r>
              <a:rPr lang="en-US" b="1" dirty="0" smtClean="0"/>
              <a:t> </a:t>
            </a:r>
            <a:r>
              <a:rPr lang="en-US" b="1" dirty="0" err="1" smtClean="0"/>
              <a:t>dilihat</a:t>
            </a:r>
            <a:r>
              <a:rPr lang="en-US" b="1" dirty="0" smtClean="0"/>
              <a:t> </a:t>
            </a:r>
            <a:r>
              <a:rPr lang="en-US" b="1" dirty="0" err="1" smtClean="0"/>
              <a:t>dari</a:t>
            </a:r>
            <a:r>
              <a:rPr lang="en-US" b="1" dirty="0" smtClean="0"/>
              <a:t> </a:t>
            </a:r>
            <a:r>
              <a:rPr lang="en-US" b="1" dirty="0" err="1" smtClean="0"/>
              <a:t>aspek</a:t>
            </a:r>
            <a:r>
              <a:rPr lang="en-US" b="1" dirty="0" smtClean="0"/>
              <a:t> </a:t>
            </a:r>
            <a:r>
              <a:rPr lang="en-US" b="1" dirty="0" err="1" smtClean="0"/>
              <a:t>ekonomi</a:t>
            </a:r>
            <a:r>
              <a:rPr lang="en-US" b="1" dirty="0" smtClean="0"/>
              <a:t>,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tidak</a:t>
            </a:r>
            <a:r>
              <a:rPr lang="en-US" b="1" dirty="0" smtClean="0"/>
              <a:t> </a:t>
            </a:r>
            <a:r>
              <a:rPr lang="en-US" b="1" dirty="0" err="1" smtClean="0"/>
              <a:t>pernah</a:t>
            </a:r>
            <a:r>
              <a:rPr lang="en-US" b="1" dirty="0" smtClean="0"/>
              <a:t> </a:t>
            </a:r>
            <a:r>
              <a:rPr lang="en-US" b="1" dirty="0" err="1" smtClean="0"/>
              <a:t>dilihat</a:t>
            </a:r>
            <a:r>
              <a:rPr lang="en-US" b="1" dirty="0" smtClean="0"/>
              <a:t> </a:t>
            </a:r>
            <a:r>
              <a:rPr lang="en-US" b="1" dirty="0" err="1" smtClean="0"/>
              <a:t>dari</a:t>
            </a:r>
            <a:r>
              <a:rPr lang="en-US" b="1" dirty="0" smtClean="0"/>
              <a:t> </a:t>
            </a:r>
            <a:r>
              <a:rPr lang="en-US" b="1" dirty="0" err="1" smtClean="0"/>
              <a:t>pendekatan</a:t>
            </a:r>
            <a:r>
              <a:rPr lang="en-US" b="1" dirty="0" smtClean="0"/>
              <a:t> moral</a:t>
            </a:r>
          </a:p>
        </p:txBody>
      </p:sp>
      <p:sp>
        <p:nvSpPr>
          <p:cNvPr id="38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9676606" y="5753100"/>
            <a:ext cx="8153400" cy="1447800"/>
          </a:xfrm>
        </p:spPr>
        <p:txBody>
          <a:bodyPr/>
          <a:lstStyle/>
          <a:p>
            <a:r>
              <a:rPr lang="en-US" b="1" dirty="0" err="1" smtClean="0"/>
              <a:t>Tenaga</a:t>
            </a:r>
            <a:r>
              <a:rPr lang="en-US" b="1" dirty="0" smtClean="0"/>
              <a:t> </a:t>
            </a:r>
            <a:r>
              <a:rPr lang="en-US" b="1" dirty="0" err="1" smtClean="0"/>
              <a:t>kerja</a:t>
            </a:r>
            <a:r>
              <a:rPr lang="en-US" b="1" dirty="0" smtClean="0"/>
              <a:t> </a:t>
            </a:r>
            <a:r>
              <a:rPr lang="en-US" b="1" dirty="0" err="1" smtClean="0"/>
              <a:t>masih</a:t>
            </a:r>
            <a:r>
              <a:rPr lang="en-US" b="1" dirty="0" smtClean="0"/>
              <a:t> </a:t>
            </a:r>
            <a:r>
              <a:rPr lang="en-US" b="1" dirty="0" err="1" smtClean="0"/>
              <a:t>ditempatkan</a:t>
            </a:r>
            <a:r>
              <a:rPr lang="en-US" b="1" dirty="0" smtClean="0"/>
              <a:t> </a:t>
            </a:r>
            <a:r>
              <a:rPr lang="en-US" b="1" dirty="0" err="1" smtClean="0"/>
              <a:t>sebagai</a:t>
            </a:r>
            <a:r>
              <a:rPr lang="en-US" b="1" dirty="0" smtClean="0"/>
              <a:t> </a:t>
            </a:r>
            <a:r>
              <a:rPr lang="en-US" b="1" dirty="0" err="1" smtClean="0"/>
              <a:t>faktor</a:t>
            </a:r>
            <a:r>
              <a:rPr lang="en-US" b="1" dirty="0" smtClean="0"/>
              <a:t> </a:t>
            </a:r>
            <a:r>
              <a:rPr lang="en-US" b="1" dirty="0" err="1" smtClean="0"/>
              <a:t>produksi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perusahaan</a:t>
            </a:r>
            <a:r>
              <a:rPr lang="en-US" b="1" dirty="0" smtClean="0"/>
              <a:t>, </a:t>
            </a:r>
            <a:r>
              <a:rPr lang="en-US" b="1" dirty="0" err="1" smtClean="0"/>
              <a:t>belum</a:t>
            </a:r>
            <a:r>
              <a:rPr lang="en-US" b="1" dirty="0" smtClean="0"/>
              <a:t> </a:t>
            </a:r>
            <a:r>
              <a:rPr lang="en-US" b="1" dirty="0" err="1" smtClean="0"/>
              <a:t>dirtempatkan</a:t>
            </a:r>
            <a:r>
              <a:rPr lang="en-US" b="1" dirty="0" smtClean="0"/>
              <a:t> </a:t>
            </a:r>
            <a:r>
              <a:rPr lang="en-US" b="1" dirty="0" err="1" smtClean="0"/>
              <a:t>sebagai</a:t>
            </a:r>
            <a:r>
              <a:rPr lang="en-US" b="1" dirty="0" smtClean="0"/>
              <a:t> </a:t>
            </a:r>
            <a:r>
              <a:rPr lang="en-US" b="1" dirty="0" err="1" smtClean="0"/>
              <a:t>mitra</a:t>
            </a:r>
            <a:r>
              <a:rPr lang="en-US" b="1" dirty="0" smtClean="0"/>
              <a:t> </a:t>
            </a:r>
            <a:r>
              <a:rPr lang="en-US" b="1" dirty="0" err="1" smtClean="0"/>
              <a:t>usaha</a:t>
            </a:r>
            <a:endParaRPr lang="en-US" b="1" dirty="0" smtClean="0"/>
          </a:p>
        </p:txBody>
      </p:sp>
      <p:sp>
        <p:nvSpPr>
          <p:cNvPr id="43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8990806" y="3619500"/>
            <a:ext cx="1295400" cy="1447800"/>
          </a:xfrm>
        </p:spPr>
        <p:txBody>
          <a:bodyPr/>
          <a:lstStyle/>
          <a:p>
            <a:r>
              <a:rPr lang="en-US" sz="4800" b="1" dirty="0" smtClean="0">
                <a:solidFill>
                  <a:srgbClr val="3EA3F8"/>
                </a:solidFill>
              </a:rPr>
              <a:t>8</a:t>
            </a:r>
            <a:endParaRPr lang="en-US" sz="4800" b="1" dirty="0" smtClean="0">
              <a:solidFill>
                <a:srgbClr val="3EA3F8"/>
              </a:solidFill>
            </a:endParaRPr>
          </a:p>
        </p:txBody>
      </p:sp>
      <p:sp>
        <p:nvSpPr>
          <p:cNvPr id="44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8838406" y="4686300"/>
            <a:ext cx="1295400" cy="1447800"/>
          </a:xfrm>
        </p:spPr>
        <p:txBody>
          <a:bodyPr/>
          <a:lstStyle/>
          <a:p>
            <a:r>
              <a:rPr lang="en-US" sz="4400" b="1" dirty="0" smtClean="0">
                <a:solidFill>
                  <a:srgbClr val="3EA3F8"/>
                </a:solidFill>
              </a:rPr>
              <a:t> 9</a:t>
            </a:r>
            <a:endParaRPr lang="en-US" sz="4400" b="1" dirty="0" smtClean="0">
              <a:solidFill>
                <a:srgbClr val="3EA3F8"/>
              </a:solidFill>
            </a:endParaRPr>
          </a:p>
        </p:txBody>
      </p:sp>
      <p:sp>
        <p:nvSpPr>
          <p:cNvPr id="45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8914606" y="5981700"/>
            <a:ext cx="1295400" cy="1447800"/>
          </a:xfrm>
        </p:spPr>
        <p:txBody>
          <a:bodyPr/>
          <a:lstStyle/>
          <a:p>
            <a:r>
              <a:rPr lang="en-US" sz="4400" b="1" dirty="0" smtClean="0">
                <a:solidFill>
                  <a:srgbClr val="3EA3F8"/>
                </a:solidFill>
              </a:rPr>
              <a:t>10</a:t>
            </a:r>
            <a:endParaRPr lang="en-US" sz="4400" b="1" dirty="0" smtClean="0">
              <a:solidFill>
                <a:srgbClr val="3EA3F8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flipV="1">
            <a:off x="7543006" y="4076700"/>
            <a:ext cx="762000" cy="45720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55"/>
          <p:cNvGrpSpPr/>
          <p:nvPr/>
        </p:nvGrpSpPr>
        <p:grpSpPr>
          <a:xfrm>
            <a:off x="8305006" y="4000500"/>
            <a:ext cx="685800" cy="152400"/>
            <a:chOff x="8381206" y="2019300"/>
            <a:chExt cx="685800" cy="15240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8381206" y="2095500"/>
              <a:ext cx="609600" cy="1588"/>
            </a:xfrm>
            <a:prstGeom prst="line">
              <a:avLst/>
            </a:prstGeom>
            <a:ln w="28575">
              <a:solidFill>
                <a:srgbClr val="FFFFFF">
                  <a:alpha val="50196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/>
            <p:cNvSpPr/>
            <p:nvPr/>
          </p:nvSpPr>
          <p:spPr>
            <a:xfrm>
              <a:off x="8914606" y="2019300"/>
              <a:ext cx="152400" cy="152400"/>
            </a:xfrm>
            <a:prstGeom prst="ellipse">
              <a:avLst/>
            </a:prstGeom>
            <a:solidFill>
              <a:srgbClr val="FFFFFF">
                <a:alpha val="60000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9"/>
          <p:cNvGrpSpPr/>
          <p:nvPr/>
        </p:nvGrpSpPr>
        <p:grpSpPr>
          <a:xfrm>
            <a:off x="7695406" y="5067300"/>
            <a:ext cx="1295400" cy="152400"/>
            <a:chOff x="7771606" y="2019300"/>
            <a:chExt cx="1295400" cy="152400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7771606" y="2095500"/>
              <a:ext cx="1219200" cy="1588"/>
            </a:xfrm>
            <a:prstGeom prst="line">
              <a:avLst/>
            </a:prstGeom>
            <a:ln w="28575">
              <a:solidFill>
                <a:srgbClr val="FFFFFF">
                  <a:alpha val="50196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61"/>
            <p:cNvSpPr/>
            <p:nvPr/>
          </p:nvSpPr>
          <p:spPr>
            <a:xfrm>
              <a:off x="8914606" y="2019300"/>
              <a:ext cx="152400" cy="152400"/>
            </a:xfrm>
            <a:prstGeom prst="ellipse">
              <a:avLst/>
            </a:prstGeom>
            <a:solidFill>
              <a:srgbClr val="FFFFFF">
                <a:alpha val="60000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2"/>
          <p:cNvGrpSpPr/>
          <p:nvPr/>
        </p:nvGrpSpPr>
        <p:grpSpPr>
          <a:xfrm>
            <a:off x="8305006" y="6362700"/>
            <a:ext cx="685800" cy="152400"/>
            <a:chOff x="8381206" y="2019300"/>
            <a:chExt cx="685800" cy="152400"/>
          </a:xfrm>
        </p:grpSpPr>
        <p:cxnSp>
          <p:nvCxnSpPr>
            <p:cNvPr id="64" name="Straight Connector 63"/>
            <p:cNvCxnSpPr/>
            <p:nvPr/>
          </p:nvCxnSpPr>
          <p:spPr>
            <a:xfrm>
              <a:off x="8381206" y="2095500"/>
              <a:ext cx="609600" cy="1588"/>
            </a:xfrm>
            <a:prstGeom prst="line">
              <a:avLst/>
            </a:prstGeom>
            <a:ln w="28575">
              <a:solidFill>
                <a:srgbClr val="FFFFFF">
                  <a:alpha val="50196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/>
            <p:cNvSpPr/>
            <p:nvPr/>
          </p:nvSpPr>
          <p:spPr>
            <a:xfrm>
              <a:off x="8914606" y="2019300"/>
              <a:ext cx="152400" cy="152400"/>
            </a:xfrm>
            <a:prstGeom prst="ellipse">
              <a:avLst/>
            </a:prstGeom>
            <a:solidFill>
              <a:srgbClr val="FFFFFF">
                <a:alpha val="60000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2" name="Straight Connector 71"/>
          <p:cNvCxnSpPr/>
          <p:nvPr/>
        </p:nvCxnSpPr>
        <p:spPr>
          <a:xfrm rot="16200000" flipH="1">
            <a:off x="7771606" y="5905500"/>
            <a:ext cx="533400" cy="53340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Picture 79" descr="Roda 2.png"/>
          <p:cNvPicPr>
            <a:picLocks noChangeAspect="1"/>
          </p:cNvPicPr>
          <p:nvPr/>
        </p:nvPicPr>
        <p:blipFill>
          <a:blip r:embed="rId2" cstate="print"/>
          <a:srcRect l="18455" t="9259" r="52887" b="11481"/>
          <a:stretch>
            <a:fillRect/>
          </a:stretch>
        </p:blipFill>
        <p:spPr>
          <a:xfrm>
            <a:off x="16038910" y="3092391"/>
            <a:ext cx="2247503" cy="4413309"/>
          </a:xfrm>
          <a:prstGeom prst="rect">
            <a:avLst/>
          </a:prstGeom>
        </p:spPr>
      </p:pic>
      <p:pic>
        <p:nvPicPr>
          <p:cNvPr id="81" name="Picture 80" descr="Roda 2.png"/>
          <p:cNvPicPr>
            <a:picLocks noChangeAspect="1"/>
          </p:cNvPicPr>
          <p:nvPr/>
        </p:nvPicPr>
        <p:blipFill>
          <a:blip r:embed="rId2" cstate="print"/>
          <a:srcRect l="47112" t="9259" r="24230" b="11481"/>
          <a:stretch>
            <a:fillRect/>
          </a:stretch>
        </p:blipFill>
        <p:spPr>
          <a:xfrm>
            <a:off x="0" y="3092391"/>
            <a:ext cx="2247503" cy="4413309"/>
          </a:xfrm>
          <a:prstGeom prst="rect">
            <a:avLst/>
          </a:prstGeom>
        </p:spPr>
      </p:pic>
      <p:pic>
        <p:nvPicPr>
          <p:cNvPr id="40" name="Picture 39" descr="K3-(KESELAMATAN DAN KESEHATAN KERJA)-logo-vecto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300"/>
            <a:ext cx="2575774" cy="1828800"/>
          </a:xfrm>
          <a:prstGeom prst="rect">
            <a:avLst/>
          </a:prstGeom>
        </p:spPr>
      </p:pic>
      <p:pic>
        <p:nvPicPr>
          <p:cNvPr id="41" name="Picture 40" descr="Prov Ja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079660" y="-266700"/>
            <a:ext cx="2206753" cy="2373093"/>
          </a:xfrm>
          <a:prstGeom prst="rect">
            <a:avLst/>
          </a:prstGeom>
        </p:spPr>
      </p:pic>
      <p:sp>
        <p:nvSpPr>
          <p:cNvPr id="47" name="Text Placeholder 4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46722191"/>
      </p:ext>
    </p:extLst>
  </p:cSld>
  <p:clrMapOvr>
    <a:masterClrMapping/>
  </p:clrMapOvr>
  <p:transition spd="slow" advTm="4058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K3-(KESELAMATAN DAN KESEHATAN KERJA)-logo-vect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300"/>
            <a:ext cx="2575774" cy="1828800"/>
          </a:xfrm>
          <a:prstGeom prst="rect">
            <a:avLst/>
          </a:prstGeom>
        </p:spPr>
      </p:pic>
      <p:pic>
        <p:nvPicPr>
          <p:cNvPr id="36" name="Picture 35" descr="Prov Ja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79660" y="-266700"/>
            <a:ext cx="2206753" cy="2373093"/>
          </a:xfrm>
          <a:prstGeom prst="rect">
            <a:avLst/>
          </a:prstGeom>
        </p:spPr>
      </p:pic>
      <p:pic>
        <p:nvPicPr>
          <p:cNvPr id="30" name="Picture 29" descr="Roda 2.png"/>
          <p:cNvPicPr>
            <a:picLocks noChangeAspect="1"/>
          </p:cNvPicPr>
          <p:nvPr/>
        </p:nvPicPr>
        <p:blipFill>
          <a:blip r:embed="rId4" cstate="print"/>
          <a:srcRect l="47112" t="9259" r="24230" b="11481"/>
          <a:stretch>
            <a:fillRect/>
          </a:stretch>
        </p:blipFill>
        <p:spPr>
          <a:xfrm>
            <a:off x="0" y="3092391"/>
            <a:ext cx="2247503" cy="4413309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9981406" y="6896100"/>
            <a:ext cx="5562600" cy="1524000"/>
          </a:xfrm>
          <a:prstGeom prst="rect">
            <a:avLst/>
          </a:prstGeom>
          <a:solidFill>
            <a:srgbClr val="FF0000">
              <a:alpha val="55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9981406" y="4381500"/>
            <a:ext cx="5562600" cy="1524000"/>
          </a:xfrm>
          <a:prstGeom prst="rect">
            <a:avLst/>
          </a:prstGeom>
          <a:solidFill>
            <a:srgbClr val="FFFF00">
              <a:alpha val="6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9981406" y="1714500"/>
            <a:ext cx="5562600" cy="1524000"/>
          </a:xfrm>
          <a:prstGeom prst="rect">
            <a:avLst/>
          </a:prstGeom>
          <a:solidFill>
            <a:srgbClr val="FF0000">
              <a:alpha val="55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2132806" y="4405908"/>
            <a:ext cx="5943600" cy="1524000"/>
          </a:xfrm>
          <a:prstGeom prst="rect">
            <a:avLst/>
          </a:prstGeom>
          <a:solidFill>
            <a:srgbClr val="FF0000">
              <a:alpha val="55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2132806" y="6896100"/>
            <a:ext cx="5867400" cy="1905000"/>
          </a:xfrm>
          <a:prstGeom prst="rect">
            <a:avLst/>
          </a:prstGeom>
          <a:solidFill>
            <a:srgbClr val="FF0000">
              <a:alpha val="55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132806" y="1738908"/>
            <a:ext cx="5943600" cy="1905000"/>
          </a:xfrm>
          <a:prstGeom prst="rect">
            <a:avLst/>
          </a:prstGeom>
          <a:solidFill>
            <a:srgbClr val="FF0000">
              <a:alpha val="55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タイトル 11"/>
          <p:cNvSpPr txBox="1">
            <a:spLocks/>
          </p:cNvSpPr>
          <p:nvPr/>
        </p:nvSpPr>
        <p:spPr>
          <a:xfrm>
            <a:off x="685006" y="246956"/>
            <a:ext cx="16457772" cy="1203151"/>
          </a:xfrm>
          <a:prstGeom prst="rect">
            <a:avLst/>
          </a:prstGeom>
        </p:spPr>
        <p:txBody>
          <a:bodyPr vert="horz" lIns="163275" tIns="81638" rIns="163275" bIns="81638" rtlCol="0" anchor="ctr">
            <a:noAutofit/>
          </a:bodyPr>
          <a:lstStyle/>
          <a:p>
            <a:pPr marL="0" marR="0" lvl="0" indent="0" algn="ctr" defTabSz="163275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BEBERAPA KECELAKAAN DI </a:t>
            </a:r>
            <a:r>
              <a:rPr kumimoji="0" lang="en-US" sz="40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JATIM</a:t>
            </a:r>
            <a:r>
              <a:rPr kumimoji="0" lang="en-US" sz="40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&amp; </a:t>
            </a:r>
            <a:r>
              <a:rPr kumimoji="0" lang="en-US" sz="40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CADC7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NASIONAL</a:t>
            </a:r>
            <a:endParaRPr kumimoji="0" lang="en-US" sz="4000" b="1" i="0" u="none" strike="noStrike" kern="1200" cap="none" spc="300" normalizeH="0" baseline="0" noProof="0" dirty="0">
              <a:ln>
                <a:noFill/>
              </a:ln>
              <a:solidFill>
                <a:srgbClr val="CADC7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17624420" y="9486900"/>
            <a:ext cx="735810" cy="547688"/>
          </a:xfrm>
        </p:spPr>
        <p:txBody>
          <a:bodyPr/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4294967295"/>
          </p:nvPr>
        </p:nvSpPr>
        <p:spPr>
          <a:xfrm>
            <a:off x="3352006" y="1738908"/>
            <a:ext cx="4463703" cy="64765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3EA3F8"/>
                </a:solidFill>
              </a:rPr>
              <a:t>25/3/2017</a:t>
            </a:r>
            <a:endParaRPr lang="en-US" sz="3600" dirty="0">
              <a:solidFill>
                <a:srgbClr val="3EA3F8"/>
              </a:solidFill>
            </a:endParaRPr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4294967295"/>
          </p:nvPr>
        </p:nvSpPr>
        <p:spPr>
          <a:xfrm>
            <a:off x="3352006" y="2272308"/>
            <a:ext cx="4953000" cy="1728192"/>
          </a:xfrm>
        </p:spPr>
        <p:txBody>
          <a:bodyPr/>
          <a:lstStyle/>
          <a:p>
            <a:r>
              <a:rPr lang="en-US" sz="1800" b="1" dirty="0" smtClean="0"/>
              <a:t>Lima </a:t>
            </a:r>
            <a:r>
              <a:rPr lang="en-US" sz="1800" b="1" dirty="0" err="1" smtClean="0"/>
              <a:t>karyawan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pabrik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lem</a:t>
            </a:r>
            <a:r>
              <a:rPr lang="en-US" sz="1800" b="1" dirty="0" smtClean="0"/>
              <a:t> PT </a:t>
            </a:r>
            <a:r>
              <a:rPr lang="en-US" sz="1800" b="1" dirty="0" err="1" smtClean="0"/>
              <a:t>Indopherin</a:t>
            </a:r>
            <a:r>
              <a:rPr lang="en-US" sz="1800" b="1" dirty="0" smtClean="0"/>
              <a:t> Jaya, </a:t>
            </a:r>
            <a:r>
              <a:rPr lang="en-US" sz="1800" b="1" dirty="0" err="1" smtClean="0"/>
              <a:t>di</a:t>
            </a:r>
            <a:r>
              <a:rPr lang="en-US" sz="1800" b="1" dirty="0" smtClean="0"/>
              <a:t> Kota </a:t>
            </a:r>
            <a:r>
              <a:rPr lang="en-US" sz="1800" b="1" dirty="0" err="1" smtClean="0"/>
              <a:t>Probolinggo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keracunan</a:t>
            </a:r>
            <a:r>
              <a:rPr lang="en-US" sz="1800" b="1" dirty="0" smtClean="0"/>
              <a:t> gas </a:t>
            </a:r>
            <a:r>
              <a:rPr lang="en-US" sz="1800" b="1" dirty="0" err="1" smtClean="0"/>
              <a:t>pada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saat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membersihkan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tangki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untuk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pengolahan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lem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untuk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kampas</a:t>
            </a:r>
            <a:endParaRPr lang="en-US" sz="1800" b="1" dirty="0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4294967295"/>
          </p:nvPr>
        </p:nvSpPr>
        <p:spPr>
          <a:xfrm>
            <a:off x="3352006" y="4482108"/>
            <a:ext cx="4463703" cy="64765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3EA3F8"/>
                </a:solidFill>
              </a:rPr>
              <a:t>5/4/2017</a:t>
            </a:r>
            <a:endParaRPr lang="en-US" sz="3600" dirty="0">
              <a:solidFill>
                <a:srgbClr val="3EA3F8"/>
              </a:solidFill>
            </a:endParaRPr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4294967295"/>
          </p:nvPr>
        </p:nvSpPr>
        <p:spPr>
          <a:xfrm>
            <a:off x="3352006" y="5015508"/>
            <a:ext cx="4463703" cy="1728192"/>
          </a:xfrm>
        </p:spPr>
        <p:txBody>
          <a:bodyPr/>
          <a:lstStyle/>
          <a:p>
            <a:r>
              <a:rPr lang="sv-SE" sz="2000" b="1" dirty="0" smtClean="0"/>
              <a:t>Kerangka Bangunan Jatim Park 3 Runtuh, 7 Pekerja Terluka</a:t>
            </a:r>
            <a:endParaRPr lang="en-US" sz="2000" b="1" dirty="0"/>
          </a:p>
        </p:txBody>
      </p:sp>
      <p:sp>
        <p:nvSpPr>
          <p:cNvPr id="21" name="テキスト プレースホルダー 20"/>
          <p:cNvSpPr>
            <a:spLocks noGrp="1"/>
          </p:cNvSpPr>
          <p:nvPr>
            <p:ph type="body" sz="quarter" idx="4294967295"/>
          </p:nvPr>
        </p:nvSpPr>
        <p:spPr>
          <a:xfrm>
            <a:off x="3352006" y="6819900"/>
            <a:ext cx="4463703" cy="64765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3EA3F8"/>
                </a:solidFill>
              </a:rPr>
              <a:t>16/5/2017</a:t>
            </a:r>
            <a:endParaRPr lang="en-US" sz="3600" dirty="0">
              <a:solidFill>
                <a:srgbClr val="3EA3F8"/>
              </a:solidFill>
            </a:endParaRPr>
          </a:p>
        </p:txBody>
      </p:sp>
      <p:sp>
        <p:nvSpPr>
          <p:cNvPr id="22" name="テキスト プレースホルダー 21"/>
          <p:cNvSpPr>
            <a:spLocks noGrp="1"/>
          </p:cNvSpPr>
          <p:nvPr>
            <p:ph type="body" sz="quarter" idx="4294967295"/>
          </p:nvPr>
        </p:nvSpPr>
        <p:spPr>
          <a:xfrm>
            <a:off x="3352006" y="7353300"/>
            <a:ext cx="4876800" cy="1728192"/>
          </a:xfrm>
        </p:spPr>
        <p:txBody>
          <a:bodyPr/>
          <a:lstStyle/>
          <a:p>
            <a:r>
              <a:rPr lang="sv-SE" sz="2000" b="1" dirty="0" smtClean="0"/>
              <a:t>Seorang pekerja PT. SAB, perusahaan plywood, tewas terpeleset ke dalam sela - sela mesin press dengan kepala terbentur</a:t>
            </a:r>
            <a:endParaRPr lang="en-US" sz="2000" b="1" dirty="0"/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4294967295"/>
          </p:nvPr>
        </p:nvSpPr>
        <p:spPr>
          <a:xfrm>
            <a:off x="11124406" y="6819900"/>
            <a:ext cx="4463703" cy="64765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3EA3F8"/>
                </a:solidFill>
              </a:rPr>
              <a:t>29/10/2017</a:t>
            </a:r>
            <a:endParaRPr lang="en-US" sz="3600" dirty="0">
              <a:solidFill>
                <a:srgbClr val="3EA3F8"/>
              </a:solidFill>
            </a:endParaRPr>
          </a:p>
        </p:txBody>
      </p:sp>
      <p:sp>
        <p:nvSpPr>
          <p:cNvPr id="24" name="テキスト プレースホルダー 23"/>
          <p:cNvSpPr>
            <a:spLocks noGrp="1"/>
          </p:cNvSpPr>
          <p:nvPr>
            <p:ph type="body" sz="quarter" idx="4294967295"/>
          </p:nvPr>
        </p:nvSpPr>
        <p:spPr>
          <a:xfrm>
            <a:off x="11124406" y="7353300"/>
            <a:ext cx="4572000" cy="1409328"/>
          </a:xfrm>
        </p:spPr>
        <p:txBody>
          <a:bodyPr/>
          <a:lstStyle/>
          <a:p>
            <a:r>
              <a:rPr lang="en-US" sz="2000" b="1" dirty="0" err="1" smtClean="0"/>
              <a:t>Balok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Penyangga</a:t>
            </a:r>
            <a:r>
              <a:rPr lang="en-US" sz="2000" b="1" dirty="0" smtClean="0"/>
              <a:t> (girder) Flyover </a:t>
            </a:r>
            <a:r>
              <a:rPr lang="en-US" sz="2000" b="1" dirty="0" err="1" smtClean="0"/>
              <a:t>Tol</a:t>
            </a:r>
            <a:r>
              <a:rPr lang="en-US" sz="2000" b="1" dirty="0" smtClean="0"/>
              <a:t> </a:t>
            </a:r>
            <a:r>
              <a:rPr lang="en-US" sz="2000" b="1" dirty="0" err="1" smtClean="0"/>
              <a:t>Pasuruan</a:t>
            </a:r>
            <a:r>
              <a:rPr lang="en-US" sz="2000" b="1" dirty="0" smtClean="0"/>
              <a:t> - </a:t>
            </a:r>
            <a:r>
              <a:rPr lang="en-US" sz="2000" b="1" dirty="0" err="1" smtClean="0"/>
              <a:t>Probolinggo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Ambruk</a:t>
            </a:r>
            <a:endParaRPr lang="en-US" sz="2000" b="1" dirty="0"/>
          </a:p>
        </p:txBody>
      </p:sp>
      <p:pic>
        <p:nvPicPr>
          <p:cNvPr id="29" name="Picture 28" descr="Roda 2.png"/>
          <p:cNvPicPr>
            <a:picLocks noChangeAspect="1"/>
          </p:cNvPicPr>
          <p:nvPr/>
        </p:nvPicPr>
        <p:blipFill>
          <a:blip r:embed="rId4" cstate="print"/>
          <a:srcRect l="18455" t="9259" r="52887" b="11481"/>
          <a:stretch>
            <a:fillRect/>
          </a:stretch>
        </p:blipFill>
        <p:spPr>
          <a:xfrm>
            <a:off x="16038910" y="3092391"/>
            <a:ext cx="2247503" cy="4413309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2038806" y="8953500"/>
            <a:ext cx="533400" cy="457200"/>
          </a:xfrm>
          <a:prstGeom prst="rect">
            <a:avLst/>
          </a:prstGeom>
          <a:solidFill>
            <a:srgbClr val="FF0000">
              <a:alpha val="55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4553406" y="8953500"/>
            <a:ext cx="533400" cy="457200"/>
          </a:xfrm>
          <a:prstGeom prst="rect">
            <a:avLst/>
          </a:prstGeom>
          <a:solidFill>
            <a:srgbClr val="FFFF00">
              <a:alpha val="6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テキスト プレースホルダー 16"/>
          <p:cNvSpPr>
            <a:spLocks noGrp="1"/>
          </p:cNvSpPr>
          <p:nvPr>
            <p:ph type="body" sz="quarter" idx="4294967295"/>
          </p:nvPr>
        </p:nvSpPr>
        <p:spPr>
          <a:xfrm>
            <a:off x="12572206" y="8953500"/>
            <a:ext cx="1600200" cy="685800"/>
          </a:xfrm>
        </p:spPr>
        <p:txBody>
          <a:bodyPr/>
          <a:lstStyle/>
          <a:p>
            <a:r>
              <a:rPr lang="en-US" b="1" dirty="0" smtClean="0"/>
              <a:t>JATIM</a:t>
            </a:r>
            <a:endParaRPr lang="en-US" b="1" dirty="0"/>
          </a:p>
        </p:txBody>
      </p:sp>
      <p:sp>
        <p:nvSpPr>
          <p:cNvPr id="33" name="テキスト プレースホルダー 16"/>
          <p:cNvSpPr>
            <a:spLocks noGrp="1"/>
          </p:cNvSpPr>
          <p:nvPr>
            <p:ph type="body" sz="quarter" idx="4294967295"/>
          </p:nvPr>
        </p:nvSpPr>
        <p:spPr>
          <a:xfrm>
            <a:off x="15163006" y="8953500"/>
            <a:ext cx="2057400" cy="685800"/>
          </a:xfrm>
        </p:spPr>
        <p:txBody>
          <a:bodyPr/>
          <a:lstStyle/>
          <a:p>
            <a:r>
              <a:rPr lang="en-US" b="1" dirty="0" smtClean="0"/>
              <a:t>NASIONAL</a:t>
            </a:r>
            <a:endParaRPr lang="en-US" b="1" dirty="0"/>
          </a:p>
        </p:txBody>
      </p:sp>
      <p:pic>
        <p:nvPicPr>
          <p:cNvPr id="38" name="Picture Placeholder 19" descr="1.jpg"/>
          <p:cNvPicPr>
            <a:picLocks noChangeAspect="1"/>
          </p:cNvPicPr>
          <p:nvPr/>
        </p:nvPicPr>
        <p:blipFill>
          <a:blip r:embed="rId5" cstate="print"/>
          <a:srcRect l="20500" r="20500"/>
          <a:stretch>
            <a:fillRect/>
          </a:stretch>
        </p:blipFill>
        <p:spPr>
          <a:xfrm>
            <a:off x="9143206" y="1790700"/>
            <a:ext cx="1768828" cy="1768828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</p:pic>
      <p:pic>
        <p:nvPicPr>
          <p:cNvPr id="40" name="Picture Placeholder 19" descr="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43206" y="4381501"/>
            <a:ext cx="1768828" cy="1676399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</p:pic>
      <p:pic>
        <p:nvPicPr>
          <p:cNvPr id="41" name="Picture Placeholder 19" descr="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143206" y="7035704"/>
            <a:ext cx="1768828" cy="1612996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</p:pic>
      <p:sp>
        <p:nvSpPr>
          <p:cNvPr id="47" name="テキスト プレースホルダー 13"/>
          <p:cNvSpPr>
            <a:spLocks noGrp="1"/>
          </p:cNvSpPr>
          <p:nvPr>
            <p:ph type="body" sz="quarter" idx="4294967295"/>
          </p:nvPr>
        </p:nvSpPr>
        <p:spPr>
          <a:xfrm>
            <a:off x="11124406" y="1700436"/>
            <a:ext cx="4463703" cy="64765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3EA3F8"/>
                </a:solidFill>
              </a:rPr>
              <a:t>21/7/2017</a:t>
            </a:r>
            <a:endParaRPr lang="en-US" sz="3600" dirty="0">
              <a:solidFill>
                <a:srgbClr val="3EA3F8"/>
              </a:solidFill>
            </a:endParaRPr>
          </a:p>
        </p:txBody>
      </p:sp>
      <p:sp>
        <p:nvSpPr>
          <p:cNvPr id="48" name="テキスト プレースホルダー 14"/>
          <p:cNvSpPr>
            <a:spLocks noGrp="1"/>
          </p:cNvSpPr>
          <p:nvPr>
            <p:ph type="body" sz="quarter" idx="4294967295"/>
          </p:nvPr>
        </p:nvSpPr>
        <p:spPr>
          <a:xfrm>
            <a:off x="11124406" y="2348508"/>
            <a:ext cx="4463703" cy="1728192"/>
          </a:xfrm>
        </p:spPr>
        <p:txBody>
          <a:bodyPr/>
          <a:lstStyle/>
          <a:p>
            <a:r>
              <a:rPr lang="en-US" sz="2000" b="1" dirty="0" err="1" smtClean="0"/>
              <a:t>Mesin</a:t>
            </a:r>
            <a:r>
              <a:rPr lang="en-US" sz="2000" b="1" dirty="0" smtClean="0"/>
              <a:t> evaporator </a:t>
            </a:r>
            <a:r>
              <a:rPr lang="en-US" sz="2000" b="1" dirty="0" err="1" smtClean="0"/>
              <a:t>Pabrik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Gula</a:t>
            </a:r>
            <a:r>
              <a:rPr lang="en-US" sz="2000" b="1" dirty="0" smtClean="0"/>
              <a:t> (PG) </a:t>
            </a:r>
            <a:r>
              <a:rPr lang="en-US" sz="2000" b="1" dirty="0" err="1" smtClean="0"/>
              <a:t>Pagotan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Madiun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meledak</a:t>
            </a:r>
            <a:endParaRPr lang="en-US" sz="2000" b="1" dirty="0"/>
          </a:p>
        </p:txBody>
      </p:sp>
      <p:sp>
        <p:nvSpPr>
          <p:cNvPr id="49" name="テキスト プレースホルダー 13"/>
          <p:cNvSpPr>
            <a:spLocks noGrp="1"/>
          </p:cNvSpPr>
          <p:nvPr>
            <p:ph type="body" sz="quarter" idx="4294967295"/>
          </p:nvPr>
        </p:nvSpPr>
        <p:spPr>
          <a:xfrm>
            <a:off x="11124406" y="4468044"/>
            <a:ext cx="4463703" cy="64765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3EA3F8"/>
                </a:solidFill>
              </a:rPr>
              <a:t>26/10/2017</a:t>
            </a:r>
            <a:endParaRPr lang="en-US" sz="3600" dirty="0">
              <a:solidFill>
                <a:srgbClr val="3EA3F8"/>
              </a:solidFill>
            </a:endParaRPr>
          </a:p>
        </p:txBody>
      </p:sp>
      <p:sp>
        <p:nvSpPr>
          <p:cNvPr id="50" name="テキスト プレースホルダー 14"/>
          <p:cNvSpPr>
            <a:spLocks noGrp="1"/>
          </p:cNvSpPr>
          <p:nvPr>
            <p:ph type="body" sz="quarter" idx="4294967295"/>
          </p:nvPr>
        </p:nvSpPr>
        <p:spPr>
          <a:xfrm>
            <a:off x="11124406" y="5015508"/>
            <a:ext cx="4463703" cy="1728192"/>
          </a:xfrm>
        </p:spPr>
        <p:txBody>
          <a:bodyPr/>
          <a:lstStyle/>
          <a:p>
            <a:r>
              <a:rPr lang="it-IT" sz="2000" b="1" dirty="0" smtClean="0">
                <a:solidFill>
                  <a:srgbClr val="06105A"/>
                </a:solidFill>
              </a:rPr>
              <a:t>Peledakan di pabrik mercon di Kosambi, Kabupaten Tangerang</a:t>
            </a:r>
            <a:endParaRPr lang="en-US" sz="2000" b="1" dirty="0">
              <a:solidFill>
                <a:srgbClr val="06105A"/>
              </a:solidFill>
            </a:endParaRPr>
          </a:p>
        </p:txBody>
      </p:sp>
      <p:pic>
        <p:nvPicPr>
          <p:cNvPr id="37" name="Picture Placeholder 19" descr="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13606" y="1790700"/>
            <a:ext cx="1768828" cy="1768828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</p:pic>
      <p:pic>
        <p:nvPicPr>
          <p:cNvPr id="39" name="Picture Placeholder 19" descr="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97378" y="4302684"/>
            <a:ext cx="1768828" cy="1679016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</p:pic>
      <p:pic>
        <p:nvPicPr>
          <p:cNvPr id="42" name="Picture Placeholder 19" descr="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97378" y="7124700"/>
            <a:ext cx="1768828" cy="1619663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0828986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K3-(KESELAMATAN DAN KESEHATAN KERJA)-logo-vect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300"/>
            <a:ext cx="2575774" cy="1828800"/>
          </a:xfrm>
          <a:prstGeom prst="rect">
            <a:avLst/>
          </a:prstGeom>
        </p:spPr>
      </p:pic>
      <p:pic>
        <p:nvPicPr>
          <p:cNvPr id="37" name="Picture 36" descr="Prov Ja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79660" y="-266700"/>
            <a:ext cx="2206753" cy="2373093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1447006" y="1943100"/>
            <a:ext cx="6705600" cy="1828800"/>
          </a:xfrm>
          <a:prstGeom prst="rect">
            <a:avLst/>
          </a:prstGeom>
          <a:solidFill>
            <a:srgbClr val="FFFF00">
              <a:alpha val="6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370806" y="5295900"/>
            <a:ext cx="6781800" cy="1752600"/>
          </a:xfrm>
          <a:prstGeom prst="rect">
            <a:avLst/>
          </a:prstGeom>
          <a:solidFill>
            <a:srgbClr val="FFFF00">
              <a:alpha val="6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タイトル 11"/>
          <p:cNvSpPr>
            <a:spLocks noGrp="1"/>
          </p:cNvSpPr>
          <p:nvPr>
            <p:ph type="title"/>
          </p:nvPr>
        </p:nvSpPr>
        <p:spPr>
          <a:xfrm>
            <a:off x="685006" y="246956"/>
            <a:ext cx="16457772" cy="1203151"/>
          </a:xfrm>
        </p:spPr>
        <p:txBody>
          <a:bodyPr/>
          <a:lstStyle/>
          <a:p>
            <a:r>
              <a:rPr lang="en-US" sz="4000" b="1" dirty="0" smtClean="0"/>
              <a:t>BEBERAPA KECELAKAAN DI </a:t>
            </a:r>
            <a:r>
              <a:rPr lang="en-US" sz="4000" b="1" dirty="0" smtClean="0">
                <a:solidFill>
                  <a:srgbClr val="FF0000"/>
                </a:solidFill>
              </a:rPr>
              <a:t>JATIM</a:t>
            </a:r>
            <a:r>
              <a:rPr lang="en-US" sz="4000" b="1" dirty="0" smtClean="0"/>
              <a:t> &amp; </a:t>
            </a:r>
            <a:r>
              <a:rPr lang="en-US" sz="4000" b="1" dirty="0" smtClean="0">
                <a:solidFill>
                  <a:srgbClr val="CADC72"/>
                </a:solidFill>
              </a:rPr>
              <a:t>NASIONAL</a:t>
            </a:r>
            <a:endParaRPr lang="en-US" sz="4000" b="1" dirty="0">
              <a:solidFill>
                <a:srgbClr val="CADC72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17624420" y="9486900"/>
            <a:ext cx="735810" cy="547688"/>
          </a:xfrm>
        </p:spPr>
        <p:txBody>
          <a:bodyPr/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4294967295"/>
          </p:nvPr>
        </p:nvSpPr>
        <p:spPr>
          <a:xfrm>
            <a:off x="3199606" y="1967508"/>
            <a:ext cx="4463703" cy="64765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3EA3F8"/>
                </a:solidFill>
              </a:rPr>
              <a:t>15/1/2018</a:t>
            </a:r>
            <a:endParaRPr lang="en-US" sz="3600" dirty="0">
              <a:solidFill>
                <a:srgbClr val="3EA3F8"/>
              </a:solidFill>
            </a:endParaRPr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4294967295"/>
          </p:nvPr>
        </p:nvSpPr>
        <p:spPr>
          <a:xfrm>
            <a:off x="3199606" y="2500908"/>
            <a:ext cx="5105400" cy="1728192"/>
          </a:xfrm>
        </p:spPr>
        <p:txBody>
          <a:bodyPr/>
          <a:lstStyle/>
          <a:p>
            <a:r>
              <a:rPr lang="en-US" b="1" dirty="0" err="1" smtClean="0">
                <a:solidFill>
                  <a:srgbClr val="06105A"/>
                </a:solidFill>
              </a:rPr>
              <a:t>Selasar</a:t>
            </a:r>
            <a:r>
              <a:rPr lang="en-US" b="1" dirty="0" smtClean="0">
                <a:solidFill>
                  <a:srgbClr val="06105A"/>
                </a:solidFill>
              </a:rPr>
              <a:t> </a:t>
            </a:r>
            <a:r>
              <a:rPr lang="en-US" b="1" dirty="0" err="1" smtClean="0">
                <a:solidFill>
                  <a:srgbClr val="06105A"/>
                </a:solidFill>
              </a:rPr>
              <a:t>lantai</a:t>
            </a:r>
            <a:r>
              <a:rPr lang="en-US" b="1" dirty="0" smtClean="0">
                <a:solidFill>
                  <a:srgbClr val="06105A"/>
                </a:solidFill>
              </a:rPr>
              <a:t> 1 </a:t>
            </a:r>
            <a:r>
              <a:rPr lang="en-US" b="1" dirty="0" err="1" smtClean="0">
                <a:solidFill>
                  <a:srgbClr val="06105A"/>
                </a:solidFill>
              </a:rPr>
              <a:t>Mezannine</a:t>
            </a:r>
            <a:r>
              <a:rPr lang="en-US" b="1" dirty="0" smtClean="0">
                <a:solidFill>
                  <a:srgbClr val="06105A"/>
                </a:solidFill>
              </a:rPr>
              <a:t> Tower 2 Bursa </a:t>
            </a:r>
            <a:r>
              <a:rPr lang="en-US" b="1" dirty="0" err="1" smtClean="0">
                <a:solidFill>
                  <a:srgbClr val="06105A"/>
                </a:solidFill>
              </a:rPr>
              <a:t>Efek</a:t>
            </a:r>
            <a:r>
              <a:rPr lang="en-US" b="1" dirty="0" smtClean="0">
                <a:solidFill>
                  <a:srgbClr val="06105A"/>
                </a:solidFill>
              </a:rPr>
              <a:t> Indonesia (BEI) </a:t>
            </a:r>
            <a:r>
              <a:rPr lang="en-US" b="1" dirty="0" err="1" smtClean="0">
                <a:solidFill>
                  <a:srgbClr val="06105A"/>
                </a:solidFill>
              </a:rPr>
              <a:t>di</a:t>
            </a:r>
            <a:r>
              <a:rPr lang="en-US" b="1" dirty="0" smtClean="0">
                <a:solidFill>
                  <a:srgbClr val="06105A"/>
                </a:solidFill>
              </a:rPr>
              <a:t> </a:t>
            </a:r>
            <a:r>
              <a:rPr lang="en-US" b="1" dirty="0" err="1" smtClean="0">
                <a:solidFill>
                  <a:srgbClr val="06105A"/>
                </a:solidFill>
              </a:rPr>
              <a:t>kawasan</a:t>
            </a:r>
            <a:r>
              <a:rPr lang="en-US" b="1" dirty="0" smtClean="0">
                <a:solidFill>
                  <a:srgbClr val="06105A"/>
                </a:solidFill>
              </a:rPr>
              <a:t> </a:t>
            </a:r>
            <a:r>
              <a:rPr lang="en-US" b="1" dirty="0" err="1" smtClean="0">
                <a:solidFill>
                  <a:srgbClr val="06105A"/>
                </a:solidFill>
              </a:rPr>
              <a:t>bisnis</a:t>
            </a:r>
            <a:r>
              <a:rPr lang="en-US" b="1" dirty="0" smtClean="0">
                <a:solidFill>
                  <a:srgbClr val="06105A"/>
                </a:solidFill>
              </a:rPr>
              <a:t> SCBD Jakarta </a:t>
            </a:r>
            <a:r>
              <a:rPr lang="en-US" b="1" dirty="0" err="1" smtClean="0">
                <a:solidFill>
                  <a:srgbClr val="06105A"/>
                </a:solidFill>
              </a:rPr>
              <a:t>ambruk</a:t>
            </a:r>
            <a:endParaRPr lang="en-US" b="1" dirty="0">
              <a:solidFill>
                <a:srgbClr val="06105A"/>
              </a:solidFill>
            </a:endParaRPr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4294967295"/>
          </p:nvPr>
        </p:nvSpPr>
        <p:spPr>
          <a:xfrm>
            <a:off x="3231703" y="5295900"/>
            <a:ext cx="4463703" cy="64765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3EA3F8"/>
                </a:solidFill>
              </a:rPr>
              <a:t>16/1/2018</a:t>
            </a:r>
            <a:endParaRPr lang="en-US" sz="3600" dirty="0">
              <a:solidFill>
                <a:srgbClr val="3EA3F8"/>
              </a:solidFill>
            </a:endParaRPr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4294967295"/>
          </p:nvPr>
        </p:nvSpPr>
        <p:spPr>
          <a:xfrm>
            <a:off x="3231703" y="5919564"/>
            <a:ext cx="4463703" cy="1728192"/>
          </a:xfrm>
        </p:spPr>
        <p:txBody>
          <a:bodyPr/>
          <a:lstStyle/>
          <a:p>
            <a:r>
              <a:rPr lang="it-IT" b="1" dirty="0" smtClean="0">
                <a:solidFill>
                  <a:srgbClr val="06105A"/>
                </a:solidFill>
              </a:rPr>
              <a:t>Museum Bahari Jakarta Kebakaran</a:t>
            </a:r>
            <a:endParaRPr lang="en-US" b="1" dirty="0">
              <a:solidFill>
                <a:srgbClr val="06105A"/>
              </a:solidFill>
            </a:endParaRPr>
          </a:p>
        </p:txBody>
      </p:sp>
      <p:pic>
        <p:nvPicPr>
          <p:cNvPr id="29" name="Picture 28" descr="Roda 2.png"/>
          <p:cNvPicPr>
            <a:picLocks noChangeAspect="1"/>
          </p:cNvPicPr>
          <p:nvPr/>
        </p:nvPicPr>
        <p:blipFill>
          <a:blip r:embed="rId4" cstate="print"/>
          <a:srcRect l="18455" t="9259" r="52887" b="11481"/>
          <a:stretch>
            <a:fillRect/>
          </a:stretch>
        </p:blipFill>
        <p:spPr>
          <a:xfrm>
            <a:off x="16038910" y="3092391"/>
            <a:ext cx="2247503" cy="4413309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12038806" y="8953500"/>
            <a:ext cx="533400" cy="457200"/>
          </a:xfrm>
          <a:prstGeom prst="rect">
            <a:avLst/>
          </a:prstGeom>
          <a:solidFill>
            <a:srgbClr val="FF0000">
              <a:alpha val="55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14553406" y="8953500"/>
            <a:ext cx="533400" cy="457200"/>
          </a:xfrm>
          <a:prstGeom prst="rect">
            <a:avLst/>
          </a:prstGeom>
          <a:solidFill>
            <a:srgbClr val="FFFF00">
              <a:alpha val="6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テキスト プレースホルダー 16"/>
          <p:cNvSpPr>
            <a:spLocks noGrp="1"/>
          </p:cNvSpPr>
          <p:nvPr>
            <p:ph type="body" sz="quarter" idx="4294967295"/>
          </p:nvPr>
        </p:nvSpPr>
        <p:spPr>
          <a:xfrm>
            <a:off x="12572206" y="8953500"/>
            <a:ext cx="1600200" cy="685800"/>
          </a:xfrm>
        </p:spPr>
        <p:txBody>
          <a:bodyPr/>
          <a:lstStyle/>
          <a:p>
            <a:r>
              <a:rPr lang="en-US" b="1" dirty="0" smtClean="0"/>
              <a:t>JATIM</a:t>
            </a:r>
            <a:endParaRPr lang="en-US" b="1" dirty="0"/>
          </a:p>
        </p:txBody>
      </p:sp>
      <p:sp>
        <p:nvSpPr>
          <p:cNvPr id="41" name="テキスト プレースホルダー 16"/>
          <p:cNvSpPr>
            <a:spLocks noGrp="1"/>
          </p:cNvSpPr>
          <p:nvPr>
            <p:ph type="body" sz="quarter" idx="4294967295"/>
          </p:nvPr>
        </p:nvSpPr>
        <p:spPr>
          <a:xfrm>
            <a:off x="15163006" y="8953500"/>
            <a:ext cx="2057400" cy="685800"/>
          </a:xfrm>
        </p:spPr>
        <p:txBody>
          <a:bodyPr/>
          <a:lstStyle/>
          <a:p>
            <a:r>
              <a:rPr lang="en-US" b="1" dirty="0" smtClean="0"/>
              <a:t>NASIONAL</a:t>
            </a:r>
            <a:endParaRPr lang="en-US" b="1" dirty="0"/>
          </a:p>
        </p:txBody>
      </p:sp>
      <p:sp>
        <p:nvSpPr>
          <p:cNvPr id="21" name="Rectangle 20"/>
          <p:cNvSpPr/>
          <p:nvPr/>
        </p:nvSpPr>
        <p:spPr>
          <a:xfrm>
            <a:off x="9692834" y="4381500"/>
            <a:ext cx="5943600" cy="1981200"/>
          </a:xfrm>
          <a:prstGeom prst="rect">
            <a:avLst/>
          </a:prstGeom>
          <a:solidFill>
            <a:srgbClr val="FF0000">
              <a:alpha val="55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9769033" y="6819900"/>
            <a:ext cx="5867400" cy="1905000"/>
          </a:xfrm>
          <a:prstGeom prst="rect">
            <a:avLst/>
          </a:prstGeom>
          <a:solidFill>
            <a:srgbClr val="FF0000">
              <a:alpha val="55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9692834" y="1763316"/>
            <a:ext cx="5943600" cy="1905000"/>
          </a:xfrm>
          <a:prstGeom prst="rect">
            <a:avLst/>
          </a:prstGeom>
          <a:solidFill>
            <a:srgbClr val="FF0000">
              <a:alpha val="55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テキスト プレースホルダー 13"/>
          <p:cNvSpPr>
            <a:spLocks noGrp="1"/>
          </p:cNvSpPr>
          <p:nvPr>
            <p:ph type="body" sz="quarter" idx="4294967295"/>
          </p:nvPr>
        </p:nvSpPr>
        <p:spPr>
          <a:xfrm>
            <a:off x="11048206" y="1790700"/>
            <a:ext cx="4463703" cy="647650"/>
          </a:xfrm>
        </p:spPr>
        <p:txBody>
          <a:bodyPr>
            <a:noAutofit/>
          </a:bodyPr>
          <a:lstStyle/>
          <a:p>
            <a:r>
              <a:rPr lang="id-ID" sz="3600" dirty="0" smtClean="0">
                <a:solidFill>
                  <a:srgbClr val="3EA3F8"/>
                </a:solidFill>
              </a:rPr>
              <a:t>14</a:t>
            </a:r>
            <a:r>
              <a:rPr lang="en-US" sz="3600" dirty="0" smtClean="0">
                <a:solidFill>
                  <a:srgbClr val="3EA3F8"/>
                </a:solidFill>
              </a:rPr>
              <a:t>/</a:t>
            </a:r>
            <a:r>
              <a:rPr lang="id-ID" sz="3600" dirty="0" smtClean="0">
                <a:solidFill>
                  <a:srgbClr val="3EA3F8"/>
                </a:solidFill>
              </a:rPr>
              <a:t>2</a:t>
            </a:r>
            <a:r>
              <a:rPr lang="en-US" sz="3600" dirty="0" smtClean="0">
                <a:solidFill>
                  <a:srgbClr val="3EA3F8"/>
                </a:solidFill>
              </a:rPr>
              <a:t>/</a:t>
            </a:r>
            <a:r>
              <a:rPr lang="id-ID" sz="3600" dirty="0" smtClean="0">
                <a:solidFill>
                  <a:srgbClr val="3EA3F8"/>
                </a:solidFill>
              </a:rPr>
              <a:t>2018</a:t>
            </a:r>
            <a:endParaRPr lang="en-US" sz="3600" dirty="0">
              <a:solidFill>
                <a:srgbClr val="3EA3F8"/>
              </a:solidFill>
            </a:endParaRPr>
          </a:p>
        </p:txBody>
      </p:sp>
      <p:sp>
        <p:nvSpPr>
          <p:cNvPr id="25" name="テキスト プレースホルダー 14"/>
          <p:cNvSpPr>
            <a:spLocks noGrp="1"/>
          </p:cNvSpPr>
          <p:nvPr>
            <p:ph type="body" sz="quarter" idx="4294967295"/>
          </p:nvPr>
        </p:nvSpPr>
        <p:spPr>
          <a:xfrm>
            <a:off x="11048206" y="2324100"/>
            <a:ext cx="4953000" cy="1728192"/>
          </a:xfrm>
        </p:spPr>
        <p:txBody>
          <a:bodyPr/>
          <a:lstStyle/>
          <a:p>
            <a:r>
              <a:rPr lang="id-ID" sz="1800" b="1" dirty="0" smtClean="0"/>
              <a:t>Seorang karyawati restoran cepat saji di Surabaya tewas terjepit lift barang</a:t>
            </a:r>
            <a:endParaRPr lang="en-US" sz="1800" b="1" dirty="0"/>
          </a:p>
        </p:txBody>
      </p:sp>
      <p:sp>
        <p:nvSpPr>
          <p:cNvPr id="27" name="テキスト プレースホルダー 15"/>
          <p:cNvSpPr>
            <a:spLocks noGrp="1"/>
          </p:cNvSpPr>
          <p:nvPr>
            <p:ph type="body" sz="quarter" idx="4294967295"/>
          </p:nvPr>
        </p:nvSpPr>
        <p:spPr>
          <a:xfrm>
            <a:off x="11140634" y="4381500"/>
            <a:ext cx="4463703" cy="647650"/>
          </a:xfrm>
        </p:spPr>
        <p:txBody>
          <a:bodyPr>
            <a:noAutofit/>
          </a:bodyPr>
          <a:lstStyle/>
          <a:p>
            <a:r>
              <a:rPr lang="id-ID" sz="3600" dirty="0" smtClean="0">
                <a:solidFill>
                  <a:srgbClr val="3EA3F8"/>
                </a:solidFill>
              </a:rPr>
              <a:t>4</a:t>
            </a:r>
            <a:r>
              <a:rPr lang="en-US" sz="3600" dirty="0" smtClean="0">
                <a:solidFill>
                  <a:srgbClr val="3EA3F8"/>
                </a:solidFill>
              </a:rPr>
              <a:t>/4/201</a:t>
            </a:r>
            <a:r>
              <a:rPr lang="id-ID" sz="3600" dirty="0" smtClean="0">
                <a:solidFill>
                  <a:srgbClr val="3EA3F8"/>
                </a:solidFill>
              </a:rPr>
              <a:t>8</a:t>
            </a:r>
            <a:endParaRPr lang="en-US" sz="3600" dirty="0">
              <a:solidFill>
                <a:srgbClr val="3EA3F8"/>
              </a:solidFill>
            </a:endParaRPr>
          </a:p>
        </p:txBody>
      </p:sp>
      <p:sp>
        <p:nvSpPr>
          <p:cNvPr id="32" name="テキスト プレースホルダー 16"/>
          <p:cNvSpPr>
            <a:spLocks noGrp="1"/>
          </p:cNvSpPr>
          <p:nvPr>
            <p:ph type="body" sz="quarter" idx="4294967295"/>
          </p:nvPr>
        </p:nvSpPr>
        <p:spPr>
          <a:xfrm>
            <a:off x="11140634" y="4914900"/>
            <a:ext cx="4708172" cy="1728192"/>
          </a:xfrm>
        </p:spPr>
        <p:txBody>
          <a:bodyPr/>
          <a:lstStyle/>
          <a:p>
            <a:r>
              <a:rPr lang="id-ID" sz="2000" b="1" dirty="0" smtClean="0"/>
              <a:t>Pabrik tinta, PT. DIC Graphics di blok D3 Cepu kawasan industri Ngoro, Mojokerto terbakar. Tidak ada korban jiwa</a:t>
            </a:r>
            <a:endParaRPr lang="en-US" sz="2000" b="1" dirty="0"/>
          </a:p>
        </p:txBody>
      </p:sp>
      <p:sp>
        <p:nvSpPr>
          <p:cNvPr id="33" name="テキスト プレースホルダー 20"/>
          <p:cNvSpPr>
            <a:spLocks noGrp="1"/>
          </p:cNvSpPr>
          <p:nvPr>
            <p:ph type="body" sz="quarter" idx="4294967295"/>
          </p:nvPr>
        </p:nvSpPr>
        <p:spPr>
          <a:xfrm>
            <a:off x="10988233" y="6819900"/>
            <a:ext cx="4463703" cy="647650"/>
          </a:xfrm>
        </p:spPr>
        <p:txBody>
          <a:bodyPr>
            <a:noAutofit/>
          </a:bodyPr>
          <a:lstStyle/>
          <a:p>
            <a:r>
              <a:rPr lang="id-ID" sz="3600" dirty="0" smtClean="0">
                <a:solidFill>
                  <a:srgbClr val="3EA3F8"/>
                </a:solidFill>
              </a:rPr>
              <a:t>09</a:t>
            </a:r>
            <a:r>
              <a:rPr lang="en-US" sz="3600" dirty="0" smtClean="0">
                <a:solidFill>
                  <a:srgbClr val="3EA3F8"/>
                </a:solidFill>
              </a:rPr>
              <a:t>/</a:t>
            </a:r>
            <a:r>
              <a:rPr lang="id-ID" sz="3600" dirty="0" smtClean="0">
                <a:solidFill>
                  <a:srgbClr val="3EA3F8"/>
                </a:solidFill>
              </a:rPr>
              <a:t>4</a:t>
            </a:r>
            <a:r>
              <a:rPr lang="en-US" sz="3600" dirty="0" smtClean="0">
                <a:solidFill>
                  <a:srgbClr val="3EA3F8"/>
                </a:solidFill>
              </a:rPr>
              <a:t>/</a:t>
            </a:r>
            <a:r>
              <a:rPr lang="id-ID" sz="3600" dirty="0" smtClean="0">
                <a:solidFill>
                  <a:srgbClr val="3EA3F8"/>
                </a:solidFill>
              </a:rPr>
              <a:t>2018</a:t>
            </a:r>
            <a:endParaRPr lang="en-US" sz="3600" dirty="0">
              <a:solidFill>
                <a:srgbClr val="3EA3F8"/>
              </a:solidFill>
            </a:endParaRPr>
          </a:p>
        </p:txBody>
      </p:sp>
      <p:sp>
        <p:nvSpPr>
          <p:cNvPr id="34" name="テキスト プレースホルダー 21"/>
          <p:cNvSpPr>
            <a:spLocks noGrp="1"/>
          </p:cNvSpPr>
          <p:nvPr>
            <p:ph type="body" sz="quarter" idx="4294967295"/>
          </p:nvPr>
        </p:nvSpPr>
        <p:spPr>
          <a:xfrm>
            <a:off x="10988233" y="7353300"/>
            <a:ext cx="4724400" cy="1728192"/>
          </a:xfrm>
        </p:spPr>
        <p:txBody>
          <a:bodyPr/>
          <a:lstStyle/>
          <a:p>
            <a:r>
              <a:rPr lang="sv-SE" sz="2000" b="1" dirty="0" smtClean="0"/>
              <a:t>T</a:t>
            </a:r>
            <a:r>
              <a:rPr lang="id-ID" sz="2000" b="1" dirty="0" smtClean="0"/>
              <a:t>iga orang diduga keracunan gas berbahaya pada pekerjaan di tangki kapal PT. IMS, seorang tewas dan dari mahasiwa PKL</a:t>
            </a:r>
            <a:endParaRPr lang="en-US" sz="2000" b="1" dirty="0"/>
          </a:p>
        </p:txBody>
      </p:sp>
      <p:pic>
        <p:nvPicPr>
          <p:cNvPr id="42" name="Picture Placeholder 19" descr="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7406" y="1790700"/>
            <a:ext cx="2133600" cy="2094553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</p:pic>
      <p:pic>
        <p:nvPicPr>
          <p:cNvPr id="43" name="Picture Placeholder 19" descr="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7406" y="4991100"/>
            <a:ext cx="2133600" cy="2209800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</p:pic>
      <p:pic>
        <p:nvPicPr>
          <p:cNvPr id="45" name="Picture Placeholder 19" descr="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762206" y="1714500"/>
            <a:ext cx="2133600" cy="2133600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</p:pic>
      <p:pic>
        <p:nvPicPr>
          <p:cNvPr id="47" name="Picture Placeholder 19" descr="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762206" y="4381500"/>
            <a:ext cx="2055887" cy="2057400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</p:pic>
      <p:pic>
        <p:nvPicPr>
          <p:cNvPr id="50" name="Picture Placeholder 19" descr="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762206" y="6972300"/>
            <a:ext cx="2057400" cy="2060807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082898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タイトル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7200" dirty="0" smtClean="0"/>
              <a:t>Kondisi aktual </a:t>
            </a:r>
            <a:r>
              <a:rPr lang="it-IT" sz="5400" dirty="0" smtClean="0"/>
              <a:t>di</a:t>
            </a:r>
            <a:r>
              <a:rPr lang="it-IT" sz="7200" dirty="0" smtClean="0"/>
              <a:t> </a:t>
            </a:r>
            <a:r>
              <a:rPr lang="it-IT" sz="7200" dirty="0" smtClean="0">
                <a:solidFill>
                  <a:srgbClr val="3EA3F8"/>
                </a:solidFill>
                <a:latin typeface="Bebas Neue Regular"/>
              </a:rPr>
              <a:t>Jawa Timur</a:t>
            </a:r>
            <a:endParaRPr lang="en-US" sz="7200" dirty="0">
              <a:solidFill>
                <a:schemeClr val="accent1"/>
              </a:solidFill>
              <a:latin typeface="Bebas Neue Regular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17624420" y="9486900"/>
            <a:ext cx="735810" cy="547688"/>
          </a:xfrm>
        </p:spPr>
        <p:txBody>
          <a:bodyPr/>
          <a:lstStyle/>
          <a:p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45" name="テキスト プレースホルダー 9"/>
          <p:cNvSpPr>
            <a:spLocks noGrp="1"/>
          </p:cNvSpPr>
          <p:nvPr>
            <p:ph type="body" sz="quarter" idx="4294967295"/>
          </p:nvPr>
        </p:nvSpPr>
        <p:spPr>
          <a:xfrm>
            <a:off x="2818606" y="2324100"/>
            <a:ext cx="4724400" cy="685800"/>
          </a:xfrm>
          <a:prstGeom prst="rect">
            <a:avLst/>
          </a:prstGeom>
        </p:spPr>
        <p:txBody>
          <a:bodyPr/>
          <a:lstStyle/>
          <a:p>
            <a:r>
              <a:rPr lang="en-US" sz="3200" b="1" dirty="0" smtClean="0">
                <a:solidFill>
                  <a:srgbClr val="FFFF00"/>
                </a:solidFill>
                <a:latin typeface="+mj-lt"/>
              </a:rPr>
              <a:t>44.490</a:t>
            </a:r>
            <a:r>
              <a:rPr lang="en-US" sz="2800" b="1" dirty="0" smtClean="0">
                <a:latin typeface="+mj-lt"/>
              </a:rPr>
              <a:t> </a:t>
            </a:r>
            <a:r>
              <a:rPr lang="en-US" sz="2400" b="1" dirty="0" err="1" smtClean="0">
                <a:latin typeface="+mj-lt"/>
              </a:rPr>
              <a:t>Prsh</a:t>
            </a:r>
            <a:r>
              <a:rPr lang="en-US" sz="2800" b="1" dirty="0" smtClean="0">
                <a:latin typeface="+mj-lt"/>
              </a:rPr>
              <a:t>  </a:t>
            </a:r>
            <a:r>
              <a:rPr lang="en-US" dirty="0" smtClean="0"/>
              <a:t>(</a:t>
            </a:r>
            <a:r>
              <a:rPr lang="en-US" b="1" dirty="0" err="1" smtClean="0">
                <a:solidFill>
                  <a:srgbClr val="3EA3F8"/>
                </a:solidFill>
              </a:rPr>
              <a:t>Permen</a:t>
            </a:r>
            <a:r>
              <a:rPr lang="en-US" b="1" dirty="0" smtClean="0">
                <a:solidFill>
                  <a:srgbClr val="3EA3F8"/>
                </a:solidFill>
              </a:rPr>
              <a:t> 09</a:t>
            </a:r>
            <a:r>
              <a:rPr lang="id-ID" b="1" dirty="0" smtClean="0">
                <a:solidFill>
                  <a:srgbClr val="3EA3F8"/>
                </a:solidFill>
              </a:rPr>
              <a:t>/2005</a:t>
            </a:r>
            <a:r>
              <a:rPr lang="en-US" dirty="0" smtClean="0"/>
              <a:t>)</a:t>
            </a:r>
          </a:p>
        </p:txBody>
      </p:sp>
      <p:sp>
        <p:nvSpPr>
          <p:cNvPr id="47" name="テキスト プレースホルダー 9"/>
          <p:cNvSpPr>
            <a:spLocks noGrp="1"/>
          </p:cNvSpPr>
          <p:nvPr>
            <p:ph type="body" sz="quarter" idx="4294967295"/>
          </p:nvPr>
        </p:nvSpPr>
        <p:spPr>
          <a:xfrm>
            <a:off x="2742406" y="2857500"/>
            <a:ext cx="3962400" cy="6858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+mj-lt"/>
              </a:rPr>
              <a:t>57.984</a:t>
            </a:r>
            <a:r>
              <a:rPr lang="en-US" sz="3200" b="1" dirty="0" smtClean="0">
                <a:latin typeface="+mj-lt"/>
              </a:rPr>
              <a:t> </a:t>
            </a:r>
            <a:r>
              <a:rPr lang="en-US" sz="2600" b="1" dirty="0" err="1" smtClean="0">
                <a:latin typeface="+mj-lt"/>
              </a:rPr>
              <a:t>Prsh</a:t>
            </a:r>
            <a:r>
              <a:rPr lang="en-US" sz="3200" b="1" dirty="0" smtClean="0">
                <a:latin typeface="+mj-lt"/>
              </a:rPr>
              <a:t> </a:t>
            </a:r>
            <a:r>
              <a:rPr lang="en-US" sz="2400" b="1" dirty="0" smtClean="0">
                <a:latin typeface="+mj-lt"/>
              </a:rPr>
              <a:t>(</a:t>
            </a:r>
            <a:r>
              <a:rPr lang="en-US" sz="2400" b="1" dirty="0" smtClean="0">
                <a:solidFill>
                  <a:srgbClr val="3EA3F8"/>
                </a:solidFill>
                <a:latin typeface="+mj-lt"/>
              </a:rPr>
              <a:t>BPJS</a:t>
            </a:r>
            <a:r>
              <a:rPr lang="id-ID" sz="2400" b="1" dirty="0" smtClean="0">
                <a:solidFill>
                  <a:srgbClr val="3EA3F8"/>
                </a:solidFill>
                <a:latin typeface="+mj-lt"/>
              </a:rPr>
              <a:t> KK</a:t>
            </a:r>
            <a:r>
              <a:rPr lang="en-US" sz="2400" b="1" dirty="0" smtClean="0">
                <a:latin typeface="+mj-lt"/>
              </a:rPr>
              <a:t>)</a:t>
            </a:r>
            <a:endParaRPr lang="en-US" dirty="0" smtClean="0"/>
          </a:p>
        </p:txBody>
      </p:sp>
      <p:graphicFrame>
        <p:nvGraphicFramePr>
          <p:cNvPr id="48" name="グラフ プレースホルダー 2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86674405"/>
              </p:ext>
            </p:extLst>
          </p:nvPr>
        </p:nvGraphicFramePr>
        <p:xfrm>
          <a:off x="1523206" y="1638300"/>
          <a:ext cx="1295400" cy="1371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9" name="テキスト プレースホルダー 9"/>
          <p:cNvSpPr>
            <a:spLocks noGrp="1"/>
          </p:cNvSpPr>
          <p:nvPr>
            <p:ph type="body" sz="quarter" idx="4294967295"/>
          </p:nvPr>
        </p:nvSpPr>
        <p:spPr>
          <a:xfrm>
            <a:off x="11505406" y="2324100"/>
            <a:ext cx="4724400" cy="6858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en-US" sz="3000" b="1" dirty="0" smtClean="0">
                <a:solidFill>
                  <a:srgbClr val="FFFF00"/>
                </a:solidFill>
                <a:latin typeface="+mj-lt"/>
              </a:rPr>
              <a:t>3.246.078</a:t>
            </a:r>
            <a:r>
              <a:rPr lang="en-US" sz="3200" b="1" dirty="0" smtClean="0">
                <a:latin typeface="+mj-lt"/>
              </a:rPr>
              <a:t> </a:t>
            </a:r>
            <a:r>
              <a:rPr lang="en-US" sz="2800" b="1" dirty="0" smtClean="0">
                <a:latin typeface="+mj-lt"/>
              </a:rPr>
              <a:t>Org</a:t>
            </a:r>
            <a:r>
              <a:rPr lang="en-US" sz="3200" b="1" dirty="0" smtClean="0">
                <a:latin typeface="+mj-lt"/>
              </a:rPr>
              <a:t> </a:t>
            </a:r>
            <a:r>
              <a:rPr lang="en-US" sz="2600" b="1" dirty="0" smtClean="0">
                <a:latin typeface="+mj-lt"/>
              </a:rPr>
              <a:t>(</a:t>
            </a:r>
            <a:r>
              <a:rPr lang="en-US" sz="2600" b="1" dirty="0" err="1" smtClean="0">
                <a:solidFill>
                  <a:srgbClr val="3EA3F8"/>
                </a:solidFill>
                <a:latin typeface="+mj-lt"/>
              </a:rPr>
              <a:t>Permen</a:t>
            </a:r>
            <a:r>
              <a:rPr lang="en-US" sz="2600" b="1" dirty="0" smtClean="0">
                <a:solidFill>
                  <a:srgbClr val="3EA3F8"/>
                </a:solidFill>
                <a:latin typeface="+mj-lt"/>
              </a:rPr>
              <a:t> 09</a:t>
            </a:r>
            <a:r>
              <a:rPr lang="id-ID" sz="2600" b="1" dirty="0" smtClean="0">
                <a:solidFill>
                  <a:srgbClr val="3EA3F8"/>
                </a:solidFill>
                <a:latin typeface="+mj-lt"/>
              </a:rPr>
              <a:t>/2005</a:t>
            </a:r>
            <a:r>
              <a:rPr lang="en-US" sz="2600" b="1" dirty="0" smtClean="0">
                <a:latin typeface="+mj-lt"/>
              </a:rPr>
              <a:t>)</a:t>
            </a:r>
            <a:endParaRPr lang="en-US" dirty="0" smtClean="0"/>
          </a:p>
        </p:txBody>
      </p:sp>
      <p:sp>
        <p:nvSpPr>
          <p:cNvPr id="50" name="Rectangle 49"/>
          <p:cNvSpPr/>
          <p:nvPr/>
        </p:nvSpPr>
        <p:spPr>
          <a:xfrm>
            <a:off x="11581606" y="2781300"/>
            <a:ext cx="42594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1.629.286</a:t>
            </a:r>
            <a:r>
              <a:rPr lang="en-US" dirty="0" smtClean="0"/>
              <a:t> </a:t>
            </a:r>
            <a:r>
              <a:rPr lang="en-US" sz="2800" b="1" dirty="0" smtClean="0"/>
              <a:t>Org</a:t>
            </a:r>
            <a:r>
              <a:rPr lang="en-US" dirty="0" smtClean="0"/>
              <a:t> (</a:t>
            </a:r>
            <a:r>
              <a:rPr lang="en-US" sz="2400" b="1" dirty="0" smtClean="0">
                <a:solidFill>
                  <a:srgbClr val="3EA3F8"/>
                </a:solidFill>
              </a:rPr>
              <a:t>BPJS</a:t>
            </a:r>
            <a:r>
              <a:rPr lang="id-ID" sz="2400" b="1" dirty="0" smtClean="0">
                <a:solidFill>
                  <a:srgbClr val="3EA3F8"/>
                </a:solidFill>
              </a:rPr>
              <a:t> KK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51" name="グラフ プレースホルダー 2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86674405"/>
              </p:ext>
            </p:extLst>
          </p:nvPr>
        </p:nvGraphicFramePr>
        <p:xfrm>
          <a:off x="10286206" y="1638300"/>
          <a:ext cx="1295400" cy="1371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" name="テキスト プレースホルダー 37"/>
          <p:cNvSpPr>
            <a:spLocks noGrp="1"/>
          </p:cNvSpPr>
          <p:nvPr>
            <p:ph type="body" sz="quarter" idx="42"/>
          </p:nvPr>
        </p:nvSpPr>
        <p:spPr>
          <a:xfrm>
            <a:off x="2361406" y="1714500"/>
            <a:ext cx="5105400" cy="647650"/>
          </a:xfrm>
        </p:spPr>
        <p:txBody>
          <a:bodyPr/>
          <a:lstStyle/>
          <a:p>
            <a:r>
              <a:rPr lang="en-US" b="1" dirty="0" err="1" smtClean="0"/>
              <a:t>Jumlah</a:t>
            </a:r>
            <a:r>
              <a:rPr lang="en-US" b="1" dirty="0" smtClean="0"/>
              <a:t> Perusahaan</a:t>
            </a:r>
            <a:endParaRPr lang="en-US" b="1" dirty="0"/>
          </a:p>
        </p:txBody>
      </p:sp>
      <p:sp>
        <p:nvSpPr>
          <p:cNvPr id="38" name="テキスト プレースホルダー 37"/>
          <p:cNvSpPr>
            <a:spLocks noGrp="1"/>
          </p:cNvSpPr>
          <p:nvPr>
            <p:ph type="body" sz="quarter" idx="42"/>
          </p:nvPr>
        </p:nvSpPr>
        <p:spPr>
          <a:xfrm>
            <a:off x="11353006" y="1790700"/>
            <a:ext cx="5105400" cy="647650"/>
          </a:xfrm>
        </p:spPr>
        <p:txBody>
          <a:bodyPr/>
          <a:lstStyle/>
          <a:p>
            <a:r>
              <a:rPr lang="en-US" b="1" dirty="0" err="1" smtClean="0"/>
              <a:t>Jumlah</a:t>
            </a:r>
            <a:r>
              <a:rPr lang="en-US" b="1" dirty="0" smtClean="0"/>
              <a:t> </a:t>
            </a:r>
            <a:r>
              <a:rPr lang="en-US" b="1" dirty="0" err="1" smtClean="0"/>
              <a:t>Tenaga</a:t>
            </a:r>
            <a:r>
              <a:rPr lang="en-US" b="1" dirty="0" smtClean="0"/>
              <a:t> </a:t>
            </a:r>
            <a:r>
              <a:rPr lang="en-US" b="1" dirty="0" err="1" smtClean="0"/>
              <a:t>Kerja</a:t>
            </a:r>
            <a:endParaRPr lang="en-US" b="1" dirty="0"/>
          </a:p>
        </p:txBody>
      </p:sp>
      <p:graphicFrame>
        <p:nvGraphicFramePr>
          <p:cNvPr id="72" name="グラフ プレースホルダー 2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86674405"/>
              </p:ext>
            </p:extLst>
          </p:nvPr>
        </p:nvGraphicFramePr>
        <p:xfrm>
          <a:off x="1523206" y="3695700"/>
          <a:ext cx="1295400" cy="1447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3" name="テキスト プレースホルダー 37"/>
          <p:cNvSpPr>
            <a:spLocks noGrp="1"/>
          </p:cNvSpPr>
          <p:nvPr>
            <p:ph type="body" sz="quarter" idx="42"/>
          </p:nvPr>
        </p:nvSpPr>
        <p:spPr>
          <a:xfrm>
            <a:off x="2666206" y="4076700"/>
            <a:ext cx="6477000" cy="647650"/>
          </a:xfrm>
        </p:spPr>
        <p:txBody>
          <a:bodyPr/>
          <a:lstStyle/>
          <a:p>
            <a:pPr algn="l"/>
            <a:r>
              <a:rPr lang="en-US" b="1" dirty="0" err="1" smtClean="0"/>
              <a:t>Jumlah</a:t>
            </a:r>
            <a:r>
              <a:rPr lang="en-US" b="1" dirty="0" smtClean="0"/>
              <a:t> </a:t>
            </a:r>
            <a:r>
              <a:rPr lang="en-US" b="1" dirty="0" err="1" smtClean="0"/>
              <a:t>Kecelakaan</a:t>
            </a:r>
            <a:r>
              <a:rPr lang="en-US" b="1" dirty="0" smtClean="0"/>
              <a:t> </a:t>
            </a:r>
            <a:r>
              <a:rPr lang="en-US" b="1" dirty="0" err="1" smtClean="0"/>
              <a:t>Kerja</a:t>
            </a:r>
            <a:endParaRPr lang="en-US" b="1" dirty="0" smtClean="0"/>
          </a:p>
        </p:txBody>
      </p:sp>
      <p:graphicFrame>
        <p:nvGraphicFramePr>
          <p:cNvPr id="74" name="グラフ 17"/>
          <p:cNvGraphicFramePr/>
          <p:nvPr>
            <p:extLst>
              <p:ext uri="{D42A27DB-BD31-4B8C-83A1-F6EECF244321}">
                <p14:modId xmlns="" xmlns:p14="http://schemas.microsoft.com/office/powerpoint/2010/main" val="266275030"/>
              </p:ext>
            </p:extLst>
          </p:nvPr>
        </p:nvGraphicFramePr>
        <p:xfrm>
          <a:off x="1370806" y="5067300"/>
          <a:ext cx="106680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4" name="テキスト プレースホルダー 9"/>
          <p:cNvSpPr>
            <a:spLocks noGrp="1"/>
          </p:cNvSpPr>
          <p:nvPr>
            <p:ph type="body" sz="quarter" idx="4294967295"/>
          </p:nvPr>
        </p:nvSpPr>
        <p:spPr>
          <a:xfrm>
            <a:off x="10972006" y="5600700"/>
            <a:ext cx="5638800" cy="137160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en-US" sz="3600" b="1" dirty="0" smtClean="0">
                <a:latin typeface="+mj-lt"/>
              </a:rPr>
              <a:t>Total </a:t>
            </a:r>
            <a:r>
              <a:rPr lang="en-US" sz="3600" b="1" dirty="0" err="1" smtClean="0">
                <a:latin typeface="+mj-lt"/>
              </a:rPr>
              <a:t>Klaim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b="1" dirty="0" err="1" smtClean="0">
                <a:latin typeface="+mj-lt"/>
              </a:rPr>
              <a:t>Kecelakaan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b="1" dirty="0" err="1" smtClean="0">
                <a:latin typeface="+mj-lt"/>
              </a:rPr>
              <a:t>di</a:t>
            </a:r>
            <a:r>
              <a:rPr lang="en-US" sz="3600" b="1" dirty="0" smtClean="0">
                <a:latin typeface="+mj-lt"/>
              </a:rPr>
              <a:t> BPJS </a:t>
            </a:r>
            <a:r>
              <a:rPr lang="en-US" sz="3600" b="1" dirty="0" err="1" smtClean="0">
                <a:latin typeface="+mj-lt"/>
              </a:rPr>
              <a:t>Ketenagakerjaan</a:t>
            </a:r>
            <a:r>
              <a:rPr lang="en-US" sz="3600" b="1" dirty="0" smtClean="0">
                <a:latin typeface="+mj-lt"/>
              </a:rPr>
              <a:t> </a:t>
            </a:r>
          </a:p>
          <a:p>
            <a:r>
              <a:rPr lang="en-US" sz="3000" b="1" dirty="0" smtClean="0">
                <a:latin typeface="+mj-lt"/>
              </a:rPr>
              <a:t>(</a:t>
            </a:r>
            <a:r>
              <a:rPr lang="en-US" sz="3000" dirty="0" err="1" smtClean="0">
                <a:solidFill>
                  <a:srgbClr val="3EA3F8"/>
                </a:solidFill>
                <a:latin typeface="+mj-lt"/>
              </a:rPr>
              <a:t>Termasuk</a:t>
            </a:r>
            <a:r>
              <a:rPr lang="en-US" sz="3000" dirty="0" smtClean="0">
                <a:solidFill>
                  <a:srgbClr val="3EA3F8"/>
                </a:solidFill>
                <a:latin typeface="+mj-lt"/>
              </a:rPr>
              <a:t> </a:t>
            </a:r>
            <a:r>
              <a:rPr lang="en-US" sz="3000" dirty="0" err="1" smtClean="0">
                <a:solidFill>
                  <a:srgbClr val="3EA3F8"/>
                </a:solidFill>
                <a:latin typeface="+mj-lt"/>
              </a:rPr>
              <a:t>kecelakaan</a:t>
            </a:r>
            <a:r>
              <a:rPr lang="en-US" sz="3000" dirty="0" smtClean="0">
                <a:solidFill>
                  <a:srgbClr val="3EA3F8"/>
                </a:solidFill>
                <a:latin typeface="+mj-lt"/>
              </a:rPr>
              <a:t> </a:t>
            </a:r>
            <a:r>
              <a:rPr lang="en-US" sz="3000" dirty="0" err="1" smtClean="0">
                <a:solidFill>
                  <a:srgbClr val="3EA3F8"/>
                </a:solidFill>
                <a:latin typeface="+mj-lt"/>
              </a:rPr>
              <a:t>lalu</a:t>
            </a:r>
            <a:r>
              <a:rPr lang="en-US" sz="3000" dirty="0" smtClean="0">
                <a:solidFill>
                  <a:srgbClr val="3EA3F8"/>
                </a:solidFill>
                <a:latin typeface="+mj-lt"/>
              </a:rPr>
              <a:t> </a:t>
            </a:r>
            <a:r>
              <a:rPr lang="en-US" sz="3000" dirty="0" err="1" smtClean="0">
                <a:solidFill>
                  <a:srgbClr val="3EA3F8"/>
                </a:solidFill>
                <a:latin typeface="+mj-lt"/>
              </a:rPr>
              <a:t>lintas</a:t>
            </a:r>
            <a:r>
              <a:rPr lang="en-US" sz="3000" b="1" dirty="0" smtClean="0">
                <a:latin typeface="+mj-lt"/>
              </a:rPr>
              <a:t>) </a:t>
            </a:r>
            <a:endParaRPr lang="en-US" dirty="0" smtClean="0"/>
          </a:p>
        </p:txBody>
      </p:sp>
      <p:sp>
        <p:nvSpPr>
          <p:cNvPr id="85" name="Rectangle 84"/>
          <p:cNvSpPr/>
          <p:nvPr/>
        </p:nvSpPr>
        <p:spPr>
          <a:xfrm>
            <a:off x="11124406" y="6819900"/>
            <a:ext cx="4495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</a:rPr>
              <a:t>21.631</a:t>
            </a:r>
            <a:r>
              <a:rPr lang="en-US" dirty="0" smtClean="0"/>
              <a:t>  </a:t>
            </a:r>
            <a:r>
              <a:rPr lang="en-US" dirty="0" err="1" smtClean="0"/>
              <a:t>Kasus</a:t>
            </a:r>
            <a:endParaRPr lang="en-US" dirty="0"/>
          </a:p>
        </p:txBody>
      </p:sp>
      <p:sp>
        <p:nvSpPr>
          <p:cNvPr id="86" name="Rectangle 85"/>
          <p:cNvSpPr/>
          <p:nvPr/>
        </p:nvSpPr>
        <p:spPr>
          <a:xfrm>
            <a:off x="2971006" y="5524500"/>
            <a:ext cx="91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768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3504406" y="4838700"/>
            <a:ext cx="121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3.329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4723606" y="4926568"/>
            <a:ext cx="106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10.354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5561806" y="4838700"/>
            <a:ext cx="160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14.552</a:t>
            </a:r>
            <a:endParaRPr lang="en-US" sz="1000" b="1" dirty="0">
              <a:solidFill>
                <a:srgbClr val="FFFF00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7314406" y="7501235"/>
            <a:ext cx="91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87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7847806" y="5901035"/>
            <a:ext cx="91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648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9829006" y="4834235"/>
            <a:ext cx="160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1.755</a:t>
            </a:r>
            <a:endParaRPr lang="en-US" sz="1000" b="1" dirty="0">
              <a:solidFill>
                <a:srgbClr val="FFFF00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8609806" y="7581900"/>
            <a:ext cx="91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48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9219406" y="4991100"/>
            <a:ext cx="106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972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66406" y="7429500"/>
            <a:ext cx="121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101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プレースホルダー 9"/>
          <p:cNvSpPr>
            <a:spLocks noGrp="1"/>
          </p:cNvSpPr>
          <p:nvPr>
            <p:ph type="body" sz="quarter" idx="4294967295"/>
          </p:nvPr>
        </p:nvSpPr>
        <p:spPr>
          <a:xfrm>
            <a:off x="2742406" y="9258300"/>
            <a:ext cx="5486400" cy="685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400" b="1" i="1" dirty="0" err="1" smtClean="0">
                <a:solidFill>
                  <a:schemeClr val="bg1"/>
                </a:solidFill>
                <a:latin typeface="+mj-lt"/>
              </a:rPr>
              <a:t>Sumber</a:t>
            </a:r>
            <a:r>
              <a:rPr lang="en-US" sz="1400" b="1" i="1" dirty="0" smtClean="0">
                <a:solidFill>
                  <a:schemeClr val="bg1"/>
                </a:solidFill>
                <a:latin typeface="+mj-lt"/>
              </a:rPr>
              <a:t> : Data BPJS </a:t>
            </a:r>
            <a:r>
              <a:rPr lang="en-US" sz="1400" b="1" i="1" dirty="0" err="1" smtClean="0">
                <a:solidFill>
                  <a:schemeClr val="bg1"/>
                </a:solidFill>
                <a:latin typeface="+mj-lt"/>
              </a:rPr>
              <a:t>Ketenagakerjaan</a:t>
            </a:r>
            <a:r>
              <a:rPr lang="en-US" sz="1400" b="1" i="1" dirty="0" smtClean="0">
                <a:solidFill>
                  <a:schemeClr val="bg1"/>
                </a:solidFill>
                <a:latin typeface="+mj-lt"/>
              </a:rPr>
              <a:t> per </a:t>
            </a:r>
            <a:r>
              <a:rPr lang="en-US" sz="1400" b="1" i="1" dirty="0" err="1" smtClean="0">
                <a:solidFill>
                  <a:schemeClr val="bg1"/>
                </a:solidFill>
                <a:latin typeface="+mj-lt"/>
              </a:rPr>
              <a:t>Desember</a:t>
            </a:r>
            <a:r>
              <a:rPr lang="en-US" sz="1400" b="1" i="1" dirty="0" smtClean="0">
                <a:solidFill>
                  <a:schemeClr val="bg1"/>
                </a:solidFill>
                <a:latin typeface="+mj-lt"/>
              </a:rPr>
              <a:t> 2017</a:t>
            </a:r>
          </a:p>
        </p:txBody>
      </p:sp>
      <p:pic>
        <p:nvPicPr>
          <p:cNvPr id="29" name="Picture 28" descr="K3-(KESELAMATAN DAN KESEHATAN KERJA)-logo-vecto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14300"/>
            <a:ext cx="2575774" cy="1828800"/>
          </a:xfrm>
          <a:prstGeom prst="rect">
            <a:avLst/>
          </a:prstGeom>
        </p:spPr>
      </p:pic>
      <p:pic>
        <p:nvPicPr>
          <p:cNvPr id="30" name="Picture 29" descr="Prov Ja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079660" y="-266700"/>
            <a:ext cx="2206753" cy="23730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38520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uild="p"/>
      <p:bldP spid="47" grpId="0" build="p"/>
      <p:bldGraphic spid="48" grpId="0">
        <p:bldAsOne/>
      </p:bldGraphic>
      <p:bldP spid="49" grpId="0" build="p"/>
      <p:bldP spid="50" grpId="0"/>
      <p:bldGraphic spid="51" grpId="0">
        <p:bldAsOne/>
      </p:bldGraphic>
      <p:bldP spid="32" grpId="0" build="p"/>
      <p:bldP spid="38" grpId="0" build="p"/>
      <p:bldGraphic spid="72" grpId="0">
        <p:bldAsOne/>
      </p:bldGraphic>
      <p:bldP spid="73" grpId="0" build="p"/>
      <p:bldGraphic spid="74" grpId="0">
        <p:bldSub>
          <a:bldChart bld="series"/>
        </p:bldSub>
      </p:bldGraphic>
      <p:bldP spid="84" grpId="0" uiExpand="1" build="p"/>
      <p:bldP spid="85" grpId="0"/>
      <p:bldP spid="86" grpId="0"/>
      <p:bldP spid="87" grpId="0"/>
      <p:bldP spid="88" grpId="0"/>
      <p:bldP spid="91" grpId="0"/>
      <p:bldP spid="92" grpId="0"/>
      <p:bldP spid="93" grpId="0"/>
      <p:bldP spid="94" grpId="0"/>
      <p:bldP spid="95" grpId="0"/>
      <p:bldP spid="96" grpId="0"/>
      <p:bldP spid="27" grpId="0"/>
      <p:bldP spid="2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/>
              <a:t>PELAKSANAAN PENGAWASAN KETENAGAKERJAAN</a:t>
            </a:r>
            <a:endParaRPr lang="en-US" sz="4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164BF-D67A-46C0-81D2-5BAF67C00C80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209006" y="2781300"/>
            <a:ext cx="15069319" cy="1466056"/>
          </a:xfrm>
        </p:spPr>
        <p:txBody>
          <a:bodyPr/>
          <a:lstStyle/>
          <a:p>
            <a:pPr algn="ctr"/>
            <a:r>
              <a:rPr lang="en-US" sz="4000" dirty="0" smtClean="0">
                <a:latin typeface="Showcard Gothic" pitchFamily="82" charset="0"/>
              </a:rPr>
              <a:t>JUMLAH  PENGAWAS  KETENAGAKERJAAN </a:t>
            </a:r>
          </a:p>
          <a:p>
            <a:pPr algn="ctr"/>
            <a:r>
              <a:rPr lang="en-US" sz="4000" dirty="0" smtClean="0">
                <a:latin typeface="Showcard Gothic" pitchFamily="82" charset="0"/>
              </a:rPr>
              <a:t>DI  JAWA  TIMUR  </a:t>
            </a:r>
            <a:r>
              <a:rPr lang="en-US" sz="4000" dirty="0" err="1" smtClean="0">
                <a:latin typeface="Showcard Gothic" pitchFamily="82" charset="0"/>
              </a:rPr>
              <a:t>di</a:t>
            </a:r>
            <a:r>
              <a:rPr lang="en-US" sz="4000" dirty="0" smtClean="0">
                <a:latin typeface="Showcard Gothic" pitchFamily="82" charset="0"/>
              </a:rPr>
              <a:t> </a:t>
            </a:r>
            <a:r>
              <a:rPr lang="en-US" sz="4000" dirty="0" err="1" smtClean="0">
                <a:latin typeface="Showcard Gothic" pitchFamily="82" charset="0"/>
              </a:rPr>
              <a:t>bagi</a:t>
            </a:r>
            <a:r>
              <a:rPr lang="en-US" sz="4000" dirty="0" smtClean="0">
                <a:latin typeface="Showcard Gothic" pitchFamily="82" charset="0"/>
              </a:rPr>
              <a:t>  6  </a:t>
            </a:r>
            <a:r>
              <a:rPr lang="en-US" sz="4000" dirty="0" err="1" smtClean="0">
                <a:latin typeface="Showcard Gothic" pitchFamily="82" charset="0"/>
              </a:rPr>
              <a:t>korwil</a:t>
            </a:r>
            <a:r>
              <a:rPr lang="en-US" sz="4000" dirty="0" smtClean="0">
                <a:latin typeface="Showcard Gothic" pitchFamily="82" charset="0"/>
              </a:rPr>
              <a:t>  pd  38  </a:t>
            </a:r>
            <a:r>
              <a:rPr lang="en-US" sz="4000" dirty="0" err="1" smtClean="0">
                <a:latin typeface="Showcard Gothic" pitchFamily="82" charset="0"/>
              </a:rPr>
              <a:t>kab</a:t>
            </a:r>
            <a:r>
              <a:rPr lang="en-US" sz="4000" dirty="0" smtClean="0">
                <a:latin typeface="Showcard Gothic" pitchFamily="82" charset="0"/>
              </a:rPr>
              <a:t>/</a:t>
            </a:r>
            <a:r>
              <a:rPr lang="en-US" sz="4000" dirty="0" err="1" smtClean="0">
                <a:latin typeface="Showcard Gothic" pitchFamily="82" charset="0"/>
              </a:rPr>
              <a:t>kota</a:t>
            </a:r>
            <a:endParaRPr lang="en-US" sz="4000" dirty="0">
              <a:latin typeface="Showcard Gothic" pitchFamily="82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3199606" y="4686300"/>
            <a:ext cx="11430000" cy="4114800"/>
          </a:xfrm>
        </p:spPr>
        <p:txBody>
          <a:bodyPr/>
          <a:lstStyle/>
          <a:p>
            <a:r>
              <a:rPr lang="en-US" sz="2800" b="1" dirty="0" smtClean="0"/>
              <a:t>STRUKTURAL		:	     4 </a:t>
            </a:r>
            <a:r>
              <a:rPr lang="en-US" sz="2800" b="1" dirty="0" smtClean="0"/>
              <a:t>	ORANG</a:t>
            </a:r>
            <a:endParaRPr lang="en-US" sz="2800" b="1" dirty="0" smtClean="0"/>
          </a:p>
          <a:p>
            <a:r>
              <a:rPr lang="en-US" sz="2800" b="1" dirty="0" smtClean="0"/>
              <a:t>FUNGSIONAL    		:	 171 </a:t>
            </a:r>
            <a:r>
              <a:rPr lang="en-US" sz="2800" b="1" dirty="0" smtClean="0"/>
              <a:t>	ORANG</a:t>
            </a:r>
            <a:endParaRPr lang="en-US" sz="2800" b="1" dirty="0" smtClean="0"/>
          </a:p>
          <a:p>
            <a:r>
              <a:rPr lang="en-US" sz="2800" b="1" dirty="0" smtClean="0"/>
              <a:t>-  UMUM			:	  120 </a:t>
            </a:r>
            <a:r>
              <a:rPr lang="en-US" sz="2800" b="1" dirty="0" smtClean="0"/>
              <a:t>	ORANG</a:t>
            </a:r>
            <a:endParaRPr lang="en-US" sz="2800" b="1" dirty="0" smtClean="0"/>
          </a:p>
          <a:p>
            <a:r>
              <a:rPr lang="en-US" sz="2800" b="1" dirty="0" smtClean="0"/>
              <a:t>-  SPESIALIS  K3		:	    51 </a:t>
            </a:r>
            <a:r>
              <a:rPr lang="en-US" sz="2800" b="1" dirty="0" smtClean="0"/>
              <a:t>	ORANG</a:t>
            </a:r>
            <a:endParaRPr lang="en-US" sz="2800" b="1" dirty="0" smtClean="0"/>
          </a:p>
          <a:p>
            <a:r>
              <a:rPr lang="en-US" sz="2800" b="1" dirty="0" smtClean="0"/>
              <a:t>PPNS			:	    47 </a:t>
            </a:r>
            <a:r>
              <a:rPr lang="en-US" sz="2800" b="1" dirty="0" smtClean="0"/>
              <a:t>	ORANG</a:t>
            </a:r>
            <a:endParaRPr lang="en-US" sz="2800" b="1" dirty="0" smtClean="0"/>
          </a:p>
          <a:p>
            <a:r>
              <a:rPr lang="en-US" sz="2800" b="1" dirty="0" smtClean="0"/>
              <a:t>LEGITIMASI		:	    12 </a:t>
            </a:r>
            <a:r>
              <a:rPr lang="en-US" sz="2800" b="1" dirty="0" smtClean="0"/>
              <a:t>	ORANG</a:t>
            </a:r>
            <a:endParaRPr lang="en-US" sz="2800" b="1" dirty="0" smtClean="0"/>
          </a:p>
          <a:p>
            <a:r>
              <a:rPr lang="en-US" sz="2800" b="1" dirty="0" smtClean="0"/>
              <a:t>CALON PENGAWAS	:	    11 </a:t>
            </a:r>
            <a:r>
              <a:rPr lang="en-US" sz="2800" b="1" dirty="0" smtClean="0"/>
              <a:t>	ORANG</a:t>
            </a:r>
            <a:endParaRPr lang="en-US" sz="2800" b="1" dirty="0" smtClean="0"/>
          </a:p>
          <a:p>
            <a:r>
              <a:rPr lang="en-US" sz="2800" b="1" dirty="0" smtClean="0"/>
              <a:t>STAF ADMINISTRASI	:	     27 </a:t>
            </a:r>
            <a:r>
              <a:rPr lang="en-US" sz="2800" b="1" dirty="0" smtClean="0"/>
              <a:t>	ORANG</a:t>
            </a:r>
            <a:endParaRPr lang="en-US" sz="2800" b="1" dirty="0" smtClean="0"/>
          </a:p>
          <a:p>
            <a:r>
              <a:rPr lang="en-US" sz="2000" b="1" i="1" dirty="0" smtClean="0"/>
              <a:t>Data </a:t>
            </a:r>
            <a:r>
              <a:rPr lang="en-US" sz="2000" b="1" i="1" dirty="0" err="1" smtClean="0"/>
              <a:t>Bid.Wasnaker</a:t>
            </a:r>
            <a:r>
              <a:rPr lang="en-US" sz="2000" b="1" i="1" dirty="0" smtClean="0"/>
              <a:t> &amp; K3 per </a:t>
            </a:r>
            <a:r>
              <a:rPr lang="en-US" sz="2000" b="1" i="1" dirty="0" err="1" smtClean="0"/>
              <a:t>Oktober</a:t>
            </a:r>
            <a:r>
              <a:rPr lang="en-US" sz="2000" b="1" i="1" dirty="0" smtClean="0"/>
              <a:t> 2018</a:t>
            </a:r>
            <a:r>
              <a:rPr lang="en-US" sz="2800" b="1" dirty="0" smtClean="0"/>
              <a:t>	</a:t>
            </a:r>
            <a:endParaRPr lang="en-US" sz="2800" b="1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>
          <a:xfrm>
            <a:off x="862286" y="1543100"/>
            <a:ext cx="16489832" cy="1162000"/>
          </a:xfrm>
        </p:spPr>
        <p:txBody>
          <a:bodyPr/>
          <a:lstStyle/>
          <a:p>
            <a:r>
              <a:rPr lang="en-US" sz="3200" dirty="0" smtClean="0">
                <a:latin typeface="Arial Black" pitchFamily="34" charset="0"/>
              </a:rPr>
              <a:t>MELIPUTI  : PEMBINAAN, PEMERIKSAAN, PENGUJIAN, DAN PENYIDIKAN</a:t>
            </a:r>
            <a:endParaRPr lang="en-US" sz="32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61" y="411957"/>
            <a:ext cx="17144245" cy="1607343"/>
          </a:xfrm>
          <a:solidFill>
            <a:schemeClr val="tx2"/>
          </a:solidFill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en-US" sz="4000" dirty="0" smtClean="0">
                <a:latin typeface="Bernard MT Condensed" pitchFamily="18" charset="0"/>
              </a:rPr>
              <a:t>REKAPITULASI  PELAYANAN  OBYEK PENGAWASAN K3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Per 01 </a:t>
            </a:r>
            <a:r>
              <a:rPr lang="en-US" sz="4000" dirty="0" err="1" smtClean="0"/>
              <a:t>Januari</a:t>
            </a:r>
            <a:r>
              <a:rPr lang="en-US" sz="4000" dirty="0" smtClean="0"/>
              <a:t> 201</a:t>
            </a:r>
            <a:r>
              <a:rPr lang="id-ID" sz="4000" dirty="0" smtClean="0"/>
              <a:t>7</a:t>
            </a:r>
            <a:r>
              <a:rPr lang="en-US" sz="4000" dirty="0" smtClean="0"/>
              <a:t> (</a:t>
            </a:r>
            <a:r>
              <a:rPr lang="en-US" sz="4000" dirty="0" err="1" smtClean="0"/>
              <a:t>efektif</a:t>
            </a:r>
            <a:r>
              <a:rPr lang="en-US" sz="4000" dirty="0" smtClean="0"/>
              <a:t> </a:t>
            </a:r>
            <a:r>
              <a:rPr lang="en-US" sz="4000" dirty="0" err="1" smtClean="0"/>
              <a:t>pengalihan</a:t>
            </a:r>
            <a:r>
              <a:rPr lang="en-US" sz="4000" dirty="0" smtClean="0"/>
              <a:t> </a:t>
            </a:r>
            <a:r>
              <a:rPr lang="en-US" sz="4000" dirty="0" err="1" smtClean="0"/>
              <a:t>kewenangan</a:t>
            </a:r>
            <a:r>
              <a:rPr lang="en-US" sz="4000" dirty="0" smtClean="0"/>
              <a:t> </a:t>
            </a:r>
            <a:r>
              <a:rPr lang="en-US" sz="4000" dirty="0" err="1" smtClean="0"/>
              <a:t>ke</a:t>
            </a:r>
            <a:r>
              <a:rPr lang="en-US" sz="4000" dirty="0" smtClean="0"/>
              <a:t> </a:t>
            </a:r>
            <a:r>
              <a:rPr lang="en-US" sz="4000" dirty="0" err="1" smtClean="0"/>
              <a:t>Provinsi</a:t>
            </a:r>
            <a:r>
              <a:rPr lang="en-US" sz="4000" dirty="0" smtClean="0"/>
              <a:t> ) s/d </a:t>
            </a:r>
            <a:r>
              <a:rPr lang="en-US" sz="4000" dirty="0" err="1" smtClean="0"/>
              <a:t>sekarang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61" y="2286002"/>
            <a:ext cx="17372092" cy="76581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sz="5000" dirty="0" smtClean="0"/>
              <a:t> </a:t>
            </a:r>
            <a:r>
              <a:rPr lang="en-US" sz="4300" dirty="0" err="1" smtClean="0"/>
              <a:t>Pembinaan</a:t>
            </a:r>
            <a:r>
              <a:rPr lang="en-US" sz="4300" dirty="0" smtClean="0"/>
              <a:t> </a:t>
            </a:r>
            <a:r>
              <a:rPr lang="en-US" sz="4300" dirty="0" err="1" smtClean="0"/>
              <a:t>kelembagaan</a:t>
            </a:r>
            <a:r>
              <a:rPr lang="en-US" sz="4300" dirty="0" smtClean="0"/>
              <a:t> K3 :</a:t>
            </a:r>
          </a:p>
          <a:p>
            <a:pPr>
              <a:buNone/>
            </a:pPr>
            <a:r>
              <a:rPr lang="en-US" sz="4300" dirty="0" smtClean="0"/>
              <a:t>	</a:t>
            </a:r>
            <a:r>
              <a:rPr lang="id-ID" sz="4300" dirty="0" smtClean="0"/>
              <a:t>  </a:t>
            </a:r>
            <a:r>
              <a:rPr lang="en-US" sz="4300" dirty="0" smtClean="0"/>
              <a:t>-	</a:t>
            </a:r>
            <a:r>
              <a:rPr lang="en-US" sz="4300" dirty="0" err="1" smtClean="0"/>
              <a:t>Penerbitan</a:t>
            </a:r>
            <a:r>
              <a:rPr lang="en-US" sz="4300" dirty="0" smtClean="0"/>
              <a:t> </a:t>
            </a:r>
            <a:r>
              <a:rPr lang="en-US" sz="4300" dirty="0" smtClean="0"/>
              <a:t>SK </a:t>
            </a:r>
            <a:r>
              <a:rPr lang="en-US" sz="4300" dirty="0" err="1" smtClean="0"/>
              <a:t>Pengesahan</a:t>
            </a:r>
            <a:r>
              <a:rPr lang="en-US" sz="4300" dirty="0" smtClean="0"/>
              <a:t> P2K3  : </a:t>
            </a:r>
            <a:endParaRPr lang="id-ID" sz="4300" dirty="0" smtClean="0"/>
          </a:p>
          <a:p>
            <a:pPr>
              <a:buNone/>
            </a:pPr>
            <a:r>
              <a:rPr lang="id-ID" sz="4300" dirty="0" smtClean="0"/>
              <a:t>		-	2017 	: 	111 perusahaan</a:t>
            </a:r>
            <a:r>
              <a:rPr lang="id-ID" sz="4300" dirty="0"/>
              <a:t>	</a:t>
            </a:r>
            <a:r>
              <a:rPr lang="id-ID" sz="4300" dirty="0" smtClean="0"/>
              <a:t>		</a:t>
            </a:r>
          </a:p>
          <a:p>
            <a:pPr>
              <a:buNone/>
            </a:pPr>
            <a:r>
              <a:rPr lang="id-ID" sz="4300" dirty="0" smtClean="0"/>
              <a:t>		-	2018 	:	466</a:t>
            </a:r>
            <a:r>
              <a:rPr lang="en-US" sz="4300" dirty="0" smtClean="0"/>
              <a:t> </a:t>
            </a:r>
            <a:r>
              <a:rPr lang="en-US" sz="4300" dirty="0" err="1" smtClean="0"/>
              <a:t>perusahaan</a:t>
            </a:r>
            <a:endParaRPr lang="en-US" sz="4300" dirty="0" smtClean="0"/>
          </a:p>
          <a:p>
            <a:pPr>
              <a:buNone/>
            </a:pPr>
            <a:r>
              <a:rPr lang="en-US" sz="4300" dirty="0" smtClean="0"/>
              <a:t>	</a:t>
            </a:r>
            <a:r>
              <a:rPr lang="id-ID" sz="4300" dirty="0" smtClean="0"/>
              <a:t>  </a:t>
            </a:r>
            <a:r>
              <a:rPr lang="en-US" sz="4300" dirty="0" smtClean="0"/>
              <a:t>-	</a:t>
            </a:r>
            <a:r>
              <a:rPr lang="en-US" sz="3600" dirty="0" err="1" smtClean="0"/>
              <a:t>Penerbitan</a:t>
            </a:r>
            <a:r>
              <a:rPr lang="en-US" sz="3600" dirty="0" smtClean="0"/>
              <a:t>  SK </a:t>
            </a:r>
            <a:r>
              <a:rPr lang="en-US" sz="3600" dirty="0" err="1" smtClean="0"/>
              <a:t>Pelayanan</a:t>
            </a:r>
            <a:r>
              <a:rPr lang="en-US" sz="3600" dirty="0" smtClean="0"/>
              <a:t> </a:t>
            </a:r>
            <a:r>
              <a:rPr lang="en-US" sz="3600" dirty="0" err="1" smtClean="0"/>
              <a:t>Kesehatan</a:t>
            </a:r>
            <a:r>
              <a:rPr lang="en-US" sz="3600" dirty="0" smtClean="0"/>
              <a:t> </a:t>
            </a:r>
            <a:r>
              <a:rPr lang="en-US" sz="3600" dirty="0" err="1" smtClean="0"/>
              <a:t>Kerja</a:t>
            </a:r>
            <a:r>
              <a:rPr lang="en-US" sz="3600" dirty="0" smtClean="0"/>
              <a:t>  :  </a:t>
            </a:r>
            <a:endParaRPr lang="id-ID" sz="3600" dirty="0" smtClean="0"/>
          </a:p>
          <a:p>
            <a:pPr>
              <a:buNone/>
            </a:pPr>
            <a:r>
              <a:rPr lang="id-ID" sz="3600" dirty="0"/>
              <a:t>	</a:t>
            </a:r>
            <a:r>
              <a:rPr lang="id-ID" sz="3600" dirty="0" smtClean="0"/>
              <a:t>	-	2017	:	1  perusahaan</a:t>
            </a:r>
          </a:p>
          <a:p>
            <a:pPr>
              <a:buNone/>
            </a:pPr>
            <a:r>
              <a:rPr lang="id-ID" sz="3600" dirty="0"/>
              <a:t>	</a:t>
            </a:r>
            <a:r>
              <a:rPr lang="id-ID" sz="3600" dirty="0" smtClean="0"/>
              <a:t>	-	2018	:	23</a:t>
            </a:r>
            <a:r>
              <a:rPr lang="en-US" sz="3600" dirty="0" smtClean="0"/>
              <a:t> </a:t>
            </a:r>
            <a:r>
              <a:rPr lang="en-US" sz="3600" dirty="0" err="1" smtClean="0"/>
              <a:t>perusahaan</a:t>
            </a:r>
            <a:endParaRPr lang="en-US" sz="4300" dirty="0" smtClean="0"/>
          </a:p>
          <a:p>
            <a:pPr>
              <a:buNone/>
            </a:pPr>
            <a:r>
              <a:rPr lang="en-US" sz="4300" dirty="0" smtClean="0"/>
              <a:t>	</a:t>
            </a:r>
            <a:r>
              <a:rPr lang="id-ID" sz="4300" dirty="0" smtClean="0"/>
              <a:t>  </a:t>
            </a:r>
            <a:r>
              <a:rPr lang="en-US" sz="4300" dirty="0" smtClean="0"/>
              <a:t>-	</a:t>
            </a:r>
            <a:r>
              <a:rPr lang="en-US" sz="4300" dirty="0" err="1" smtClean="0"/>
              <a:t>Penerbitan</a:t>
            </a:r>
            <a:r>
              <a:rPr lang="en-US" sz="4300" dirty="0" smtClean="0"/>
              <a:t> </a:t>
            </a:r>
            <a:r>
              <a:rPr lang="en-US" sz="4300" dirty="0" err="1" smtClean="0"/>
              <a:t>Rekomendasi</a:t>
            </a:r>
            <a:r>
              <a:rPr lang="en-US" sz="4300" dirty="0" smtClean="0"/>
              <a:t> </a:t>
            </a:r>
            <a:r>
              <a:rPr lang="en-US" sz="4300" dirty="0" err="1" smtClean="0"/>
              <a:t>Jasa</a:t>
            </a:r>
            <a:r>
              <a:rPr lang="en-US" sz="4300" dirty="0" smtClean="0"/>
              <a:t> Catering  : </a:t>
            </a:r>
            <a:endParaRPr lang="id-ID" sz="4300" dirty="0" smtClean="0"/>
          </a:p>
          <a:p>
            <a:pPr>
              <a:buNone/>
            </a:pPr>
            <a:r>
              <a:rPr lang="id-ID" sz="4300" dirty="0"/>
              <a:t>	</a:t>
            </a:r>
            <a:r>
              <a:rPr lang="id-ID" sz="4300" dirty="0" smtClean="0"/>
              <a:t>	-	2017	:	-    perusahaan	</a:t>
            </a:r>
          </a:p>
          <a:p>
            <a:pPr>
              <a:buNone/>
            </a:pPr>
            <a:r>
              <a:rPr lang="id-ID" sz="4300" dirty="0"/>
              <a:t>	</a:t>
            </a:r>
            <a:r>
              <a:rPr lang="id-ID" sz="4300" dirty="0" smtClean="0"/>
              <a:t>	-	2018	:	17 perusahaan</a:t>
            </a:r>
            <a:endParaRPr lang="en-US" sz="4300" dirty="0" smtClean="0"/>
          </a:p>
          <a:p>
            <a:pPr>
              <a:buFont typeface="Wingdings" pitchFamily="2" charset="2"/>
              <a:buChar char="q"/>
            </a:pPr>
            <a:r>
              <a:rPr lang="en-US" sz="4300" dirty="0" smtClean="0"/>
              <a:t> </a:t>
            </a:r>
            <a:r>
              <a:rPr lang="en-US" sz="4300" dirty="0" err="1" smtClean="0"/>
              <a:t>Pembinaan</a:t>
            </a:r>
            <a:r>
              <a:rPr lang="en-US" sz="4300" dirty="0" smtClean="0"/>
              <a:t> </a:t>
            </a:r>
            <a:r>
              <a:rPr lang="en-US" sz="4300" dirty="0" err="1" smtClean="0"/>
              <a:t>Personil</a:t>
            </a:r>
            <a:r>
              <a:rPr lang="en-US" sz="4300" dirty="0" smtClean="0"/>
              <a:t> K3  :  </a:t>
            </a:r>
            <a:r>
              <a:rPr lang="en-US" sz="4300" dirty="0" err="1" smtClean="0"/>
              <a:t>banyak</a:t>
            </a:r>
            <a:r>
              <a:rPr lang="en-US" sz="4300" dirty="0" smtClean="0"/>
              <a:t> </a:t>
            </a:r>
            <a:r>
              <a:rPr lang="en-US" sz="4300" dirty="0" err="1" smtClean="0"/>
              <a:t>dilakukan</a:t>
            </a:r>
            <a:r>
              <a:rPr lang="en-US" sz="4300" dirty="0" smtClean="0"/>
              <a:t> </a:t>
            </a:r>
            <a:r>
              <a:rPr lang="en-US" sz="4300" dirty="0" err="1" smtClean="0"/>
              <a:t>oleh</a:t>
            </a:r>
            <a:r>
              <a:rPr lang="en-US" sz="4300" dirty="0" smtClean="0"/>
              <a:t> PJK3 </a:t>
            </a:r>
            <a:r>
              <a:rPr lang="en-US" sz="4300" dirty="0" err="1" smtClean="0"/>
              <a:t>bidang</a:t>
            </a:r>
            <a:r>
              <a:rPr lang="en-US" sz="4300" dirty="0" smtClean="0"/>
              <a:t> </a:t>
            </a:r>
            <a:r>
              <a:rPr lang="en-US" sz="4300" dirty="0" err="1" smtClean="0"/>
              <a:t>Jasa</a:t>
            </a:r>
            <a:r>
              <a:rPr lang="en-US" sz="4300" dirty="0" smtClean="0"/>
              <a:t> </a:t>
            </a:r>
            <a:r>
              <a:rPr lang="en-US" sz="4300" dirty="0" err="1" smtClean="0"/>
              <a:t>pembinaan</a:t>
            </a:r>
            <a:r>
              <a:rPr lang="en-US" sz="4300" dirty="0" smtClean="0"/>
              <a:t> K3           </a:t>
            </a:r>
            <a:r>
              <a:rPr lang="en-US" sz="4300" i="1" dirty="0" smtClean="0">
                <a:solidFill>
                  <a:srgbClr val="FF0000"/>
                </a:solidFill>
              </a:rPr>
              <a:t> </a:t>
            </a:r>
            <a:r>
              <a:rPr lang="en-US" sz="4300" dirty="0" smtClean="0"/>
              <a:t> </a:t>
            </a:r>
          </a:p>
          <a:p>
            <a:pPr>
              <a:buNone/>
            </a:pPr>
            <a:r>
              <a:rPr lang="en-US" sz="4300" dirty="0" smtClean="0"/>
              <a:t>	-	</a:t>
            </a:r>
            <a:r>
              <a:rPr lang="en-US" sz="4300" dirty="0" err="1" smtClean="0"/>
              <a:t>Pelatihan</a:t>
            </a:r>
            <a:r>
              <a:rPr lang="en-US" sz="4300" dirty="0" smtClean="0"/>
              <a:t> </a:t>
            </a:r>
            <a:r>
              <a:rPr lang="en-US" sz="4300" dirty="0" err="1"/>
              <a:t>Ahli</a:t>
            </a:r>
            <a:r>
              <a:rPr lang="en-US" sz="4300" dirty="0"/>
              <a:t> K3 </a:t>
            </a:r>
            <a:r>
              <a:rPr lang="en-US" sz="4300" dirty="0" err="1"/>
              <a:t>Umum</a:t>
            </a:r>
            <a:r>
              <a:rPr lang="en-US" sz="4300" dirty="0"/>
              <a:t> (APBD Th. </a:t>
            </a:r>
            <a:r>
              <a:rPr lang="en-US" sz="4300" dirty="0" smtClean="0"/>
              <a:t>201</a:t>
            </a:r>
            <a:r>
              <a:rPr lang="id-ID" sz="4300" dirty="0" smtClean="0"/>
              <a:t>7</a:t>
            </a:r>
            <a:r>
              <a:rPr lang="en-US" sz="4300" dirty="0" smtClean="0"/>
              <a:t> </a:t>
            </a:r>
            <a:r>
              <a:rPr lang="en-US" sz="4300" dirty="0"/>
              <a:t>)   :  </a:t>
            </a:r>
            <a:r>
              <a:rPr lang="en-US" sz="4300" dirty="0" smtClean="0"/>
              <a:t> 30 </a:t>
            </a:r>
            <a:r>
              <a:rPr lang="en-US" sz="4300" dirty="0" err="1" smtClean="0"/>
              <a:t>orang</a:t>
            </a:r>
            <a:endParaRPr lang="en-US" sz="4300" dirty="0" smtClean="0"/>
          </a:p>
          <a:p>
            <a:pPr>
              <a:buNone/>
            </a:pPr>
            <a:r>
              <a:rPr lang="id-ID" sz="4300" dirty="0"/>
              <a:t>	</a:t>
            </a:r>
            <a:endParaRPr lang="en-US" sz="4300" dirty="0" smtClean="0"/>
          </a:p>
          <a:p>
            <a:pPr>
              <a:buFont typeface="Wingdings" pitchFamily="2" charset="2"/>
              <a:buChar char="q"/>
            </a:pPr>
            <a:r>
              <a:rPr lang="en-US" sz="4300" dirty="0" err="1" smtClean="0"/>
              <a:t>Penetapan</a:t>
            </a:r>
            <a:r>
              <a:rPr lang="en-US" sz="4300" dirty="0" smtClean="0"/>
              <a:t> </a:t>
            </a:r>
            <a:r>
              <a:rPr lang="en-US" sz="4300" dirty="0" err="1" smtClean="0"/>
              <a:t>potensi</a:t>
            </a:r>
            <a:r>
              <a:rPr lang="en-US" sz="4300" dirty="0" smtClean="0"/>
              <a:t> </a:t>
            </a:r>
            <a:r>
              <a:rPr lang="en-US" sz="4300" dirty="0" err="1" smtClean="0"/>
              <a:t>bahaya</a:t>
            </a:r>
            <a:r>
              <a:rPr lang="en-US" sz="4300" dirty="0" smtClean="0"/>
              <a:t> </a:t>
            </a:r>
            <a:r>
              <a:rPr lang="en-US" sz="4300" dirty="0" err="1" smtClean="0"/>
              <a:t>bahan</a:t>
            </a:r>
            <a:r>
              <a:rPr lang="en-US" sz="4300" dirty="0" smtClean="0"/>
              <a:t> </a:t>
            </a:r>
            <a:r>
              <a:rPr lang="en-US" sz="4300" dirty="0" err="1" smtClean="0"/>
              <a:t>kimia</a:t>
            </a:r>
            <a:r>
              <a:rPr lang="en-US" sz="4300" dirty="0" smtClean="0"/>
              <a:t> </a:t>
            </a:r>
            <a:r>
              <a:rPr lang="en-US" sz="4300" dirty="0" err="1" smtClean="0"/>
              <a:t>berbahaya</a:t>
            </a:r>
            <a:r>
              <a:rPr lang="en-US" sz="4300" dirty="0" smtClean="0"/>
              <a:t>  :</a:t>
            </a:r>
          </a:p>
          <a:p>
            <a:pPr>
              <a:buNone/>
            </a:pPr>
            <a:r>
              <a:rPr lang="en-US" sz="4300" dirty="0" smtClean="0"/>
              <a:t>	-	</a:t>
            </a:r>
            <a:r>
              <a:rPr lang="en-US" sz="4300" dirty="0" err="1" smtClean="0"/>
              <a:t>Penerbitan</a:t>
            </a:r>
            <a:r>
              <a:rPr lang="en-US" sz="4300" dirty="0" smtClean="0"/>
              <a:t> </a:t>
            </a:r>
            <a:r>
              <a:rPr lang="en-US" sz="4300" dirty="0"/>
              <a:t>SK </a:t>
            </a:r>
            <a:r>
              <a:rPr lang="en-US" sz="4300" dirty="0" err="1"/>
              <a:t>penetapan</a:t>
            </a:r>
            <a:r>
              <a:rPr lang="en-US" sz="4300" dirty="0"/>
              <a:t> </a:t>
            </a:r>
            <a:r>
              <a:rPr lang="en-US" sz="4300" dirty="0" err="1"/>
              <a:t>potensi</a:t>
            </a:r>
            <a:r>
              <a:rPr lang="en-US" sz="4300" dirty="0"/>
              <a:t> </a:t>
            </a:r>
            <a:r>
              <a:rPr lang="en-US" sz="4300" dirty="0" err="1"/>
              <a:t>bahaya</a:t>
            </a:r>
            <a:r>
              <a:rPr lang="id-ID" sz="4300" dirty="0"/>
              <a:t> (</a:t>
            </a:r>
            <a:r>
              <a:rPr lang="id-ID" sz="4300" dirty="0" smtClean="0"/>
              <a:t>2017) </a:t>
            </a:r>
            <a:r>
              <a:rPr lang="en-US" sz="4300" dirty="0"/>
              <a:t>:  </a:t>
            </a:r>
            <a:r>
              <a:rPr lang="id-ID" sz="4300" dirty="0" smtClean="0"/>
              <a:t>1</a:t>
            </a:r>
            <a:r>
              <a:rPr lang="en-US" sz="4300" dirty="0" smtClean="0"/>
              <a:t> </a:t>
            </a:r>
            <a:r>
              <a:rPr lang="en-US" sz="4300" dirty="0" err="1"/>
              <a:t>perush</a:t>
            </a:r>
            <a:endParaRPr lang="id-ID" sz="4300" dirty="0" smtClean="0"/>
          </a:p>
          <a:p>
            <a:pPr>
              <a:buNone/>
            </a:pPr>
            <a:r>
              <a:rPr lang="id-ID" sz="4300" dirty="0" smtClean="0"/>
              <a:t>	-	</a:t>
            </a:r>
            <a:r>
              <a:rPr lang="en-US" sz="4300" dirty="0" err="1" smtClean="0"/>
              <a:t>Penerbitan</a:t>
            </a:r>
            <a:r>
              <a:rPr lang="en-US" sz="4300" dirty="0" smtClean="0"/>
              <a:t> SK </a:t>
            </a:r>
            <a:r>
              <a:rPr lang="en-US" sz="4300" dirty="0" err="1" smtClean="0"/>
              <a:t>penetapan</a:t>
            </a:r>
            <a:r>
              <a:rPr lang="en-US" sz="4300" dirty="0" smtClean="0"/>
              <a:t> </a:t>
            </a:r>
            <a:r>
              <a:rPr lang="en-US" sz="4300" dirty="0" err="1" smtClean="0"/>
              <a:t>potensi</a:t>
            </a:r>
            <a:r>
              <a:rPr lang="en-US" sz="4300" dirty="0" smtClean="0"/>
              <a:t> </a:t>
            </a:r>
            <a:r>
              <a:rPr lang="en-US" sz="4300" dirty="0" err="1" smtClean="0"/>
              <a:t>bahaya</a:t>
            </a:r>
            <a:r>
              <a:rPr lang="id-ID" sz="4300" dirty="0" smtClean="0"/>
              <a:t> (2018) </a:t>
            </a:r>
            <a:r>
              <a:rPr lang="en-US" sz="4300" dirty="0" smtClean="0"/>
              <a:t>:  </a:t>
            </a:r>
            <a:r>
              <a:rPr lang="id-ID" sz="4300" dirty="0" smtClean="0"/>
              <a:t>6</a:t>
            </a:r>
            <a:r>
              <a:rPr lang="en-US" sz="4300" dirty="0" smtClean="0"/>
              <a:t> </a:t>
            </a:r>
            <a:r>
              <a:rPr lang="en-US" sz="4300" dirty="0" err="1" smtClean="0"/>
              <a:t>perush</a:t>
            </a:r>
            <a:r>
              <a:rPr lang="en-US" sz="4300" dirty="0" smtClean="0"/>
              <a:t>	</a:t>
            </a:r>
          </a:p>
          <a:p>
            <a:pPr lvl="1">
              <a:buFont typeface="Wingdings" pitchFamily="2" charset="2"/>
              <a:buChar char="q"/>
            </a:pP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21" y="0"/>
            <a:ext cx="16457772" cy="845343"/>
          </a:xfrm>
        </p:spPr>
        <p:txBody>
          <a:bodyPr>
            <a:normAutofit fontScale="90000"/>
          </a:bodyPr>
          <a:lstStyle/>
          <a:p>
            <a:pPr algn="l"/>
            <a:r>
              <a:rPr lang="en-US" sz="5000" dirty="0" err="1" smtClean="0">
                <a:latin typeface="Brush Script Std" pitchFamily="66" charset="0"/>
              </a:rPr>
              <a:t>Lanjutan</a:t>
            </a:r>
            <a:r>
              <a:rPr lang="en-US" sz="5000" dirty="0" smtClean="0">
                <a:latin typeface="Brush Script Std" pitchFamily="66" charset="0"/>
              </a:rPr>
              <a:t> …………</a:t>
            </a:r>
            <a:endParaRPr lang="en-US" sz="5000" dirty="0">
              <a:latin typeface="Brush Script Std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321" y="1028700"/>
            <a:ext cx="16457772" cy="1943100"/>
          </a:xfrm>
        </p:spPr>
        <p:txBody>
          <a:bodyPr>
            <a:normAutofit fontScale="85000" lnSpcReduction="20000"/>
          </a:bodyPr>
          <a:lstStyle/>
          <a:p>
            <a:pPr lvl="1" algn="ctr">
              <a:buNone/>
            </a:pPr>
            <a:r>
              <a:rPr lang="en-US" sz="5100" dirty="0" err="1" smtClean="0"/>
              <a:t>Pemeriksaan</a:t>
            </a:r>
            <a:r>
              <a:rPr lang="en-US" sz="5100" dirty="0" smtClean="0"/>
              <a:t> </a:t>
            </a:r>
            <a:r>
              <a:rPr lang="en-US" sz="5100" dirty="0" err="1" smtClean="0"/>
              <a:t>dan</a:t>
            </a:r>
            <a:r>
              <a:rPr lang="en-US" sz="5100" dirty="0" smtClean="0"/>
              <a:t> </a:t>
            </a:r>
            <a:r>
              <a:rPr lang="en-US" sz="5100" dirty="0" err="1" smtClean="0"/>
              <a:t>pengujian</a:t>
            </a:r>
            <a:r>
              <a:rPr lang="en-US" sz="5100" dirty="0" smtClean="0"/>
              <a:t> </a:t>
            </a:r>
            <a:r>
              <a:rPr lang="en-US" sz="5100" dirty="0" err="1" smtClean="0"/>
              <a:t>peralatan</a:t>
            </a:r>
            <a:r>
              <a:rPr lang="en-US" sz="5100" dirty="0" smtClean="0"/>
              <a:t> </a:t>
            </a:r>
            <a:r>
              <a:rPr lang="en-US" sz="5100" dirty="0" err="1" smtClean="0"/>
              <a:t>produksi</a:t>
            </a:r>
            <a:r>
              <a:rPr lang="en-US" sz="5100" dirty="0" smtClean="0"/>
              <a:t> </a:t>
            </a:r>
            <a:r>
              <a:rPr lang="en-US" sz="5100" dirty="0" err="1" smtClean="0"/>
              <a:t>oleh</a:t>
            </a:r>
            <a:r>
              <a:rPr lang="en-US" sz="5100" dirty="0" smtClean="0"/>
              <a:t> </a:t>
            </a:r>
            <a:r>
              <a:rPr lang="en-US" sz="5100" dirty="0" err="1" smtClean="0"/>
              <a:t>Pengawas</a:t>
            </a:r>
            <a:r>
              <a:rPr lang="en-US" sz="5100" dirty="0" smtClean="0"/>
              <a:t> KK </a:t>
            </a:r>
            <a:r>
              <a:rPr lang="en-US" sz="5100" dirty="0" err="1" smtClean="0"/>
              <a:t>Spesialis</a:t>
            </a:r>
            <a:r>
              <a:rPr lang="en-US" sz="5100" dirty="0" smtClean="0"/>
              <a:t> K3 </a:t>
            </a:r>
            <a:r>
              <a:rPr lang="en-US" sz="5100" dirty="0" err="1" smtClean="0"/>
              <a:t>atau</a:t>
            </a:r>
            <a:r>
              <a:rPr lang="en-US" sz="5100" dirty="0" smtClean="0"/>
              <a:t>  </a:t>
            </a:r>
            <a:r>
              <a:rPr lang="en-US" sz="5100" dirty="0" err="1" smtClean="0"/>
              <a:t>Ahli</a:t>
            </a:r>
            <a:r>
              <a:rPr lang="en-US" sz="5100" dirty="0" smtClean="0"/>
              <a:t>  K3  </a:t>
            </a:r>
            <a:r>
              <a:rPr lang="en-US" sz="5100" dirty="0" err="1" smtClean="0"/>
              <a:t>Spesialis</a:t>
            </a:r>
            <a:r>
              <a:rPr lang="en-US" sz="5100" dirty="0" smtClean="0"/>
              <a:t>  </a:t>
            </a:r>
            <a:r>
              <a:rPr lang="en-US" sz="5100" dirty="0" err="1" smtClean="0"/>
              <a:t>dari</a:t>
            </a:r>
            <a:r>
              <a:rPr lang="en-US" sz="5100" dirty="0" smtClean="0"/>
              <a:t> PJK3     </a:t>
            </a:r>
          </a:p>
          <a:p>
            <a:pPr algn="ctr">
              <a:buNone/>
            </a:pPr>
            <a:r>
              <a:rPr lang="en-US" sz="4300" dirty="0" smtClean="0"/>
              <a:t>	</a:t>
            </a:r>
            <a:endParaRPr lang="id-ID" sz="43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08551206"/>
              </p:ext>
            </p:extLst>
          </p:nvPr>
        </p:nvGraphicFramePr>
        <p:xfrm>
          <a:off x="1447006" y="3314701"/>
          <a:ext cx="16002000" cy="6629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667"/>
                <a:gridCol w="6519333"/>
                <a:gridCol w="4000500"/>
                <a:gridCol w="4000500"/>
              </a:tblGrid>
              <a:tr h="601389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No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JENIS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2017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2018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</a:tr>
              <a:tr h="601389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PESAWAT UAP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13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160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</a:tr>
              <a:tr h="601389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2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BEJANA TEKAN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87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746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</a:tr>
              <a:tr h="892489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3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PESAWAT ANGKAT DAN ANGKUT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377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1550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</a:tr>
              <a:tr h="601389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4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LIFT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123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344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</a:tr>
              <a:tr h="612492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5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INSTALASI LISTRIK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69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489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</a:tr>
              <a:tr h="601389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6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ESKALATOR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24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21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</a:tr>
              <a:tr h="612492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7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PENYALUR PETIR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59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458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</a:tr>
              <a:tr h="612492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8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PROTEKSI KEBAKARAN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24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206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</a:tr>
              <a:tr h="892489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9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PESAWAT TENAGA DAN PRODUKSI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10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296</a:t>
                      </a:r>
                      <a:endParaRPr lang="id-ID" sz="2400" dirty="0"/>
                    </a:p>
                  </a:txBody>
                  <a:tcPr marL="182864" marR="182864" marT="68580" marB="68580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/>
          <p:cNvSpPr/>
          <p:nvPr/>
        </p:nvSpPr>
        <p:spPr>
          <a:xfrm>
            <a:off x="12419806" y="6362700"/>
            <a:ext cx="5181600" cy="2743200"/>
          </a:xfrm>
          <a:prstGeom prst="rect">
            <a:avLst/>
          </a:prstGeom>
          <a:solidFill>
            <a:schemeClr val="accent6">
              <a:lumMod val="75000"/>
              <a:alpha val="84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6628606" y="6362700"/>
            <a:ext cx="5029200" cy="2743200"/>
          </a:xfrm>
          <a:prstGeom prst="rect">
            <a:avLst/>
          </a:prstGeom>
          <a:solidFill>
            <a:srgbClr val="FF0000">
              <a:alpha val="37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761206" y="6362700"/>
            <a:ext cx="5257800" cy="2743200"/>
          </a:xfrm>
          <a:prstGeom prst="rect">
            <a:avLst/>
          </a:prstGeom>
          <a:solidFill>
            <a:srgbClr val="FFFF00">
              <a:alpha val="37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Picture 80" descr="Roda 2.png"/>
          <p:cNvPicPr>
            <a:picLocks noChangeAspect="1"/>
          </p:cNvPicPr>
          <p:nvPr/>
        </p:nvPicPr>
        <p:blipFill>
          <a:blip r:embed="rId2" cstate="print"/>
          <a:srcRect l="47112" t="9259" r="24230" b="11481"/>
          <a:stretch>
            <a:fillRect/>
          </a:stretch>
        </p:blipFill>
        <p:spPr>
          <a:xfrm>
            <a:off x="0" y="3092391"/>
            <a:ext cx="2247503" cy="441330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17624420" y="9486900"/>
            <a:ext cx="735810" cy="547688"/>
          </a:xfrm>
        </p:spPr>
        <p:txBody>
          <a:bodyPr/>
          <a:lstStyle/>
          <a:p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608806" y="6438900"/>
            <a:ext cx="5410200" cy="1447800"/>
          </a:xfrm>
        </p:spPr>
        <p:txBody>
          <a:bodyPr/>
          <a:lstStyle/>
          <a:p>
            <a:pPr algn="ctr"/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sumber-sumber</a:t>
            </a:r>
            <a:r>
              <a:rPr lang="en-US" dirty="0" smtClean="0"/>
              <a:t> </a:t>
            </a:r>
            <a:r>
              <a:rPr lang="en-US" dirty="0" err="1" smtClean="0"/>
              <a:t>bahaya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yang </a:t>
            </a:r>
            <a:r>
              <a:rPr lang="en-US" sz="3200" b="1" dirty="0" err="1" smtClean="0"/>
              <a:t>belum</a:t>
            </a:r>
            <a:r>
              <a:rPr lang="en-US" sz="3200" b="1" dirty="0" smtClean="0"/>
              <a:t> optimal </a:t>
            </a:r>
            <a:r>
              <a:rPr lang="en-US" dirty="0" err="1" smtClean="0"/>
              <a:t>dikendalikan</a:t>
            </a:r>
            <a:r>
              <a:rPr lang="en-US" dirty="0" smtClean="0"/>
              <a:t>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r>
              <a:rPr lang="en-US" dirty="0" smtClean="0"/>
              <a:t>, </a:t>
            </a: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danbahan,proses</a:t>
            </a:r>
            <a:r>
              <a:rPr lang="en-US" dirty="0" smtClean="0"/>
              <a:t> </a:t>
            </a:r>
            <a:r>
              <a:rPr lang="en-US" dirty="0" err="1" smtClean="0"/>
              <a:t>produksi</a:t>
            </a:r>
            <a:r>
              <a:rPr lang="en-US" dirty="0" smtClean="0"/>
              <a:t>,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r>
              <a:rPr lang="en-US" dirty="0" smtClean="0"/>
              <a:t>,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.</a:t>
            </a:r>
          </a:p>
        </p:txBody>
      </p:sp>
      <p:grpSp>
        <p:nvGrpSpPr>
          <p:cNvPr id="4" name="Group 53"/>
          <p:cNvGrpSpPr/>
          <p:nvPr/>
        </p:nvGrpSpPr>
        <p:grpSpPr>
          <a:xfrm rot="8829433">
            <a:off x="5015343" y="5204810"/>
            <a:ext cx="1918970" cy="849660"/>
            <a:chOff x="7065518" y="1682064"/>
            <a:chExt cx="1918970" cy="849660"/>
          </a:xfrm>
        </p:grpSpPr>
        <p:cxnSp>
          <p:nvCxnSpPr>
            <p:cNvPr id="20" name="Straight Connector 19"/>
            <p:cNvCxnSpPr>
              <a:stCxn id="49" idx="3"/>
            </p:cNvCxnSpPr>
            <p:nvPr/>
          </p:nvCxnSpPr>
          <p:spPr>
            <a:xfrm rot="18170567">
              <a:off x="7516825" y="1230757"/>
              <a:ext cx="849660" cy="1752273"/>
            </a:xfrm>
            <a:prstGeom prst="line">
              <a:avLst/>
            </a:prstGeom>
            <a:ln w="28575">
              <a:solidFill>
                <a:srgbClr val="FFFFFF">
                  <a:alpha val="50196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8832088" y="2147134"/>
              <a:ext cx="152400" cy="152400"/>
            </a:xfrm>
            <a:prstGeom prst="ellipse">
              <a:avLst/>
            </a:prstGeom>
            <a:solidFill>
              <a:srgbClr val="FFFFFF">
                <a:alpha val="60000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12343606" y="6515100"/>
            <a:ext cx="5410993" cy="1447800"/>
          </a:xfrm>
        </p:spPr>
        <p:txBody>
          <a:bodyPr/>
          <a:lstStyle/>
          <a:p>
            <a:pPr algn="ctr"/>
            <a:r>
              <a:rPr lang="en-US" dirty="0" err="1" smtClean="0"/>
              <a:t>Penerapan</a:t>
            </a:r>
            <a:r>
              <a:rPr lang="en-US" dirty="0" smtClean="0"/>
              <a:t> K3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</a:t>
            </a:r>
            <a:r>
              <a:rPr lang="en-US" dirty="0" err="1" smtClean="0"/>
              <a:t>pencegahan</a:t>
            </a:r>
            <a:r>
              <a:rPr lang="en-US" dirty="0" smtClean="0"/>
              <a:t> </a:t>
            </a:r>
            <a:r>
              <a:rPr lang="en-US" dirty="0" err="1" smtClean="0"/>
              <a:t>kecelakaan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penyakit</a:t>
            </a:r>
            <a:r>
              <a:rPr lang="en-US" dirty="0" smtClean="0"/>
              <a:t> </a:t>
            </a:r>
            <a:r>
              <a:rPr lang="en-US" dirty="0" err="1" smtClean="0"/>
              <a:t>akibat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sz="3200" b="1" dirty="0" err="1" smtClean="0"/>
              <a:t>belum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terintegrasi</a:t>
            </a:r>
            <a:r>
              <a:rPr lang="en-US" sz="3200" b="1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manajemen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.</a:t>
            </a:r>
          </a:p>
        </p:txBody>
      </p:sp>
      <p:grpSp>
        <p:nvGrpSpPr>
          <p:cNvPr id="63" name="Group 62"/>
          <p:cNvGrpSpPr/>
          <p:nvPr/>
        </p:nvGrpSpPr>
        <p:grpSpPr>
          <a:xfrm rot="1655170">
            <a:off x="11341999" y="4883535"/>
            <a:ext cx="3283085" cy="1265639"/>
            <a:chOff x="2431121" y="7486125"/>
            <a:chExt cx="3283085" cy="1265639"/>
          </a:xfrm>
        </p:grpSpPr>
        <p:cxnSp>
          <p:nvCxnSpPr>
            <p:cNvPr id="32" name="Straight Connector 31"/>
            <p:cNvCxnSpPr/>
            <p:nvPr/>
          </p:nvCxnSpPr>
          <p:spPr>
            <a:xfrm rot="19944830">
              <a:off x="2431121" y="7486125"/>
              <a:ext cx="3089449" cy="1265639"/>
            </a:xfrm>
            <a:prstGeom prst="line">
              <a:avLst/>
            </a:prstGeom>
            <a:ln w="28575">
              <a:solidFill>
                <a:srgbClr val="FFFFFF">
                  <a:alpha val="50196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5561806" y="7886700"/>
              <a:ext cx="152400" cy="152400"/>
            </a:xfrm>
            <a:prstGeom prst="ellipse">
              <a:avLst/>
            </a:prstGeom>
            <a:solidFill>
              <a:srgbClr val="FFFFFF">
                <a:alpha val="60000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6781006" y="6362700"/>
            <a:ext cx="4724400" cy="2971800"/>
          </a:xfrm>
        </p:spPr>
        <p:txBody>
          <a:bodyPr/>
          <a:lstStyle/>
          <a:p>
            <a:pPr algn="ctr"/>
            <a:r>
              <a:rPr lang="sv-SE" dirty="0" smtClean="0"/>
              <a:t>Setiap tempat kerja </a:t>
            </a:r>
            <a:r>
              <a:rPr lang="sv-SE" sz="3200" b="1" dirty="0" smtClean="0"/>
              <a:t>belum dilakukan identifikasi</a:t>
            </a:r>
            <a:r>
              <a:rPr lang="sv-SE" sz="3200" dirty="0" smtClean="0"/>
              <a:t> </a:t>
            </a:r>
            <a:r>
              <a:rPr lang="sv-SE" dirty="0" smtClean="0"/>
              <a:t>bahaya, penilaian dan pengendalian risiko terhadap sumber-sumber bahaya yang ada di tempat kerja</a:t>
            </a:r>
          </a:p>
        </p:txBody>
      </p:sp>
      <p:grpSp>
        <p:nvGrpSpPr>
          <p:cNvPr id="5" name="Group 55"/>
          <p:cNvGrpSpPr/>
          <p:nvPr/>
        </p:nvGrpSpPr>
        <p:grpSpPr>
          <a:xfrm rot="5400000">
            <a:off x="8724106" y="5943600"/>
            <a:ext cx="685800" cy="152400"/>
            <a:chOff x="8381206" y="2019300"/>
            <a:chExt cx="685800" cy="15240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8381206" y="2095500"/>
              <a:ext cx="609600" cy="1588"/>
            </a:xfrm>
            <a:prstGeom prst="line">
              <a:avLst/>
            </a:prstGeom>
            <a:ln w="28575">
              <a:solidFill>
                <a:srgbClr val="FFFFFF">
                  <a:alpha val="50196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/>
            <p:cNvSpPr/>
            <p:nvPr/>
          </p:nvSpPr>
          <p:spPr>
            <a:xfrm>
              <a:off x="8914606" y="2019300"/>
              <a:ext cx="152400" cy="152400"/>
            </a:xfrm>
            <a:prstGeom prst="ellipse">
              <a:avLst/>
            </a:prstGeom>
            <a:solidFill>
              <a:srgbClr val="FFFFFF">
                <a:alpha val="60000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0" name="Picture 79" descr="Roda 2.png"/>
          <p:cNvPicPr>
            <a:picLocks noChangeAspect="1"/>
          </p:cNvPicPr>
          <p:nvPr/>
        </p:nvPicPr>
        <p:blipFill>
          <a:blip r:embed="rId2" cstate="print"/>
          <a:srcRect l="18455" t="9259" r="52887" b="11481"/>
          <a:stretch>
            <a:fillRect/>
          </a:stretch>
        </p:blipFill>
        <p:spPr>
          <a:xfrm>
            <a:off x="16038910" y="3092391"/>
            <a:ext cx="2247503" cy="4413309"/>
          </a:xfrm>
          <a:prstGeom prst="rect">
            <a:avLst/>
          </a:prstGeom>
        </p:spPr>
      </p:pic>
      <p:pic>
        <p:nvPicPr>
          <p:cNvPr id="49" name="Picture 48" descr="Workers-Com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5206" y="1714500"/>
            <a:ext cx="5638800" cy="40361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0" name="タイトル 11"/>
          <p:cNvSpPr>
            <a:spLocks noGrp="1"/>
          </p:cNvSpPr>
          <p:nvPr>
            <p:ph type="title"/>
          </p:nvPr>
        </p:nvSpPr>
        <p:spPr>
          <a:xfrm>
            <a:off x="894346" y="246956"/>
            <a:ext cx="16457772" cy="1203151"/>
          </a:xfrm>
        </p:spPr>
        <p:txBody>
          <a:bodyPr/>
          <a:lstStyle/>
          <a:p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Beberapa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Faktor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Penyebab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Tingginya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Ancaman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Kecelakaan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Kerja</a:t>
            </a:r>
            <a:endParaRPr lang="en-US" sz="4000" dirty="0"/>
          </a:p>
        </p:txBody>
      </p:sp>
      <p:pic>
        <p:nvPicPr>
          <p:cNvPr id="24" name="Picture 23" descr="K3-(KESELAMATAN DAN KESEHATAN KERJA)-logo-vec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4300"/>
            <a:ext cx="2575774" cy="1828800"/>
          </a:xfrm>
          <a:prstGeom prst="rect">
            <a:avLst/>
          </a:prstGeom>
        </p:spPr>
      </p:pic>
      <p:pic>
        <p:nvPicPr>
          <p:cNvPr id="25" name="Picture 24" descr="Prov Ja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079660" y="-266700"/>
            <a:ext cx="2206753" cy="23730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46722191"/>
      </p:ext>
    </p:extLst>
  </p:cSld>
  <p:clrMapOvr>
    <a:masterClrMapping/>
  </p:clrMapOvr>
  <p:transition spd="slow" advTm="4058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Roda 2.png"/>
          <p:cNvPicPr>
            <a:picLocks noChangeAspect="1"/>
          </p:cNvPicPr>
          <p:nvPr/>
        </p:nvPicPr>
        <p:blipFill>
          <a:blip r:embed="rId2" cstate="print"/>
          <a:srcRect l="18455" t="9259" r="52887" b="11481"/>
          <a:stretch>
            <a:fillRect/>
          </a:stretch>
        </p:blipFill>
        <p:spPr>
          <a:xfrm>
            <a:off x="16038910" y="3092391"/>
            <a:ext cx="2247503" cy="4413309"/>
          </a:xfrm>
          <a:prstGeom prst="rect">
            <a:avLst/>
          </a:prstGeom>
        </p:spPr>
      </p:pic>
      <p:pic>
        <p:nvPicPr>
          <p:cNvPr id="29" name="Picture 28" descr="Roda 2.png"/>
          <p:cNvPicPr>
            <a:picLocks noChangeAspect="1"/>
          </p:cNvPicPr>
          <p:nvPr/>
        </p:nvPicPr>
        <p:blipFill>
          <a:blip r:embed="rId2" cstate="print"/>
          <a:srcRect l="47112" t="9259" r="24230" b="11481"/>
          <a:stretch>
            <a:fillRect/>
          </a:stretch>
        </p:blipFill>
        <p:spPr>
          <a:xfrm>
            <a:off x="0" y="3092391"/>
            <a:ext cx="2247503" cy="4413309"/>
          </a:xfrm>
          <a:prstGeom prst="rect">
            <a:avLst/>
          </a:prstGeom>
        </p:spPr>
      </p:pic>
      <p:pic>
        <p:nvPicPr>
          <p:cNvPr id="25" name="Picture 24" descr="Vector Smart Objec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72006" y="2476500"/>
            <a:ext cx="6790153" cy="644547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400006" y="4610100"/>
            <a:ext cx="11886407" cy="1905000"/>
          </a:xfrm>
          <a:prstGeom prst="rect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952206" y="4610100"/>
            <a:ext cx="13334207" cy="1905000"/>
          </a:xfrm>
          <a:prstGeom prst="rect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0806" y="2171700"/>
            <a:ext cx="11963400" cy="1905000"/>
          </a:xfrm>
          <a:prstGeom prst="rect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2171700"/>
            <a:ext cx="13334206" cy="1905000"/>
          </a:xfrm>
          <a:prstGeom prst="rect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006" y="246956"/>
            <a:ext cx="16916400" cy="1203151"/>
          </a:xfrm>
        </p:spPr>
        <p:txBody>
          <a:bodyPr/>
          <a:lstStyle/>
          <a:p>
            <a:r>
              <a:rPr lang="en-US" sz="4000" dirty="0" smtClean="0"/>
              <a:t>POSISI BUDAYA K3 DI JATIM DALAM MENDORONG PENINGKATAN DAYA SAING 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7624420" y="9486900"/>
            <a:ext cx="735810" cy="547688"/>
          </a:xfrm>
        </p:spPr>
        <p:txBody>
          <a:bodyPr/>
          <a:lstStyle/>
          <a:p>
            <a:r>
              <a:rPr lang="en-US" dirty="0" smtClean="0"/>
              <a:t>15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751806" y="2247900"/>
            <a:ext cx="1143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Budaya</a:t>
            </a:r>
            <a:r>
              <a:rPr lang="en-US" sz="3600" dirty="0" smtClean="0"/>
              <a:t> K3 </a:t>
            </a:r>
            <a:r>
              <a:rPr lang="en-US" sz="3600" dirty="0" err="1" smtClean="0"/>
              <a:t>terbentuk</a:t>
            </a:r>
            <a:r>
              <a:rPr lang="en-US" sz="3600" dirty="0" smtClean="0"/>
              <a:t> </a:t>
            </a:r>
            <a:r>
              <a:rPr lang="en-US" sz="3600" dirty="0" err="1" smtClean="0"/>
              <a:t>melalui</a:t>
            </a:r>
            <a:r>
              <a:rPr lang="en-US" sz="3600" dirty="0" smtClean="0"/>
              <a:t> </a:t>
            </a:r>
            <a:r>
              <a:rPr lang="en-US" sz="3600" dirty="0" err="1" smtClean="0"/>
              <a:t>upaya-upaya</a:t>
            </a:r>
            <a:r>
              <a:rPr lang="en-US" sz="3600" dirty="0" smtClean="0"/>
              <a:t> </a:t>
            </a:r>
            <a:r>
              <a:rPr lang="en-US" sz="3600" dirty="0" err="1" smtClean="0"/>
              <a:t>pembinaan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pengawasan</a:t>
            </a:r>
            <a:r>
              <a:rPr lang="en-US" sz="3600" dirty="0" smtClean="0"/>
              <a:t> </a:t>
            </a:r>
            <a:r>
              <a:rPr lang="en-US" sz="3600" dirty="0" err="1" smtClean="0"/>
              <a:t>intensif</a:t>
            </a:r>
            <a:r>
              <a:rPr lang="en-US" sz="3600" dirty="0" smtClean="0"/>
              <a:t> </a:t>
            </a:r>
            <a:r>
              <a:rPr lang="en-US" sz="3600" dirty="0" err="1" smtClean="0"/>
              <a:t>baik</a:t>
            </a:r>
            <a:r>
              <a:rPr lang="en-US" sz="3600" dirty="0" smtClean="0"/>
              <a:t> </a:t>
            </a:r>
            <a:r>
              <a:rPr lang="en-US" sz="3600" dirty="0" err="1" smtClean="0"/>
              <a:t>dari</a:t>
            </a:r>
            <a:r>
              <a:rPr lang="en-US" sz="3600" dirty="0" smtClean="0"/>
              <a:t> internal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eksternal</a:t>
            </a:r>
            <a:r>
              <a:rPr lang="en-US" sz="3600" dirty="0" smtClean="0"/>
              <a:t> </a:t>
            </a:r>
            <a:r>
              <a:rPr lang="en-US" sz="3600" dirty="0" err="1" smtClean="0"/>
              <a:t>perusahaan</a:t>
            </a:r>
            <a:endParaRPr lang="en-US" sz="3600" dirty="0"/>
          </a:p>
        </p:txBody>
      </p:sp>
      <p:sp>
        <p:nvSpPr>
          <p:cNvPr id="13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532606" y="2324100"/>
            <a:ext cx="1295400" cy="1447800"/>
          </a:xfrm>
        </p:spPr>
        <p:txBody>
          <a:bodyPr/>
          <a:lstStyle/>
          <a:p>
            <a:r>
              <a:rPr lang="en-US" sz="8800" b="1" dirty="0" smtClean="0">
                <a:solidFill>
                  <a:srgbClr val="3EA3F8"/>
                </a:solidFill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04806" y="4608374"/>
            <a:ext cx="1143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Budaya</a:t>
            </a:r>
            <a:r>
              <a:rPr lang="en-US" sz="3600" dirty="0" smtClean="0"/>
              <a:t> K3 </a:t>
            </a:r>
            <a:r>
              <a:rPr lang="en-US" sz="3600" dirty="0" err="1" smtClean="0"/>
              <a:t>berperspektif</a:t>
            </a:r>
            <a:r>
              <a:rPr lang="en-US" sz="3600" dirty="0" smtClean="0"/>
              <a:t> </a:t>
            </a:r>
            <a:r>
              <a:rPr lang="en-US" sz="3600" dirty="0" err="1" smtClean="0"/>
              <a:t>terhadap</a:t>
            </a:r>
            <a:r>
              <a:rPr lang="en-US" sz="3600" dirty="0" smtClean="0"/>
              <a:t> </a:t>
            </a:r>
            <a:r>
              <a:rPr lang="en-US" sz="3600" dirty="0" err="1" smtClean="0"/>
              <a:t>pemenuhan</a:t>
            </a:r>
            <a:r>
              <a:rPr lang="en-US" sz="3600" dirty="0" smtClean="0"/>
              <a:t> </a:t>
            </a:r>
            <a:r>
              <a:rPr lang="en-US" sz="3600" dirty="0" err="1" smtClean="0"/>
              <a:t>peraturan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standar-standar</a:t>
            </a:r>
            <a:r>
              <a:rPr lang="en-US" sz="3600" dirty="0" smtClean="0"/>
              <a:t> K3 yang </a:t>
            </a:r>
            <a:r>
              <a:rPr lang="en-US" sz="3600" dirty="0" err="1" smtClean="0"/>
              <a:t>komprehensif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terintegrasi</a:t>
            </a:r>
            <a:r>
              <a:rPr lang="en-US" sz="3600" dirty="0" smtClean="0"/>
              <a:t> </a:t>
            </a:r>
            <a:r>
              <a:rPr lang="en-US" sz="3600" dirty="0" err="1" smtClean="0"/>
              <a:t>dalam</a:t>
            </a:r>
            <a:r>
              <a:rPr lang="en-US" sz="3600" dirty="0" smtClean="0"/>
              <a:t> </a:t>
            </a:r>
            <a:r>
              <a:rPr lang="en-US" sz="3600" dirty="0" err="1" smtClean="0"/>
              <a:t>suatu</a:t>
            </a:r>
            <a:r>
              <a:rPr lang="en-US" sz="3600" dirty="0" smtClean="0"/>
              <a:t> </a:t>
            </a:r>
            <a:r>
              <a:rPr lang="en-US" sz="3600" dirty="0" err="1" smtClean="0"/>
              <a:t>sistem</a:t>
            </a:r>
            <a:r>
              <a:rPr lang="en-US" sz="3600" dirty="0" smtClean="0"/>
              <a:t> </a:t>
            </a:r>
            <a:r>
              <a:rPr lang="en-US" sz="3600" dirty="0" err="1" smtClean="0"/>
              <a:t>manajemen</a:t>
            </a:r>
            <a:r>
              <a:rPr lang="en-US" sz="3600" dirty="0" smtClean="0"/>
              <a:t> K3</a:t>
            </a:r>
          </a:p>
        </p:txBody>
      </p:sp>
      <p:sp>
        <p:nvSpPr>
          <p:cNvPr id="19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5409406" y="4762500"/>
            <a:ext cx="1295400" cy="1447800"/>
          </a:xfrm>
        </p:spPr>
        <p:txBody>
          <a:bodyPr/>
          <a:lstStyle/>
          <a:p>
            <a:r>
              <a:rPr lang="en-US" sz="8800" b="1" dirty="0" smtClean="0">
                <a:solidFill>
                  <a:srgbClr val="3EA3F8"/>
                </a:solidFill>
              </a:rPr>
              <a:t>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-794" y="6972300"/>
            <a:ext cx="13334206" cy="1905000"/>
          </a:xfrm>
          <a:prstGeom prst="rect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751012" y="7372171"/>
            <a:ext cx="1143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Daya</a:t>
            </a:r>
            <a:r>
              <a:rPr lang="en-US" sz="3600" dirty="0" smtClean="0"/>
              <a:t> </a:t>
            </a:r>
            <a:r>
              <a:rPr lang="en-US" sz="3600" dirty="0" err="1" smtClean="0"/>
              <a:t>saing</a:t>
            </a:r>
            <a:r>
              <a:rPr lang="en-US" sz="3600" dirty="0" smtClean="0"/>
              <a:t> </a:t>
            </a:r>
            <a:r>
              <a:rPr lang="en-US" sz="3600" dirty="0" err="1" smtClean="0"/>
              <a:t>produk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SDM </a:t>
            </a:r>
            <a:r>
              <a:rPr lang="en-US" sz="3600" dirty="0" err="1" smtClean="0"/>
              <a:t>bertitik</a:t>
            </a:r>
            <a:r>
              <a:rPr lang="en-US" sz="3600" dirty="0" smtClean="0"/>
              <a:t> </a:t>
            </a:r>
            <a:r>
              <a:rPr lang="en-US" sz="3600" dirty="0" err="1" smtClean="0"/>
              <a:t>tolak</a:t>
            </a:r>
            <a:r>
              <a:rPr lang="en-US" sz="3600" dirty="0" smtClean="0"/>
              <a:t> </a:t>
            </a:r>
            <a:r>
              <a:rPr lang="en-US" sz="3600" dirty="0" err="1" smtClean="0"/>
              <a:t>pada</a:t>
            </a:r>
            <a:r>
              <a:rPr lang="en-US" sz="3600" dirty="0" smtClean="0"/>
              <a:t> </a:t>
            </a:r>
            <a:r>
              <a:rPr lang="en-US" sz="3600" dirty="0" err="1" smtClean="0"/>
              <a:t>pemenuhan</a:t>
            </a:r>
            <a:r>
              <a:rPr lang="en-US" sz="3600" dirty="0" smtClean="0"/>
              <a:t> </a:t>
            </a:r>
            <a:r>
              <a:rPr lang="en-US" sz="3600" dirty="0" err="1" smtClean="0"/>
              <a:t>standar</a:t>
            </a:r>
            <a:r>
              <a:rPr lang="en-US" sz="3600" dirty="0" smtClean="0"/>
              <a:t> </a:t>
            </a:r>
            <a:r>
              <a:rPr lang="en-US" sz="3600" dirty="0" err="1" smtClean="0"/>
              <a:t>kompetensi</a:t>
            </a:r>
            <a:endParaRPr lang="en-US" sz="3600" dirty="0" smtClean="0"/>
          </a:p>
        </p:txBody>
      </p:sp>
      <p:sp>
        <p:nvSpPr>
          <p:cNvPr id="22" name="テキスト プレースホルダー 9"/>
          <p:cNvSpPr>
            <a:spLocks noGrp="1"/>
          </p:cNvSpPr>
          <p:nvPr>
            <p:ph type="body" sz="quarter" idx="15"/>
          </p:nvPr>
        </p:nvSpPr>
        <p:spPr>
          <a:xfrm>
            <a:off x="531812" y="7124700"/>
            <a:ext cx="1295400" cy="1447800"/>
          </a:xfrm>
        </p:spPr>
        <p:txBody>
          <a:bodyPr/>
          <a:lstStyle/>
          <a:p>
            <a:r>
              <a:rPr lang="en-US" sz="8800" b="1" dirty="0" smtClean="0">
                <a:solidFill>
                  <a:srgbClr val="3EA3F8"/>
                </a:solidFill>
              </a:rPr>
              <a:t>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006" y="6972300"/>
            <a:ext cx="11886406" cy="1905000"/>
          </a:xfrm>
          <a:prstGeom prst="rect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K3-(KESELAMATAN DAN KESEHATAN KERJA)-logo-vec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4300"/>
            <a:ext cx="2575774" cy="1828800"/>
          </a:xfrm>
          <a:prstGeom prst="rect">
            <a:avLst/>
          </a:prstGeom>
        </p:spPr>
      </p:pic>
      <p:pic>
        <p:nvPicPr>
          <p:cNvPr id="27" name="Picture 26" descr="Prov Ja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079660" y="-266700"/>
            <a:ext cx="2206753" cy="23730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K3-(KESELAMATAN DAN KESEHATAN KERJA)-logo-vect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300"/>
            <a:ext cx="2575774" cy="1828800"/>
          </a:xfrm>
          <a:prstGeom prst="rect">
            <a:avLst/>
          </a:prstGeom>
        </p:spPr>
      </p:pic>
      <p:pic>
        <p:nvPicPr>
          <p:cNvPr id="24" name="Picture 23" descr="Prov Ja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79660" y="-266700"/>
            <a:ext cx="2206753" cy="2373093"/>
          </a:xfrm>
          <a:prstGeom prst="rect">
            <a:avLst/>
          </a:prstGeom>
        </p:spPr>
      </p:pic>
      <p:pic>
        <p:nvPicPr>
          <p:cNvPr id="21" name="Picture 20" descr="stick_figures_reporting_to_manager_400_clr_959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953206" y="6057900"/>
            <a:ext cx="4038600" cy="4038600"/>
          </a:xfrm>
          <a:prstGeom prst="rect">
            <a:avLst/>
          </a:prstGeom>
        </p:spPr>
      </p:pic>
      <p:pic>
        <p:nvPicPr>
          <p:cNvPr id="39" name="Picture 38" descr="Roda 2.png"/>
          <p:cNvPicPr>
            <a:picLocks noChangeAspect="1"/>
          </p:cNvPicPr>
          <p:nvPr/>
        </p:nvPicPr>
        <p:blipFill>
          <a:blip r:embed="rId5" cstate="print"/>
          <a:srcRect l="18455" t="9259" r="52887" b="11481"/>
          <a:stretch>
            <a:fillRect/>
          </a:stretch>
        </p:blipFill>
        <p:spPr>
          <a:xfrm>
            <a:off x="16038910" y="3092391"/>
            <a:ext cx="2247503" cy="4413309"/>
          </a:xfrm>
          <a:prstGeom prst="rect">
            <a:avLst/>
          </a:prstGeom>
        </p:spPr>
      </p:pic>
      <p:pic>
        <p:nvPicPr>
          <p:cNvPr id="40" name="Picture 39" descr="Roda 2.png"/>
          <p:cNvPicPr>
            <a:picLocks noChangeAspect="1"/>
          </p:cNvPicPr>
          <p:nvPr/>
        </p:nvPicPr>
        <p:blipFill>
          <a:blip r:embed="rId5" cstate="print"/>
          <a:srcRect l="47112" t="9259" r="24230" b="11481"/>
          <a:stretch>
            <a:fillRect/>
          </a:stretch>
        </p:blipFill>
        <p:spPr>
          <a:xfrm>
            <a:off x="0" y="3092391"/>
            <a:ext cx="2247503" cy="4413309"/>
          </a:xfrm>
          <a:prstGeom prst="rect">
            <a:avLst/>
          </a:prstGeom>
        </p:spPr>
      </p:pic>
      <p:sp>
        <p:nvSpPr>
          <p:cNvPr id="10" name="タイトル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 smtClean="0"/>
              <a:t>HARAPAN KE DEPAN </a:t>
            </a:r>
            <a:endParaRPr lang="en-US" sz="6600" dirty="0">
              <a:solidFill>
                <a:schemeClr val="accent1"/>
              </a:solidFill>
              <a:latin typeface="Bebas Neue Regular" pitchFamily="50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17624420" y="9486900"/>
            <a:ext cx="735810" cy="547688"/>
          </a:xfrm>
        </p:spPr>
        <p:txBody>
          <a:bodyPr/>
          <a:lstStyle/>
          <a:p>
            <a:r>
              <a:rPr lang="en-US" dirty="0" smtClean="0"/>
              <a:t>17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2600" b="1" dirty="0" err="1" smtClean="0">
                <a:solidFill>
                  <a:srgbClr val="FFC000"/>
                </a:solidFill>
              </a:rPr>
              <a:t>Jumlah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kecelakaan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kerja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dan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penyakit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akibat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kerja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menurun</a:t>
            </a:r>
            <a:r>
              <a:rPr lang="en-US" sz="2600" b="1" dirty="0" smtClean="0">
                <a:solidFill>
                  <a:srgbClr val="FFC000"/>
                </a:solidFill>
              </a:rPr>
              <a:t>, </a:t>
            </a:r>
            <a:r>
              <a:rPr lang="en-US" sz="2600" b="1" dirty="0" err="1" smtClean="0">
                <a:solidFill>
                  <a:srgbClr val="FFC000"/>
                </a:solidFill>
              </a:rPr>
              <a:t>selaras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dengan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meningkatnya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perusahaan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penerima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penghargaan</a:t>
            </a:r>
            <a:r>
              <a:rPr lang="en-US" sz="2600" b="1" dirty="0" smtClean="0">
                <a:solidFill>
                  <a:srgbClr val="FFC000"/>
                </a:solidFill>
              </a:rPr>
              <a:t> Zero Accident </a:t>
            </a:r>
            <a:r>
              <a:rPr lang="id-ID" sz="2600" b="1" dirty="0" smtClean="0">
                <a:solidFill>
                  <a:srgbClr val="FFC000"/>
                </a:solidFill>
              </a:rPr>
              <a:t>dan penerapan SMK3 di perusahaan</a:t>
            </a:r>
            <a:endParaRPr lang="en-US" sz="2600" b="1" dirty="0">
              <a:solidFill>
                <a:srgbClr val="FFC000"/>
              </a:solidFill>
            </a:endParaRPr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sz="2600" b="1" dirty="0" err="1" smtClean="0">
                <a:solidFill>
                  <a:srgbClr val="FFC000"/>
                </a:solidFill>
              </a:rPr>
              <a:t>Produktivitas</a:t>
            </a:r>
            <a:r>
              <a:rPr lang="en-US" sz="2600" b="1" dirty="0" smtClean="0">
                <a:solidFill>
                  <a:srgbClr val="FFC000"/>
                </a:solidFill>
              </a:rPr>
              <a:t> / </a:t>
            </a:r>
            <a:r>
              <a:rPr lang="en-US" sz="2600" b="1" dirty="0" err="1" smtClean="0">
                <a:solidFill>
                  <a:srgbClr val="FFC000"/>
                </a:solidFill>
              </a:rPr>
              <a:t>kinerja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perusahaan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semakin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baik</a:t>
            </a:r>
            <a:r>
              <a:rPr lang="en-US" sz="2600" b="1" dirty="0" smtClean="0">
                <a:solidFill>
                  <a:srgbClr val="FFC000"/>
                </a:solidFill>
              </a:rPr>
              <a:t>, </a:t>
            </a:r>
            <a:r>
              <a:rPr lang="en-US" sz="2600" b="1" dirty="0" err="1" smtClean="0">
                <a:solidFill>
                  <a:srgbClr val="FFC000"/>
                </a:solidFill>
              </a:rPr>
              <a:t>sehingga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dapat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membantu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kesejahteraan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tenaga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kerja</a:t>
            </a:r>
            <a:r>
              <a:rPr lang="en-US" sz="2600" b="1" dirty="0" smtClean="0">
                <a:solidFill>
                  <a:srgbClr val="FFC000"/>
                </a:solidFill>
              </a:rPr>
              <a:t>.</a:t>
            </a:r>
            <a:endParaRPr lang="en-US" sz="2600" b="1" dirty="0">
              <a:solidFill>
                <a:srgbClr val="FFC000"/>
              </a:solidFill>
            </a:endParaRPr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44"/>
          </p:nvPr>
        </p:nvSpPr>
        <p:spPr>
          <a:xfrm>
            <a:off x="10943406" y="2362573"/>
            <a:ext cx="6429400" cy="2160240"/>
          </a:xfrm>
        </p:spPr>
        <p:txBody>
          <a:bodyPr/>
          <a:lstStyle/>
          <a:p>
            <a:r>
              <a:rPr lang="en-US" sz="2600" b="1" dirty="0" err="1" smtClean="0">
                <a:solidFill>
                  <a:srgbClr val="FFC000"/>
                </a:solidFill>
              </a:rPr>
              <a:t>Jawa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Timur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bisa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menjadi</a:t>
            </a:r>
            <a:r>
              <a:rPr lang="en-US" sz="2600" b="1" dirty="0" smtClean="0">
                <a:solidFill>
                  <a:srgbClr val="FFC000"/>
                </a:solidFill>
              </a:rPr>
              <a:t> barometer </a:t>
            </a:r>
            <a:r>
              <a:rPr lang="en-US" sz="2600" b="1" dirty="0" err="1" smtClean="0">
                <a:solidFill>
                  <a:srgbClr val="FFC000"/>
                </a:solidFill>
              </a:rPr>
              <a:t>pelaksanaan</a:t>
            </a:r>
            <a:r>
              <a:rPr lang="en-US" sz="2600" b="1" dirty="0" smtClean="0">
                <a:solidFill>
                  <a:srgbClr val="FFC000"/>
                </a:solidFill>
              </a:rPr>
              <a:t> K3 </a:t>
            </a:r>
            <a:r>
              <a:rPr lang="en-US" sz="2600" b="1" dirty="0" err="1" smtClean="0">
                <a:solidFill>
                  <a:srgbClr val="FFC000"/>
                </a:solidFill>
              </a:rPr>
              <a:t>secara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nasional</a:t>
            </a:r>
            <a:endParaRPr lang="en-US" sz="2600" b="1" dirty="0" smtClean="0">
              <a:solidFill>
                <a:srgbClr val="FFC000"/>
              </a:solidFill>
            </a:endParaRPr>
          </a:p>
        </p:txBody>
      </p:sp>
      <p:sp>
        <p:nvSpPr>
          <p:cNvPr id="22" name="テキスト プレースホルダー 21"/>
          <p:cNvSpPr>
            <a:spLocks noGrp="1"/>
          </p:cNvSpPr>
          <p:nvPr>
            <p:ph type="body" sz="quarter" idx="47"/>
          </p:nvPr>
        </p:nvSpPr>
        <p:spPr>
          <a:xfrm>
            <a:off x="10943406" y="4968652"/>
            <a:ext cx="6658000" cy="2160240"/>
          </a:xfrm>
        </p:spPr>
        <p:txBody>
          <a:bodyPr/>
          <a:lstStyle/>
          <a:p>
            <a:r>
              <a:rPr lang="en-US" sz="2600" b="1" dirty="0" err="1" smtClean="0">
                <a:solidFill>
                  <a:srgbClr val="FFC000"/>
                </a:solidFill>
                <a:cs typeface="Arial" pitchFamily="34" charset="0"/>
              </a:rPr>
              <a:t>Membentuk</a:t>
            </a:r>
            <a:r>
              <a:rPr lang="en-US" sz="2600" b="1" dirty="0" smtClean="0">
                <a:solidFill>
                  <a:srgbClr val="FFC000"/>
                </a:solidFill>
                <a:cs typeface="Arial" pitchFamily="34" charset="0"/>
              </a:rPr>
              <a:t> DK3P </a:t>
            </a:r>
            <a:r>
              <a:rPr lang="en-US" sz="2600" b="1" dirty="0" err="1" smtClean="0">
                <a:solidFill>
                  <a:srgbClr val="FFC000"/>
                </a:solidFill>
                <a:cs typeface="Arial" pitchFamily="34" charset="0"/>
              </a:rPr>
              <a:t>dengan</a:t>
            </a:r>
            <a:r>
              <a:rPr lang="en-US" sz="26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  <a:cs typeface="Arial" pitchFamily="34" charset="0"/>
              </a:rPr>
              <a:t>tugas</a:t>
            </a:r>
            <a:r>
              <a:rPr lang="en-US" sz="26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  <a:cs typeface="Arial" pitchFamily="34" charset="0"/>
              </a:rPr>
              <a:t>memberi</a:t>
            </a:r>
            <a:r>
              <a:rPr lang="en-US" sz="26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  <a:cs typeface="Arial" pitchFamily="34" charset="0"/>
              </a:rPr>
              <a:t>pertimbangan</a:t>
            </a:r>
            <a:r>
              <a:rPr lang="en-US" sz="26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  <a:cs typeface="Arial" pitchFamily="34" charset="0"/>
              </a:rPr>
              <a:t>kepada</a:t>
            </a:r>
            <a:r>
              <a:rPr lang="en-US" sz="26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  <a:cs typeface="Arial" pitchFamily="34" charset="0"/>
              </a:rPr>
              <a:t>Gubernur</a:t>
            </a:r>
            <a:r>
              <a:rPr lang="en-US" sz="26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  <a:cs typeface="Arial" pitchFamily="34" charset="0"/>
              </a:rPr>
              <a:t>Jawa</a:t>
            </a:r>
            <a:r>
              <a:rPr lang="en-US" sz="26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  <a:cs typeface="Arial" pitchFamily="34" charset="0"/>
              </a:rPr>
              <a:t>Timur</a:t>
            </a:r>
            <a:r>
              <a:rPr lang="en-US" sz="26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  <a:cs typeface="Arial" pitchFamily="34" charset="0"/>
              </a:rPr>
              <a:t>dalam</a:t>
            </a:r>
            <a:r>
              <a:rPr lang="en-US" sz="26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  <a:cs typeface="Arial" pitchFamily="34" charset="0"/>
              </a:rPr>
              <a:t>merumuskan</a:t>
            </a:r>
            <a:r>
              <a:rPr lang="en-US" sz="26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  <a:cs typeface="Arial" pitchFamily="34" charset="0"/>
              </a:rPr>
              <a:t>kebijakan</a:t>
            </a:r>
            <a:r>
              <a:rPr lang="en-US" sz="26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  <a:cs typeface="Arial" pitchFamily="34" charset="0"/>
              </a:rPr>
              <a:t>di</a:t>
            </a:r>
            <a:r>
              <a:rPr lang="en-US" sz="26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  <a:cs typeface="Arial" pitchFamily="34" charset="0"/>
              </a:rPr>
              <a:t>bidang</a:t>
            </a:r>
            <a:r>
              <a:rPr lang="en-US" sz="2600" b="1" dirty="0" smtClean="0">
                <a:solidFill>
                  <a:srgbClr val="FFC000"/>
                </a:solidFill>
                <a:cs typeface="Arial" pitchFamily="34" charset="0"/>
              </a:rPr>
              <a:t> K3</a:t>
            </a:r>
          </a:p>
        </p:txBody>
      </p:sp>
      <p:pic>
        <p:nvPicPr>
          <p:cNvPr id="32" name="Picture Placeholder 31" descr="K3-(KESELAMATAN DAN KESEHATAN KERJA)-logo-vector.png"/>
          <p:cNvPicPr>
            <a:picLocks noGrp="1" noChangeAspect="1"/>
          </p:cNvPicPr>
          <p:nvPr>
            <p:ph type="pic" sz="quarter" idx="39"/>
          </p:nvPr>
        </p:nvPicPr>
        <p:blipFill>
          <a:blip r:embed="rId6" cstate="print"/>
          <a:srcRect l="14410" r="14410" b="18750"/>
          <a:stretch>
            <a:fillRect/>
          </a:stretch>
        </p:blipFill>
        <p:spPr>
          <a:xfrm>
            <a:off x="837406" y="1966912"/>
            <a:ext cx="1143000" cy="928688"/>
          </a:xfrm>
        </p:spPr>
      </p:pic>
      <p:pic>
        <p:nvPicPr>
          <p:cNvPr id="34" name="Picture Placeholder 33" descr="K3-(KESELAMATAN DAN KESEHATAN KERJA)-logo-vector.png"/>
          <p:cNvPicPr>
            <a:picLocks noGrp="1" noChangeAspect="1"/>
          </p:cNvPicPr>
          <p:nvPr>
            <p:ph type="pic" sz="quarter" idx="42"/>
          </p:nvPr>
        </p:nvPicPr>
        <p:blipFill>
          <a:blip r:embed="rId7" cstate="print"/>
          <a:srcRect l="14500" r="14500" b="16667"/>
          <a:stretch>
            <a:fillRect/>
          </a:stretch>
        </p:blipFill>
        <p:spPr>
          <a:xfrm>
            <a:off x="837406" y="4549945"/>
            <a:ext cx="1143000" cy="952500"/>
          </a:xfrm>
        </p:spPr>
      </p:pic>
      <p:pic>
        <p:nvPicPr>
          <p:cNvPr id="36" name="Picture Placeholder 35" descr="K3-(KESELAMATAN DAN KESEHATAN KERJA)-logo-vector.png"/>
          <p:cNvPicPr>
            <a:picLocks noGrp="1" noChangeAspect="1"/>
          </p:cNvPicPr>
          <p:nvPr>
            <p:ph type="pic" sz="quarter" idx="45"/>
          </p:nvPr>
        </p:nvPicPr>
        <p:blipFill>
          <a:blip r:embed="rId8" cstate="print"/>
          <a:srcRect l="14589" r="14589" b="15316"/>
          <a:stretch>
            <a:fillRect/>
          </a:stretch>
        </p:blipFill>
        <p:spPr>
          <a:xfrm>
            <a:off x="761206" y="7124700"/>
            <a:ext cx="1219200" cy="1032470"/>
          </a:xfrm>
        </p:spPr>
      </p:pic>
      <p:pic>
        <p:nvPicPr>
          <p:cNvPr id="38" name="Picture Placeholder 37" descr="K3-(KESELAMATAN DAN KESEHATAN KERJA)-logo-vector.png"/>
          <p:cNvPicPr>
            <a:picLocks noGrp="1" noChangeAspect="1"/>
          </p:cNvPicPr>
          <p:nvPr>
            <p:ph type="pic" sz="quarter" idx="48"/>
          </p:nvPr>
        </p:nvPicPr>
        <p:blipFill>
          <a:blip r:embed="rId8" cstate="print"/>
          <a:srcRect l="14589" r="14589" b="17434"/>
          <a:stretch>
            <a:fillRect/>
          </a:stretch>
        </p:blipFill>
        <p:spPr>
          <a:xfrm>
            <a:off x="9448006" y="1943100"/>
            <a:ext cx="1219200" cy="1006645"/>
          </a:xfrm>
        </p:spPr>
      </p:pic>
      <p:sp>
        <p:nvSpPr>
          <p:cNvPr id="17" name="テキスト プレースホルダー 18"/>
          <p:cNvSpPr>
            <a:spLocks noGrp="1"/>
          </p:cNvSpPr>
          <p:nvPr>
            <p:ph type="body" sz="quarter" idx="44"/>
          </p:nvPr>
        </p:nvSpPr>
        <p:spPr>
          <a:xfrm>
            <a:off x="2132806" y="7658100"/>
            <a:ext cx="6192688" cy="2160240"/>
          </a:xfrm>
        </p:spPr>
        <p:txBody>
          <a:bodyPr/>
          <a:lstStyle/>
          <a:p>
            <a:r>
              <a:rPr lang="en-US" sz="2600" b="1" dirty="0" smtClean="0">
                <a:solidFill>
                  <a:srgbClr val="FFC000"/>
                </a:solidFill>
              </a:rPr>
              <a:t>Tingkat </a:t>
            </a:r>
            <a:r>
              <a:rPr lang="en-US" sz="2600" b="1" dirty="0" err="1" smtClean="0">
                <a:solidFill>
                  <a:srgbClr val="FFC000"/>
                </a:solidFill>
              </a:rPr>
              <a:t>keamanan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dan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keselamatan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di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Jawa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Timur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semakin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baik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sehingga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investasi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semakin</a:t>
            </a:r>
            <a:r>
              <a:rPr lang="en-US" sz="2600" b="1" dirty="0" smtClean="0">
                <a:solidFill>
                  <a:srgbClr val="FFC000"/>
                </a:solidFill>
              </a:rPr>
              <a:t> </a:t>
            </a:r>
            <a:r>
              <a:rPr lang="en-US" sz="2600" b="1" dirty="0" err="1" smtClean="0">
                <a:solidFill>
                  <a:srgbClr val="FFC000"/>
                </a:solidFill>
              </a:rPr>
              <a:t>meningkat</a:t>
            </a:r>
            <a:r>
              <a:rPr lang="en-US" sz="2600" b="1" dirty="0" smtClean="0">
                <a:solidFill>
                  <a:srgbClr val="FFC000"/>
                </a:solidFill>
              </a:rPr>
              <a:t>.</a:t>
            </a:r>
            <a:endParaRPr lang="en-US" sz="2600" b="1" dirty="0">
              <a:solidFill>
                <a:srgbClr val="FFC000"/>
              </a:solidFill>
            </a:endParaRPr>
          </a:p>
        </p:txBody>
      </p:sp>
      <p:pic>
        <p:nvPicPr>
          <p:cNvPr id="20" name="Picture Placeholder 35" descr="K3-(KESELAMATAN DAN KESEHATAN KERJA)-logo-vector.png"/>
          <p:cNvPicPr>
            <a:picLocks noChangeAspect="1"/>
          </p:cNvPicPr>
          <p:nvPr/>
        </p:nvPicPr>
        <p:blipFill>
          <a:blip r:embed="rId8" cstate="print"/>
          <a:srcRect l="14589" r="14589" b="15316"/>
          <a:stretch>
            <a:fillRect/>
          </a:stretch>
        </p:blipFill>
        <p:spPr>
          <a:xfrm>
            <a:off x="9448006" y="4457700"/>
            <a:ext cx="1219200" cy="10324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092692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ctrTitle"/>
          </p:nvPr>
        </p:nvSpPr>
        <p:spPr>
          <a:xfrm>
            <a:off x="4965843" y="4487143"/>
            <a:ext cx="10044763" cy="2866157"/>
          </a:xfrm>
        </p:spPr>
        <p:txBody>
          <a:bodyPr/>
          <a:lstStyle/>
          <a:p>
            <a:r>
              <a:rPr lang="en-US" dirty="0" smtClean="0">
                <a:latin typeface="Brush Script MT" pitchFamily="66" charset="0"/>
              </a:rPr>
              <a:t>Thank you!</a:t>
            </a:r>
            <a:endParaRPr lang="en-US" dirty="0">
              <a:latin typeface="Brush Script MT" pitchFamily="66" charset="0"/>
            </a:endParaRPr>
          </a:p>
        </p:txBody>
      </p:sp>
      <p:pic>
        <p:nvPicPr>
          <p:cNvPr id="14" name="Picture 13" descr="Roda 2.png"/>
          <p:cNvPicPr>
            <a:picLocks noChangeAspect="1"/>
          </p:cNvPicPr>
          <p:nvPr/>
        </p:nvPicPr>
        <p:blipFill>
          <a:blip r:embed="rId2" cstate="print"/>
          <a:srcRect l="30114" t="9259" r="24230" b="11481"/>
          <a:stretch>
            <a:fillRect/>
          </a:stretch>
        </p:blipFill>
        <p:spPr>
          <a:xfrm>
            <a:off x="793" y="1409700"/>
            <a:ext cx="3580606" cy="4413309"/>
          </a:xfrm>
          <a:prstGeom prst="rect">
            <a:avLst/>
          </a:prstGeom>
        </p:spPr>
      </p:pic>
      <p:pic>
        <p:nvPicPr>
          <p:cNvPr id="15" name="Picture 14" descr="Roda 2.png"/>
          <p:cNvPicPr>
            <a:picLocks noChangeAspect="1"/>
          </p:cNvPicPr>
          <p:nvPr/>
        </p:nvPicPr>
        <p:blipFill>
          <a:blip r:embed="rId2" cstate="print"/>
          <a:srcRect l="41791" t="9259" r="24230" b="11481"/>
          <a:stretch>
            <a:fillRect/>
          </a:stretch>
        </p:blipFill>
        <p:spPr>
          <a:xfrm>
            <a:off x="793" y="5524500"/>
            <a:ext cx="1886402" cy="3124200"/>
          </a:xfrm>
          <a:prstGeom prst="rect">
            <a:avLst/>
          </a:prstGeom>
        </p:spPr>
      </p:pic>
      <p:pic>
        <p:nvPicPr>
          <p:cNvPr id="16" name="Picture 15" descr="Roda 2.png"/>
          <p:cNvPicPr>
            <a:picLocks noChangeAspect="1"/>
          </p:cNvPicPr>
          <p:nvPr/>
        </p:nvPicPr>
        <p:blipFill>
          <a:blip r:embed="rId2" cstate="print"/>
          <a:srcRect l="18444" t="9259" r="29098" b="11481"/>
          <a:stretch>
            <a:fillRect/>
          </a:stretch>
        </p:blipFill>
        <p:spPr>
          <a:xfrm>
            <a:off x="14173199" y="5219700"/>
            <a:ext cx="4114007" cy="4413309"/>
          </a:xfrm>
          <a:prstGeom prst="rect">
            <a:avLst/>
          </a:prstGeom>
        </p:spPr>
      </p:pic>
      <p:pic>
        <p:nvPicPr>
          <p:cNvPr id="17" name="Picture 16" descr="Roda 2.png"/>
          <p:cNvPicPr>
            <a:picLocks noChangeAspect="1"/>
          </p:cNvPicPr>
          <p:nvPr/>
        </p:nvPicPr>
        <p:blipFill>
          <a:blip r:embed="rId2" cstate="print"/>
          <a:srcRect l="18444" t="9259" r="36597" b="11481"/>
          <a:stretch>
            <a:fillRect/>
          </a:stretch>
        </p:blipFill>
        <p:spPr>
          <a:xfrm>
            <a:off x="15791203" y="2552700"/>
            <a:ext cx="2496003" cy="3124200"/>
          </a:xfrm>
          <a:prstGeom prst="rect">
            <a:avLst/>
          </a:prstGeom>
        </p:spPr>
      </p:pic>
      <p:pic>
        <p:nvPicPr>
          <p:cNvPr id="7" name="Picture 6" descr="K3-(KESELAMATAN DAN KESEHATAN KERJA)-logo-vecto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2206" y="419100"/>
            <a:ext cx="4024648" cy="2857500"/>
          </a:xfrm>
          <a:prstGeom prst="rect">
            <a:avLst/>
          </a:prstGeom>
        </p:spPr>
      </p:pic>
      <p:pic>
        <p:nvPicPr>
          <p:cNvPr id="8" name="Picture 7" descr="Prov Ja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38406" y="-190500"/>
            <a:ext cx="3733800" cy="40152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084587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">
  <a:themeElements>
    <a:clrScheme name="Procyon">
      <a:dk1>
        <a:srgbClr val="FFFFFF"/>
      </a:dk1>
      <a:lt1>
        <a:srgbClr val="FFFFFF"/>
      </a:lt1>
      <a:dk2>
        <a:srgbClr val="3F3F3F"/>
      </a:dk2>
      <a:lt2>
        <a:srgbClr val="FFFFFF"/>
      </a:lt2>
      <a:accent1>
        <a:srgbClr val="3EA3F8"/>
      </a:accent1>
      <a:accent2>
        <a:srgbClr val="127CFC"/>
      </a:accent2>
      <a:accent3>
        <a:srgbClr val="0D54F3"/>
      </a:accent3>
      <a:accent4>
        <a:srgbClr val="8064A2"/>
      </a:accent4>
      <a:accent5>
        <a:srgbClr val="4BACC6"/>
      </a:accent5>
      <a:accent6>
        <a:srgbClr val="F79646"/>
      </a:accent6>
      <a:hlink>
        <a:srgbClr val="3EA3F8"/>
      </a:hlink>
      <a:folHlink>
        <a:srgbClr val="7F7F7F"/>
      </a:folHlink>
    </a:clrScheme>
    <a:fontScheme name="Procyon">
      <a:majorFont>
        <a:latin typeface="Bebas Neue Book"/>
        <a:ea typeface="Capella Bold"/>
        <a:cs typeface=""/>
      </a:majorFont>
      <a:minorFont>
        <a:latin typeface="Roboto Light"/>
        <a:ea typeface="Capella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">
  <a:themeElements>
    <a:clrScheme name="Procyon">
      <a:dk1>
        <a:srgbClr val="FFFFFF"/>
      </a:dk1>
      <a:lt1>
        <a:srgbClr val="FFFFFF"/>
      </a:lt1>
      <a:dk2>
        <a:srgbClr val="3F3F3F"/>
      </a:dk2>
      <a:lt2>
        <a:srgbClr val="FFFFFF"/>
      </a:lt2>
      <a:accent1>
        <a:srgbClr val="3EA3F8"/>
      </a:accent1>
      <a:accent2>
        <a:srgbClr val="127CFC"/>
      </a:accent2>
      <a:accent3>
        <a:srgbClr val="0D54F3"/>
      </a:accent3>
      <a:accent4>
        <a:srgbClr val="8064A2"/>
      </a:accent4>
      <a:accent5>
        <a:srgbClr val="4BACC6"/>
      </a:accent5>
      <a:accent6>
        <a:srgbClr val="F79646"/>
      </a:accent6>
      <a:hlink>
        <a:srgbClr val="3EA3F8"/>
      </a:hlink>
      <a:folHlink>
        <a:srgbClr val="7F7F7F"/>
      </a:folHlink>
    </a:clrScheme>
    <a:fontScheme name="Procyon">
      <a:majorFont>
        <a:latin typeface="Bebas Neue Book"/>
        <a:ea typeface="Capella Bold"/>
        <a:cs typeface=""/>
      </a:majorFont>
      <a:minorFont>
        <a:latin typeface="Roboto Light"/>
        <a:ea typeface="Capella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>
            <a:alpha val="10196"/>
          </a:srgbClr>
        </a:solidFill>
        <a:ln w="98425" cmpd="thinThick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rgbClr val="FFFFFF">
              <a:alpha val="50196"/>
            </a:srgbClr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7924</TotalTime>
  <Words>1091</Words>
  <Application>Microsoft Office PowerPoint</Application>
  <PresentationFormat>Custom</PresentationFormat>
  <Paragraphs>331</Paragraphs>
  <Slides>18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Title</vt:lpstr>
      <vt:lpstr>Contents</vt:lpstr>
      <vt:lpstr>Office Theme</vt:lpstr>
      <vt:lpstr>CorelDRAW</vt:lpstr>
      <vt:lpstr>Slide 1</vt:lpstr>
      <vt:lpstr>PENGERTIAN K3</vt:lpstr>
      <vt:lpstr>SEJARAH SINGKAT K3</vt:lpstr>
      <vt:lpstr>Slide 4</vt:lpstr>
      <vt:lpstr>Slide 5</vt:lpstr>
      <vt:lpstr>Slide 6</vt:lpstr>
      <vt:lpstr>Slide 7</vt:lpstr>
      <vt:lpstr>Slide 8</vt:lpstr>
      <vt:lpstr>Slide 9</vt:lpstr>
      <vt:lpstr>BEBERAPA KECELAKAAN DI JATIM &amp; NASIONAL</vt:lpstr>
      <vt:lpstr>Kondisi aktual di Jawa Timur</vt:lpstr>
      <vt:lpstr>PELAKSANAAN PENGAWASAN KETENAGAKERJAAN</vt:lpstr>
      <vt:lpstr>REKAPITULASI  PELAYANAN  OBYEK PENGAWASAN K3 Per 01 Januari 2017 (efektif pengalihan kewenangan ke Provinsi ) s/d sekarang</vt:lpstr>
      <vt:lpstr>Lanjutan …………</vt:lpstr>
      <vt:lpstr>Beberapa Faktor Penyebab Tingginya Ancaman Kecelakaan Kerja</vt:lpstr>
      <vt:lpstr>POSISI BUDAYA K3 DI JATIM DALAM MENDORONG PENINGKATAN DAYA SAING </vt:lpstr>
      <vt:lpstr>HARAPAN KE DEPAN 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Procyon</dc:title>
  <dc:creator>Jun</dc:creator>
  <cp:lastModifiedBy>NAURA</cp:lastModifiedBy>
  <cp:revision>423</cp:revision>
  <dcterms:created xsi:type="dcterms:W3CDTF">2015-01-09T17:56:04Z</dcterms:created>
  <dcterms:modified xsi:type="dcterms:W3CDTF">2018-11-27T13:54:59Z</dcterms:modified>
</cp:coreProperties>
</file>