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handoutMasterIdLst>
    <p:handoutMasterId r:id="rId21"/>
  </p:handoutMasterIdLst>
  <p:sldIdLst>
    <p:sldId id="256" r:id="rId2"/>
    <p:sldId id="257" r:id="rId3"/>
    <p:sldId id="275" r:id="rId4"/>
    <p:sldId id="258" r:id="rId5"/>
    <p:sldId id="259" r:id="rId6"/>
    <p:sldId id="260" r:id="rId7"/>
    <p:sldId id="261" r:id="rId8"/>
    <p:sldId id="276" r:id="rId9"/>
    <p:sldId id="277" r:id="rId10"/>
    <p:sldId id="278" r:id="rId11"/>
    <p:sldId id="263" r:id="rId12"/>
    <p:sldId id="270" r:id="rId13"/>
    <p:sldId id="264" r:id="rId14"/>
    <p:sldId id="266" r:id="rId15"/>
    <p:sldId id="267" r:id="rId16"/>
    <p:sldId id="265" r:id="rId17"/>
    <p:sldId id="268" r:id="rId18"/>
    <p:sldId id="26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p:restoredTop sz="93076"/>
  </p:normalViewPr>
  <p:slideViewPr>
    <p:cSldViewPr snapToGrid="0" snapToObjects="1">
      <p:cViewPr varScale="1">
        <p:scale>
          <a:sx n="119" d="100"/>
          <a:sy n="119" d="100"/>
        </p:scale>
        <p:origin x="87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72258D-85FB-1944-A8E2-E5584551E767}" type="datetimeFigureOut">
              <a:t>12/27/18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BE7590-1AA8-4A49-A586-08A6D5E9EB5F}" type="slidenum">
              <a:t>‹#›</a:t>
            </a:fld>
            <a:endParaRPr lang="en-US"/>
          </a:p>
        </p:txBody>
      </p:sp>
    </p:spTree>
    <p:extLst>
      <p:ext uri="{BB962C8B-B14F-4D97-AF65-F5344CB8AC3E}">
        <p14:creationId xmlns:p14="http://schemas.microsoft.com/office/powerpoint/2010/main" val="20080751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741BE6-5B15-F248-BDD1-25C8D4E278FD}" type="datetimeFigureOut">
              <a:t>12/27/18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8A1925-1A6B-CC46-B6E3-C87AC9CF8A41}" type="slidenum">
              <a:t>‹#›</a:t>
            </a:fld>
            <a:endParaRPr lang="en-US"/>
          </a:p>
        </p:txBody>
      </p:sp>
    </p:spTree>
    <p:extLst>
      <p:ext uri="{BB962C8B-B14F-4D97-AF65-F5344CB8AC3E}">
        <p14:creationId xmlns:p14="http://schemas.microsoft.com/office/powerpoint/2010/main" val="1830218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2A32CF4-6A4E-5C46-BD02-89EFC210DE5F}" type="datetimeFigureOut">
              <a:t>12/26/18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DE4E4-0FC0-F741-8719-E18D1BA203C6}" type="slidenum">
              <a:t>‹#›</a:t>
            </a:fld>
            <a:endParaRPr lang="en-US"/>
          </a:p>
        </p:txBody>
      </p:sp>
    </p:spTree>
    <p:extLst>
      <p:ext uri="{BB962C8B-B14F-4D97-AF65-F5344CB8AC3E}">
        <p14:creationId xmlns:p14="http://schemas.microsoft.com/office/powerpoint/2010/main" val="724897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A32CF4-6A4E-5C46-BD02-89EFC210DE5F}" type="datetimeFigureOut">
              <a:t>12/26/18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DE4E4-0FC0-F741-8719-E18D1BA203C6}" type="slidenum">
              <a:t>‹#›</a:t>
            </a:fld>
            <a:endParaRPr lang="en-US"/>
          </a:p>
        </p:txBody>
      </p:sp>
    </p:spTree>
    <p:extLst>
      <p:ext uri="{BB962C8B-B14F-4D97-AF65-F5344CB8AC3E}">
        <p14:creationId xmlns:p14="http://schemas.microsoft.com/office/powerpoint/2010/main" val="684242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A32CF4-6A4E-5C46-BD02-89EFC210DE5F}" type="datetimeFigureOut">
              <a:t>12/26/18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DE4E4-0FC0-F741-8719-E18D1BA203C6}" type="slidenum">
              <a:t>‹#›</a:t>
            </a:fld>
            <a:endParaRPr lang="en-US"/>
          </a:p>
        </p:txBody>
      </p:sp>
    </p:spTree>
    <p:extLst>
      <p:ext uri="{BB962C8B-B14F-4D97-AF65-F5344CB8AC3E}">
        <p14:creationId xmlns:p14="http://schemas.microsoft.com/office/powerpoint/2010/main" val="284650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A32CF4-6A4E-5C46-BD02-89EFC210DE5F}" type="datetimeFigureOut">
              <a:t>12/26/18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DDE4E4-0FC0-F741-8719-E18D1BA203C6}" type="slidenum">
              <a:t>‹#›</a:t>
            </a:fld>
            <a:endParaRPr lang="en-US"/>
          </a:p>
        </p:txBody>
      </p:sp>
    </p:spTree>
    <p:extLst>
      <p:ext uri="{BB962C8B-B14F-4D97-AF65-F5344CB8AC3E}">
        <p14:creationId xmlns:p14="http://schemas.microsoft.com/office/powerpoint/2010/main" val="1668148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A32CF4-6A4E-5C46-BD02-89EFC210DE5F}" type="datetimeFigureOut">
              <a:t>12/26/18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DDE4E4-0FC0-F741-8719-E18D1BA203C6}" type="slidenum">
              <a:t>‹#›</a:t>
            </a:fld>
            <a:endParaRPr lang="en-US"/>
          </a:p>
        </p:txBody>
      </p:sp>
    </p:spTree>
    <p:extLst>
      <p:ext uri="{BB962C8B-B14F-4D97-AF65-F5344CB8AC3E}">
        <p14:creationId xmlns:p14="http://schemas.microsoft.com/office/powerpoint/2010/main" val="1178391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2A32CF4-6A4E-5C46-BD02-89EFC210DE5F}" type="datetimeFigureOut">
              <a:t>12/26/18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DDE4E4-0FC0-F741-8719-E18D1BA203C6}" type="slidenum">
              <a:t>‹#›</a:t>
            </a:fld>
            <a:endParaRPr lang="en-US"/>
          </a:p>
        </p:txBody>
      </p:sp>
    </p:spTree>
    <p:extLst>
      <p:ext uri="{BB962C8B-B14F-4D97-AF65-F5344CB8AC3E}">
        <p14:creationId xmlns:p14="http://schemas.microsoft.com/office/powerpoint/2010/main" val="1123882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A32CF4-6A4E-5C46-BD02-89EFC210DE5F}" type="datetimeFigureOut">
              <a:t>12/26/18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DDE4E4-0FC0-F741-8719-E18D1BA203C6}" type="slidenum">
              <a:t>‹#›</a:t>
            </a:fld>
            <a:endParaRPr lang="en-US"/>
          </a:p>
        </p:txBody>
      </p:sp>
    </p:spTree>
    <p:extLst>
      <p:ext uri="{BB962C8B-B14F-4D97-AF65-F5344CB8AC3E}">
        <p14:creationId xmlns:p14="http://schemas.microsoft.com/office/powerpoint/2010/main" val="1969291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32CF4-6A4E-5C46-BD02-89EFC210DE5F}" type="datetimeFigureOut">
              <a:t>12/26/18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DDE4E4-0FC0-F741-8719-E18D1BA203C6}" type="slidenum">
              <a:t>‹#›</a:t>
            </a:fld>
            <a:endParaRPr lang="en-US"/>
          </a:p>
        </p:txBody>
      </p:sp>
    </p:spTree>
    <p:extLst>
      <p:ext uri="{BB962C8B-B14F-4D97-AF65-F5344CB8AC3E}">
        <p14:creationId xmlns:p14="http://schemas.microsoft.com/office/powerpoint/2010/main" val="872088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32CF4-6A4E-5C46-BD02-89EFC210DE5F}" type="datetimeFigureOut">
              <a:t>12/26/18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DDE4E4-0FC0-F741-8719-E18D1BA203C6}" type="slidenum">
              <a:t>‹#›</a:t>
            </a:fld>
            <a:endParaRPr lang="en-US"/>
          </a:p>
        </p:txBody>
      </p:sp>
    </p:spTree>
    <p:extLst>
      <p:ext uri="{BB962C8B-B14F-4D97-AF65-F5344CB8AC3E}">
        <p14:creationId xmlns:p14="http://schemas.microsoft.com/office/powerpoint/2010/main" val="610335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A32CF4-6A4E-5C46-BD02-89EFC210DE5F}" type="datetimeFigureOut">
              <a:t>12/26/18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DE4E4-0FC0-F741-8719-E18D1BA203C6}" type="slidenum">
              <a:t>‹#›</a:t>
            </a:fld>
            <a:endParaRPr lang="en-US"/>
          </a:p>
        </p:txBody>
      </p:sp>
    </p:spTree>
    <p:extLst>
      <p:ext uri="{BB962C8B-B14F-4D97-AF65-F5344CB8AC3E}">
        <p14:creationId xmlns:p14="http://schemas.microsoft.com/office/powerpoint/2010/main" val="1524531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A32CF4-6A4E-5C46-BD02-89EFC210DE5F}" type="datetimeFigureOut">
              <a:t>12/26/18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DE4E4-0FC0-F741-8719-E18D1BA203C6}" type="slidenum">
              <a:t>‹#›</a:t>
            </a:fld>
            <a:endParaRPr lang="en-US"/>
          </a:p>
        </p:txBody>
      </p:sp>
    </p:spTree>
    <p:extLst>
      <p:ext uri="{BB962C8B-B14F-4D97-AF65-F5344CB8AC3E}">
        <p14:creationId xmlns:p14="http://schemas.microsoft.com/office/powerpoint/2010/main" val="11661666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A32CF4-6A4E-5C46-BD02-89EFC210DE5F}" type="datetimeFigureOut">
              <a:t>12/26/18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DDE4E4-0FC0-F741-8719-E18D1BA203C6}" type="slidenum">
              <a:t>‹#›</a:t>
            </a:fld>
            <a:endParaRPr lang="en-US"/>
          </a:p>
        </p:txBody>
      </p:sp>
    </p:spTree>
    <p:extLst>
      <p:ext uri="{BB962C8B-B14F-4D97-AF65-F5344CB8AC3E}">
        <p14:creationId xmlns:p14="http://schemas.microsoft.com/office/powerpoint/2010/main" val="305421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122363"/>
            <a:ext cx="10610850" cy="2387600"/>
          </a:xfrm>
        </p:spPr>
        <p:txBody>
          <a:bodyPr>
            <a:normAutofit fontScale="90000"/>
          </a:bodyPr>
          <a:lstStyle/>
          <a:p>
            <a:r>
              <a:rPr lang="en-US" b="1">
                <a:solidFill>
                  <a:srgbClr val="FF0000"/>
                </a:solidFill>
              </a:rPr>
              <a:t>SURVEY </a:t>
            </a:r>
            <a:br>
              <a:rPr lang="en-US" b="1">
                <a:solidFill>
                  <a:srgbClr val="FF0000"/>
                </a:solidFill>
              </a:rPr>
            </a:br>
            <a:r>
              <a:rPr lang="en-US" b="1">
                <a:solidFill>
                  <a:srgbClr val="FF0000"/>
                </a:solidFill>
              </a:rPr>
              <a:t>PERLINDUNGAN HAK REPRODUKSI BURUH PEREMPUAN  DALAM PKB</a:t>
            </a:r>
          </a:p>
        </p:txBody>
      </p:sp>
      <p:sp>
        <p:nvSpPr>
          <p:cNvPr id="3" name="Subtitle 2"/>
          <p:cNvSpPr>
            <a:spLocks noGrp="1"/>
          </p:cNvSpPr>
          <p:nvPr>
            <p:ph type="subTitle" idx="1"/>
          </p:nvPr>
        </p:nvSpPr>
        <p:spPr>
          <a:xfrm>
            <a:off x="1523999" y="4572000"/>
            <a:ext cx="9925051" cy="1204856"/>
          </a:xfrm>
        </p:spPr>
        <p:txBody>
          <a:bodyPr>
            <a:normAutofit/>
          </a:bodyPr>
          <a:lstStyle/>
          <a:p>
            <a:pPr algn="r"/>
            <a:r>
              <a:rPr lang="en-US"/>
              <a:t>			</a:t>
            </a:r>
            <a:r>
              <a:rPr lang="en-US" b="1" i="1"/>
              <a:t>Komite Perempuan IndustriALL Indonesia Council</a:t>
            </a:r>
          </a:p>
          <a:p>
            <a:pPr algn="r"/>
            <a:r>
              <a:rPr lang="en-US" b="1" i="1"/>
              <a:t>Jakarta, 27 Desember 2018</a:t>
            </a:r>
          </a:p>
          <a:p>
            <a:pPr algn="r"/>
            <a:endParaRPr lang="en-US">
              <a:solidFill>
                <a:srgbClr val="FF0000"/>
              </a:solidFill>
            </a:endParaRPr>
          </a:p>
          <a:p>
            <a:pPr algn="r"/>
            <a:endParaRPr lang="en-US"/>
          </a:p>
          <a:p>
            <a:endParaRPr lang="en-US"/>
          </a:p>
        </p:txBody>
      </p:sp>
    </p:spTree>
    <p:extLst>
      <p:ext uri="{BB962C8B-B14F-4D97-AF65-F5344CB8AC3E}">
        <p14:creationId xmlns:p14="http://schemas.microsoft.com/office/powerpoint/2010/main" val="18275778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6925"/>
          </a:xfrm>
        </p:spPr>
        <p:txBody>
          <a:bodyPr>
            <a:normAutofit fontScale="90000"/>
          </a:bodyPr>
          <a:lstStyle/>
          <a:p>
            <a:r>
              <a:rPr lang="en-US" b="1" i="1"/>
              <a:t>SURVEY PERLINDUNGAN HAK REPRODUKSI BURUH PEREMPUAN DALAM PKB</a:t>
            </a:r>
          </a:p>
        </p:txBody>
      </p:sp>
      <p:sp>
        <p:nvSpPr>
          <p:cNvPr id="3" name="Content Placeholder 2"/>
          <p:cNvSpPr>
            <a:spLocks noGrp="1"/>
          </p:cNvSpPr>
          <p:nvPr>
            <p:ph idx="1"/>
          </p:nvPr>
        </p:nvSpPr>
        <p:spPr>
          <a:xfrm>
            <a:off x="838200" y="1485900"/>
            <a:ext cx="10515600" cy="4691063"/>
          </a:xfrm>
        </p:spPr>
        <p:txBody>
          <a:bodyPr>
            <a:normAutofit lnSpcReduction="10000"/>
          </a:bodyPr>
          <a:lstStyle/>
          <a:p>
            <a:r>
              <a:rPr lang="en-US"/>
              <a:t>Survey bertujuan untuk memotret kondisi perlindungan hak reproduksi dan kesehatan keselamatan kerja dalam Perjanjian Kerja Bersama Afiliasi IndustriALL di Indonesia, selain itu survey ini juga ingin mengetahui bagaimana peran pekerja perempuan dalam serikat pekerja (kepengurusan perempuan dalam struktur serikat, departemen perempuan, keterlibatan perempuan dalam tim penyusunan dan perundingan PKB hingga budget khusus untuk kegiatan perempuan.</a:t>
            </a:r>
          </a:p>
          <a:p>
            <a:r>
              <a:rPr lang="en-US"/>
              <a:t>Hasil survey dimaksudkan untuk menjadi landasan kampanye berikutnya bagi Komite Perempuan IndustriALL Indonesia Council dan Federasi Afiliasi IndustriALL untuk perbaikan dan peningkatan kualitas perlindungan hak pekerja/buruh perempuan di tempat kerja</a:t>
            </a:r>
          </a:p>
        </p:txBody>
      </p:sp>
    </p:spTree>
    <p:extLst>
      <p:ext uri="{BB962C8B-B14F-4D97-AF65-F5344CB8AC3E}">
        <p14:creationId xmlns:p14="http://schemas.microsoft.com/office/powerpoint/2010/main" val="1603606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3125"/>
          </a:xfrm>
        </p:spPr>
        <p:txBody>
          <a:bodyPr>
            <a:noAutofit/>
          </a:bodyPr>
          <a:lstStyle/>
          <a:p>
            <a:r>
              <a:rPr lang="en-US" sz="3600" b="1" i="1"/>
              <a:t>SURVEY PERLINDUNGAN HAK REPRODUKSI BURUH PEREMPUAN DALAM PKB</a:t>
            </a:r>
            <a:endParaRPr lang="en-US" sz="3600" b="1" i="1"/>
          </a:p>
        </p:txBody>
      </p:sp>
      <p:sp>
        <p:nvSpPr>
          <p:cNvPr id="3" name="Content Placeholder 2"/>
          <p:cNvSpPr>
            <a:spLocks noGrp="1"/>
          </p:cNvSpPr>
          <p:nvPr>
            <p:ph idx="1"/>
          </p:nvPr>
        </p:nvSpPr>
        <p:spPr>
          <a:xfrm>
            <a:off x="838200" y="1409700"/>
            <a:ext cx="10515600" cy="4767263"/>
          </a:xfrm>
        </p:spPr>
        <p:txBody>
          <a:bodyPr>
            <a:normAutofit fontScale="85000" lnSpcReduction="20000"/>
          </a:bodyPr>
          <a:lstStyle/>
          <a:p>
            <a:r>
              <a:rPr lang="en-US" sz="3600"/>
              <a:t>Survey dilakukan terhadap 186 Serikat Pekerja/Perusahaan dan 186 Perjanjian Kerja Bersama dari Federasi Afiliasi IndustriALL di Indonesia.</a:t>
            </a:r>
          </a:p>
          <a:p>
            <a:r>
              <a:rPr lang="en-US" sz="3600"/>
              <a:t>Periode Survey: September-November 2018</a:t>
            </a:r>
          </a:p>
          <a:p>
            <a:r>
              <a:rPr lang="en-US" sz="3600"/>
              <a:t>Metode Survey: Pembagian Daftar Pertanyaan (Quesioner) kepada Serikat Pekerja anggota afiliasi IndustriALL yang telah memiliki Perjanjian Kerja Bersama.</a:t>
            </a:r>
          </a:p>
          <a:p>
            <a:r>
              <a:rPr lang="en-US" sz="3600"/>
              <a:t>Sektor industri:Kimia, Energi, Garmen, Tekstil, Sepatu, Farmasi, Metal, Elektronika, Kosmetik, pulp, kertas, dll </a:t>
            </a:r>
          </a:p>
          <a:p>
            <a:r>
              <a:rPr lang="en-US" sz="3600"/>
              <a:t>85 Perusahaan merupakan Perusahaan Modal Asing (PMA), 70 Perusahaan Modal Dalam Negeri (PMDN), 13 Perusahaan merupakan perusahaan Joint Venture.</a:t>
            </a:r>
          </a:p>
          <a:p>
            <a:endParaRPr lang="en-US" sz="3600"/>
          </a:p>
          <a:p>
            <a:endParaRPr lang="en-US" sz="3600"/>
          </a:p>
          <a:p>
            <a:endParaRPr lang="en-US" sz="3600"/>
          </a:p>
        </p:txBody>
      </p:sp>
    </p:spTree>
    <p:extLst>
      <p:ext uri="{BB962C8B-B14F-4D97-AF65-F5344CB8AC3E}">
        <p14:creationId xmlns:p14="http://schemas.microsoft.com/office/powerpoint/2010/main" val="17583579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921067" cy="6705600"/>
          </a:xfrm>
          <a:prstGeom prst="rect">
            <a:avLst/>
          </a:prstGeom>
        </p:spPr>
      </p:pic>
    </p:spTree>
    <p:extLst>
      <p:ext uri="{BB962C8B-B14F-4D97-AF65-F5344CB8AC3E}">
        <p14:creationId xmlns:p14="http://schemas.microsoft.com/office/powerpoint/2010/main" val="8927260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50" y="0"/>
            <a:ext cx="11772900" cy="6858000"/>
          </a:xfrm>
          <a:prstGeom prst="rect">
            <a:avLst/>
          </a:prstGeom>
        </p:spPr>
      </p:pic>
    </p:spTree>
    <p:extLst>
      <p:ext uri="{BB962C8B-B14F-4D97-AF65-F5344CB8AC3E}">
        <p14:creationId xmlns:p14="http://schemas.microsoft.com/office/powerpoint/2010/main" val="17257627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0"/>
            <a:ext cx="12134850" cy="6858000"/>
          </a:xfrm>
          <a:prstGeom prst="rect">
            <a:avLst/>
          </a:prstGeom>
        </p:spPr>
      </p:pic>
    </p:spTree>
    <p:extLst>
      <p:ext uri="{BB962C8B-B14F-4D97-AF65-F5344CB8AC3E}">
        <p14:creationId xmlns:p14="http://schemas.microsoft.com/office/powerpoint/2010/main" val="9799658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345571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092" y="-24166"/>
            <a:ext cx="12062908" cy="6882166"/>
          </a:xfrm>
          <a:prstGeom prst="rect">
            <a:avLst/>
          </a:prstGeom>
        </p:spPr>
      </p:pic>
    </p:spTree>
    <p:extLst>
      <p:ext uri="{BB962C8B-B14F-4D97-AF65-F5344CB8AC3E}">
        <p14:creationId xmlns:p14="http://schemas.microsoft.com/office/powerpoint/2010/main" val="1317352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0"/>
            <a:ext cx="11803380" cy="6858000"/>
          </a:xfrm>
          <a:prstGeom prst="rect">
            <a:avLst/>
          </a:prstGeom>
        </p:spPr>
      </p:pic>
    </p:spTree>
    <p:extLst>
      <p:ext uri="{BB962C8B-B14F-4D97-AF65-F5344CB8AC3E}">
        <p14:creationId xmlns:p14="http://schemas.microsoft.com/office/powerpoint/2010/main" val="2066977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039600" cy="6858000"/>
          </a:xfrm>
          <a:prstGeom prst="rect">
            <a:avLst/>
          </a:prstGeom>
        </p:spPr>
      </p:pic>
    </p:spTree>
    <p:extLst>
      <p:ext uri="{BB962C8B-B14F-4D97-AF65-F5344CB8AC3E}">
        <p14:creationId xmlns:p14="http://schemas.microsoft.com/office/powerpoint/2010/main" val="1999940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650" y="0"/>
            <a:ext cx="11582400" cy="6858000"/>
          </a:xfrm>
          <a:prstGeom prst="rect">
            <a:avLst/>
          </a:prstGeom>
        </p:spPr>
      </p:pic>
    </p:spTree>
    <p:extLst>
      <p:ext uri="{BB962C8B-B14F-4D97-AF65-F5344CB8AC3E}">
        <p14:creationId xmlns:p14="http://schemas.microsoft.com/office/powerpoint/2010/main" val="669396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511154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0"/>
            <a:ext cx="12039600" cy="6858000"/>
          </a:xfrm>
          <a:prstGeom prst="rect">
            <a:avLst/>
          </a:prstGeom>
        </p:spPr>
      </p:pic>
    </p:spTree>
    <p:extLst>
      <p:ext uri="{BB962C8B-B14F-4D97-AF65-F5344CB8AC3E}">
        <p14:creationId xmlns:p14="http://schemas.microsoft.com/office/powerpoint/2010/main" val="19206661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982450" cy="6858000"/>
          </a:xfrm>
          <a:prstGeom prst="rect">
            <a:avLst/>
          </a:prstGeom>
        </p:spPr>
      </p:pic>
    </p:spTree>
    <p:extLst>
      <p:ext uri="{BB962C8B-B14F-4D97-AF65-F5344CB8AC3E}">
        <p14:creationId xmlns:p14="http://schemas.microsoft.com/office/powerpoint/2010/main" val="597991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963400" cy="6858000"/>
          </a:xfrm>
          <a:prstGeom prst="rect">
            <a:avLst/>
          </a:prstGeom>
        </p:spPr>
      </p:pic>
    </p:spTree>
    <p:extLst>
      <p:ext uri="{BB962C8B-B14F-4D97-AF65-F5344CB8AC3E}">
        <p14:creationId xmlns:p14="http://schemas.microsoft.com/office/powerpoint/2010/main" val="218159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350" y="0"/>
            <a:ext cx="11715750" cy="6858000"/>
          </a:xfrm>
          <a:prstGeom prst="rect">
            <a:avLst/>
          </a:prstGeom>
        </p:spPr>
      </p:pic>
    </p:spTree>
    <p:extLst>
      <p:ext uri="{BB962C8B-B14F-4D97-AF65-F5344CB8AC3E}">
        <p14:creationId xmlns:p14="http://schemas.microsoft.com/office/powerpoint/2010/main" val="18090160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868150" cy="6858000"/>
          </a:xfrm>
          <a:prstGeom prst="rect">
            <a:avLst/>
          </a:prstGeom>
        </p:spPr>
      </p:pic>
    </p:spTree>
    <p:extLst>
      <p:ext uri="{BB962C8B-B14F-4D97-AF65-F5344CB8AC3E}">
        <p14:creationId xmlns:p14="http://schemas.microsoft.com/office/powerpoint/2010/main" val="15891407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344170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1055</TotalTime>
  <Words>200</Words>
  <Application>Microsoft Macintosh PowerPoint</Application>
  <PresentationFormat>Widescreen</PresentationFormat>
  <Paragraphs>14</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Calibri</vt:lpstr>
      <vt:lpstr>Calibri Light</vt:lpstr>
      <vt:lpstr>Arial</vt:lpstr>
      <vt:lpstr>Office Theme</vt:lpstr>
      <vt:lpstr>SURVEY  PERLINDUNGAN HAK REPRODUKSI BURUH PEREMPUAN  DALAM PKB</vt:lpstr>
      <vt:lpstr>SURVEY PERLINDUNGAN HAK REPRODUKSI BURUH PEREMPUAN DALAM PKB</vt:lpstr>
      <vt:lpstr>SURVEY PERLINDUNGAN HAK REPRODUKSI BURUH PEREMPUAN DALAM PKB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Indah Saptorini</dc:creator>
  <cp:lastModifiedBy>Indah Saptorini</cp:lastModifiedBy>
  <cp:revision>23</cp:revision>
  <cp:lastPrinted>2018-12-27T00:09:01Z</cp:lastPrinted>
  <dcterms:created xsi:type="dcterms:W3CDTF">2018-12-26T08:29:06Z</dcterms:created>
  <dcterms:modified xsi:type="dcterms:W3CDTF">2018-12-27T02:07:03Z</dcterms:modified>
</cp:coreProperties>
</file>