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1" r:id="rId5"/>
    <p:sldId id="262" r:id="rId6"/>
    <p:sldId id="258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C2E58-9001-4AFB-A2D7-22250741CFFE}" type="datetimeFigureOut">
              <a:rPr lang="id-ID" smtClean="0"/>
              <a:t>25/09/2019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6D82-C1CA-4A7F-9262-CA0249FCA3B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84631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C2E58-9001-4AFB-A2D7-22250741CFFE}" type="datetimeFigureOut">
              <a:rPr lang="id-ID" smtClean="0"/>
              <a:t>25/09/2019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6D82-C1CA-4A7F-9262-CA0249FCA3B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2177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C2E58-9001-4AFB-A2D7-22250741CFFE}" type="datetimeFigureOut">
              <a:rPr lang="id-ID" smtClean="0"/>
              <a:t>25/09/2019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6D82-C1CA-4A7F-9262-CA0249FCA3B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9009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C2E58-9001-4AFB-A2D7-22250741CFFE}" type="datetimeFigureOut">
              <a:rPr lang="id-ID" smtClean="0"/>
              <a:t>25/09/2019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6D82-C1CA-4A7F-9262-CA0249FCA3B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8387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C2E58-9001-4AFB-A2D7-22250741CFFE}" type="datetimeFigureOut">
              <a:rPr lang="id-ID" smtClean="0"/>
              <a:t>25/09/2019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6D82-C1CA-4A7F-9262-CA0249FCA3B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98565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C2E58-9001-4AFB-A2D7-22250741CFFE}" type="datetimeFigureOut">
              <a:rPr lang="id-ID" smtClean="0"/>
              <a:t>25/09/2019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6D82-C1CA-4A7F-9262-CA0249FCA3B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1082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C2E58-9001-4AFB-A2D7-22250741CFFE}" type="datetimeFigureOut">
              <a:rPr lang="id-ID" smtClean="0"/>
              <a:t>25/09/2019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6D82-C1CA-4A7F-9262-CA0249FCA3B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5123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C2E58-9001-4AFB-A2D7-22250741CFFE}" type="datetimeFigureOut">
              <a:rPr lang="id-ID" smtClean="0"/>
              <a:t>25/09/2019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6D82-C1CA-4A7F-9262-CA0249FCA3B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27403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C2E58-9001-4AFB-A2D7-22250741CFFE}" type="datetimeFigureOut">
              <a:rPr lang="id-ID" smtClean="0"/>
              <a:t>25/09/2019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6D82-C1CA-4A7F-9262-CA0249FCA3B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40017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C2E58-9001-4AFB-A2D7-22250741CFFE}" type="datetimeFigureOut">
              <a:rPr lang="id-ID" smtClean="0"/>
              <a:t>25/09/2019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6D82-C1CA-4A7F-9262-CA0249FCA3B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94848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C2E58-9001-4AFB-A2D7-22250741CFFE}" type="datetimeFigureOut">
              <a:rPr lang="id-ID" smtClean="0"/>
              <a:t>25/09/2019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6D82-C1CA-4A7F-9262-CA0249FCA3B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94697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C2E58-9001-4AFB-A2D7-22250741CFFE}" type="datetimeFigureOut">
              <a:rPr lang="id-ID" smtClean="0"/>
              <a:t>25/09/2019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8F6D82-C1CA-4A7F-9262-CA0249FCA3B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64114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chandra.mahlan@yahoo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11</a:t>
            </a:r>
            <a:r>
              <a:rPr lang="id-ID" dirty="0" smtClean="0"/>
              <a:t> </a:t>
            </a:r>
            <a:r>
              <a:rPr lang="id-ID" dirty="0" smtClean="0"/>
              <a:t>LANGKAH PEMBENTUKAN </a:t>
            </a:r>
            <a:r>
              <a:rPr lang="id-ID" dirty="0" smtClean="0"/>
              <a:t>SERIKAT PEKERJA DI PERUSAHAAN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Chandra Mahlan - CEMWU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27851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LANGKAH PERTAMA: BENTUK TEAM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/>
              <a:t>T</a:t>
            </a:r>
            <a:r>
              <a:rPr lang="id-ID" dirty="0" smtClean="0"/>
              <a:t>erdiri dari unsur-unsur yang diperkirakan dapat membantu:</a:t>
            </a:r>
          </a:p>
          <a:p>
            <a:pPr marL="0" indent="0">
              <a:buNone/>
            </a:pPr>
            <a:r>
              <a:rPr lang="id-ID" dirty="0" smtClean="0"/>
              <a:t>0 Beberapa orang dari Pimpinan Cabang,</a:t>
            </a:r>
          </a:p>
          <a:p>
            <a:pPr marL="0" indent="0">
              <a:buNone/>
            </a:pPr>
            <a:r>
              <a:rPr lang="id-ID" dirty="0" smtClean="0"/>
              <a:t>0 Beberapa orang dari Pimpinan Unit Kerja</a:t>
            </a:r>
          </a:p>
          <a:p>
            <a:pPr marL="0" indent="0">
              <a:buNone/>
            </a:pPr>
            <a:r>
              <a:rPr lang="id-ID" dirty="0" smtClean="0"/>
              <a:t>0 Lain-lain.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04878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LANGKAH </a:t>
            </a:r>
            <a:r>
              <a:rPr lang="id-ID" dirty="0" smtClean="0"/>
              <a:t>KEDUA</a:t>
            </a:r>
            <a:r>
              <a:rPr lang="id-ID" dirty="0" smtClean="0"/>
              <a:t>: MAPPING KELOMPOK SASARAN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Nama perusahaan</a:t>
            </a:r>
          </a:p>
          <a:p>
            <a:r>
              <a:rPr lang="id-ID" dirty="0" smtClean="0"/>
              <a:t>Alamat perusahaan</a:t>
            </a:r>
          </a:p>
          <a:p>
            <a:r>
              <a:rPr lang="id-ID" dirty="0" smtClean="0"/>
              <a:t>Hasil produksi</a:t>
            </a:r>
          </a:p>
          <a:p>
            <a:r>
              <a:rPr lang="id-ID" dirty="0" smtClean="0"/>
              <a:t>Jumlah pekerja(laki2, perempuan, status)</a:t>
            </a:r>
          </a:p>
          <a:p>
            <a:r>
              <a:rPr lang="id-ID" dirty="0" smtClean="0"/>
              <a:t>Tempat tinggal pekerja</a:t>
            </a:r>
          </a:p>
          <a:p>
            <a:r>
              <a:rPr lang="id-ID" dirty="0" smtClean="0"/>
              <a:t>Masalah2 yang dihadapi pekerja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69927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LANGKAH KETIGA: MENYUSUN DAN MEMPERBANYAK MATERI KAMPANYE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 smtClean="0"/>
              <a:t>1.Hak-hak normatif pekerja,</a:t>
            </a:r>
          </a:p>
          <a:p>
            <a:pPr marL="0" indent="0">
              <a:buNone/>
            </a:pPr>
            <a:r>
              <a:rPr lang="id-ID" dirty="0" smtClean="0"/>
              <a:t>2.Tata tata cara pembentukan SP.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99638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LANGKAH KEEMPAT: MENYEBARKAN KAMPANYE PENGORGANISASIAN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 smtClean="0"/>
              <a:t>1.Ditempat-tempat kerja,</a:t>
            </a:r>
          </a:p>
          <a:p>
            <a:pPr marL="0" indent="0">
              <a:buNone/>
            </a:pPr>
            <a:r>
              <a:rPr lang="id-ID" dirty="0" smtClean="0"/>
              <a:t>2.Ditempat tinggal pekerja.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9240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LANGKAH </a:t>
            </a:r>
            <a:r>
              <a:rPr lang="id-ID" dirty="0" smtClean="0"/>
              <a:t>KELIMA</a:t>
            </a:r>
            <a:r>
              <a:rPr lang="id-ID" dirty="0" smtClean="0"/>
              <a:t>: MENEMUKAN CONTACT PERSON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Pengertian Contact Person</a:t>
            </a:r>
          </a:p>
          <a:p>
            <a:r>
              <a:rPr lang="id-ID" dirty="0" smtClean="0"/>
              <a:t>Karakteristik Contact Person</a:t>
            </a:r>
          </a:p>
          <a:p>
            <a:r>
              <a:rPr lang="id-ID" dirty="0" smtClean="0"/>
              <a:t>Cara menemukan</a:t>
            </a:r>
          </a:p>
          <a:p>
            <a:r>
              <a:rPr lang="id-ID" dirty="0" smtClean="0"/>
              <a:t>Memberdayakan Contact Person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90891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LANGKAH KEENAM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 smtClean="0"/>
              <a:t>Bersama-sama dengan Contact Person menyelenggarakan pertemuan dengan para pekerja untuk menjelaskan: Hak-hak normatif pekerja, issu-issu di perusahaan dan tatacara pembentukan SP.</a:t>
            </a:r>
          </a:p>
          <a:p>
            <a:pPr marL="0" indent="0">
              <a:buNone/>
            </a:pPr>
            <a:r>
              <a:rPr lang="id-ID" dirty="0" smtClean="0"/>
              <a:t>P2SP ke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417979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LANGKAH KETUJUH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 smtClean="0"/>
              <a:t>Membentuk P2SP, setelah organiser dan Contact Person bahwa para pekerja bersemangat untuk membentuk Serikat Pekerja.</a:t>
            </a:r>
          </a:p>
          <a:p>
            <a:pPr marL="0" indent="0">
              <a:buNone/>
            </a:pPr>
            <a:r>
              <a:rPr lang="id-ID" dirty="0" smtClean="0"/>
              <a:t>P2SP kemudian melakukan pendaftaran anggota dan pembuatan Kartu Tanda Anggota serta mempersiapkan penyelenggaraan Rapat Pembentukan SP.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029644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LANGKAH KEDELAPAN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 smtClean="0"/>
              <a:t>RAPAT PEMBENTUKAN SP:</a:t>
            </a:r>
          </a:p>
          <a:p>
            <a:pPr marL="0" indent="0">
              <a:buNone/>
            </a:pPr>
            <a:r>
              <a:rPr lang="id-ID" dirty="0" smtClean="0"/>
              <a:t>1.Menyesyahkan naskah deklarasi,</a:t>
            </a:r>
          </a:p>
          <a:p>
            <a:pPr marL="0" indent="0">
              <a:buNone/>
            </a:pPr>
            <a:r>
              <a:rPr lang="id-ID" dirty="0" smtClean="0"/>
              <a:t>2.Mengesyahkan AD/ART,</a:t>
            </a:r>
          </a:p>
          <a:p>
            <a:pPr marL="0" indent="0">
              <a:buNone/>
            </a:pPr>
            <a:r>
              <a:rPr lang="id-ID" dirty="0" smtClean="0"/>
              <a:t>3.Memilih pengurus SP.</a:t>
            </a:r>
          </a:p>
          <a:p>
            <a:pPr marL="0" indent="0">
              <a:buNone/>
            </a:pPr>
            <a:r>
              <a:rPr lang="id-ID" dirty="0" smtClean="0"/>
              <a:t>Hasil rapat dituangkan dalam suatu Berita Acara.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36012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LANGKAH KESEMBILAN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 smtClean="0"/>
              <a:t>Mencatatkan SP yang telah terbentuk di kantor DISNAKER setempat.</a:t>
            </a:r>
            <a:endParaRPr lang="id-ID" dirty="0"/>
          </a:p>
          <a:p>
            <a:pPr marL="0" indent="0">
              <a:buNone/>
            </a:pPr>
            <a:r>
              <a:rPr lang="id-ID" dirty="0" smtClean="0"/>
              <a:t>LANGKAH KESEPULUH</a:t>
            </a:r>
          </a:p>
          <a:p>
            <a:pPr marL="0" indent="0">
              <a:buNone/>
            </a:pPr>
            <a:r>
              <a:rPr lang="id-ID" dirty="0" smtClean="0"/>
              <a:t>Audensi kepada Pimpinan Perusahaan, sambil menyerahkan copy pencatatan SP.</a:t>
            </a:r>
            <a:endParaRPr lang="id-ID" dirty="0"/>
          </a:p>
          <a:p>
            <a:pPr marL="0" indent="0">
              <a:buNone/>
            </a:pPr>
            <a:r>
              <a:rPr lang="id-ID" dirty="0" smtClean="0"/>
              <a:t>LANGKAH KESEBELAS</a:t>
            </a:r>
          </a:p>
          <a:p>
            <a:pPr marL="0" indent="0">
              <a:buNone/>
            </a:pPr>
            <a:r>
              <a:rPr lang="id-ID" dirty="0" smtClean="0"/>
              <a:t>Pendidikan bagi para pengurus SP.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84584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TRIMS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 smtClean="0"/>
              <a:t>Atas perhatian dan partisipasinya.</a:t>
            </a:r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r>
              <a:rPr lang="id-ID" dirty="0" smtClean="0"/>
              <a:t>Chandra Mahlan</a:t>
            </a:r>
          </a:p>
          <a:p>
            <a:pPr marL="0" indent="0">
              <a:buNone/>
            </a:pPr>
            <a:r>
              <a:rPr lang="id-ID" dirty="0" smtClean="0"/>
              <a:t>DIKLAT SPKEP SPSI(CEMWU)</a:t>
            </a:r>
          </a:p>
          <a:p>
            <a:pPr marL="0" indent="0">
              <a:buNone/>
            </a:pPr>
            <a:r>
              <a:rPr lang="id-ID" dirty="0" smtClean="0">
                <a:hlinkClick r:id="rId2"/>
              </a:rPr>
              <a:t>chandra.mahlan@yahoo.com</a:t>
            </a:r>
            <a:endParaRPr lang="id-ID" dirty="0" smtClean="0"/>
          </a:p>
          <a:p>
            <a:pPr marL="0" indent="0">
              <a:buNone/>
            </a:pPr>
            <a:r>
              <a:rPr lang="id-ID" dirty="0" smtClean="0"/>
              <a:t>0815  187  2926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15696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253</Words>
  <Application>Microsoft Office PowerPoint</Application>
  <PresentationFormat>On-screen Show (4:3)</PresentationFormat>
  <Paragraphs>50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11 LANGKAH PEMBENTUKAN SERIKAT PEKERJA DI PERUSAHAAN</vt:lpstr>
      <vt:lpstr>LANGKAH PERTAMA: BENTUK TEAM</vt:lpstr>
      <vt:lpstr>LANGKAH KEDUA: MAPPING KELOMPOK SASARAN</vt:lpstr>
      <vt:lpstr>LANGKAH KETIGA: MENYUSUN DAN MEMPERBANYAK MATERI KAMPANYE</vt:lpstr>
      <vt:lpstr>LANGKAH KEEMPAT: MENYEBARKAN KAMPANYE PENGORGANISASIAN </vt:lpstr>
      <vt:lpstr>LANGKAH KELIMA: MENEMUKAN CONTACT PERSON</vt:lpstr>
      <vt:lpstr>LANGKAH KEENAM</vt:lpstr>
      <vt:lpstr>LANGKAH KETUJUH</vt:lpstr>
      <vt:lpstr>LANGKAH KEDELAPAN</vt:lpstr>
      <vt:lpstr>LANGKAH KESEMBILAN</vt:lpstr>
      <vt:lpstr>TRIMS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LANGKAH PEMBENTUKAN PUK</dc:title>
  <dc:creator>ASUS</dc:creator>
  <cp:lastModifiedBy>ASUS</cp:lastModifiedBy>
  <cp:revision>6</cp:revision>
  <dcterms:created xsi:type="dcterms:W3CDTF">2018-10-20T22:01:19Z</dcterms:created>
  <dcterms:modified xsi:type="dcterms:W3CDTF">2019-09-25T06:59:13Z</dcterms:modified>
</cp:coreProperties>
</file>