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3674" r:id="rId2"/>
    <p:sldMasterId id="2147483691" r:id="rId3"/>
  </p:sldMasterIdLst>
  <p:notesMasterIdLst>
    <p:notesMasterId r:id="rId29"/>
  </p:notesMasterIdLst>
  <p:handoutMasterIdLst>
    <p:handoutMasterId r:id="rId30"/>
  </p:handoutMasterIdLst>
  <p:sldIdLst>
    <p:sldId id="426" r:id="rId4"/>
    <p:sldId id="256" r:id="rId5"/>
    <p:sldId id="435" r:id="rId6"/>
    <p:sldId id="408" r:id="rId7"/>
    <p:sldId id="415" r:id="rId8"/>
    <p:sldId id="428" r:id="rId9"/>
    <p:sldId id="440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436" r:id="rId20"/>
    <p:sldId id="432" r:id="rId21"/>
    <p:sldId id="451" r:id="rId22"/>
    <p:sldId id="438" r:id="rId23"/>
    <p:sldId id="434" r:id="rId24"/>
    <p:sldId id="454" r:id="rId25"/>
    <p:sldId id="453" r:id="rId26"/>
    <p:sldId id="407" r:id="rId27"/>
    <p:sldId id="425" r:id="rId28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71"/>
    <a:srgbClr val="FFABCB"/>
    <a:srgbClr val="E20087"/>
    <a:srgbClr val="157FFF"/>
    <a:srgbClr val="EF720B"/>
    <a:srgbClr val="FF9E1D"/>
    <a:srgbClr val="F79B4F"/>
    <a:srgbClr val="6F4001"/>
    <a:srgbClr val="CC9900"/>
    <a:srgbClr val="F7E2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6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slide" Target="slides/slide23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34" Type="http://schemas.openxmlformats.org/officeDocument/2006/relationships/tableStyles" Target="tableStyles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slide" Target="slides/slide22.xml" /><Relationship Id="rId33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29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slide" Target="slides/slide21.xml" /><Relationship Id="rId32" Type="http://schemas.openxmlformats.org/officeDocument/2006/relationships/viewProps" Target="viewProp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slide" Target="slides/slide20.xml" /><Relationship Id="rId28" Type="http://schemas.openxmlformats.org/officeDocument/2006/relationships/slide" Target="slides/slide25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31" Type="http://schemas.openxmlformats.org/officeDocument/2006/relationships/presProps" Target="presProps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slide" Target="slides/slide19.xml" /><Relationship Id="rId27" Type="http://schemas.openxmlformats.org/officeDocument/2006/relationships/slide" Target="slides/slide24.xml" /><Relationship Id="rId30" Type="http://schemas.openxmlformats.org/officeDocument/2006/relationships/handoutMaster" Target="handoutMasters/handoutMaster1.xml" 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 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image" Target="../media/image9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 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image" Target="../media/image9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F6F6D-D6E1-426A-A825-9CD70E35918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9AE21B9-9E47-4957-96B7-6227BD1698C7}">
      <dgm:prSet phldrT="[Text]"/>
      <dgm:spPr/>
      <dgm:t>
        <a:bodyPr/>
        <a:lstStyle/>
        <a:p>
          <a:r>
            <a:rPr lang="id-ID" b="1" dirty="0"/>
            <a:t>SYARAT KERJA</a:t>
          </a:r>
        </a:p>
      </dgm:t>
    </dgm:pt>
    <dgm:pt modelId="{74EC32AF-3698-4769-BE7B-7F5C1C58E675}" type="parTrans" cxnId="{542CD4A9-8F4F-467D-B8FB-9B2FD120B993}">
      <dgm:prSet/>
      <dgm:spPr/>
      <dgm:t>
        <a:bodyPr/>
        <a:lstStyle/>
        <a:p>
          <a:endParaRPr lang="id-ID"/>
        </a:p>
      </dgm:t>
    </dgm:pt>
    <dgm:pt modelId="{81BAE3D1-26E0-48D7-9A48-C7902653E14D}" type="sibTrans" cxnId="{542CD4A9-8F4F-467D-B8FB-9B2FD120B993}">
      <dgm:prSet/>
      <dgm:spPr/>
      <dgm:t>
        <a:bodyPr/>
        <a:lstStyle/>
        <a:p>
          <a:endParaRPr lang="id-ID"/>
        </a:p>
      </dgm:t>
    </dgm:pt>
    <dgm:pt modelId="{E8EAAF42-3457-4723-B1D4-1284C9C7EF06}">
      <dgm:prSet phldrT="[Text]" custT="1"/>
      <dgm:spPr/>
      <dgm:t>
        <a:bodyPr/>
        <a:lstStyle/>
        <a:p>
          <a:r>
            <a:rPr lang="id-ID" sz="2400" b="1" dirty="0"/>
            <a:t>PERJANJIAN KERJA</a:t>
          </a:r>
        </a:p>
        <a:p>
          <a:r>
            <a:rPr lang="id-ID" sz="1800" b="1" dirty="0"/>
            <a:t>(PK</a:t>
          </a:r>
          <a:r>
            <a:rPr lang="en-US" sz="1800" b="1" dirty="0"/>
            <a:t>WT &amp;</a:t>
          </a:r>
          <a:r>
            <a:rPr lang="id-ID" sz="1800" b="1" dirty="0"/>
            <a:t> </a:t>
          </a:r>
          <a:r>
            <a:rPr lang="en-US" sz="1800" b="1" dirty="0"/>
            <a:t>PKWTT)</a:t>
          </a:r>
          <a:endParaRPr lang="id-ID" sz="1800" b="1" dirty="0"/>
        </a:p>
      </dgm:t>
    </dgm:pt>
    <dgm:pt modelId="{2BD17F2B-9F2F-4A3A-9F53-75148985C52E}" type="parTrans" cxnId="{BB37F2A5-9D25-4CE5-971E-417FF1A0F30B}">
      <dgm:prSet/>
      <dgm:spPr/>
      <dgm:t>
        <a:bodyPr/>
        <a:lstStyle/>
        <a:p>
          <a:endParaRPr lang="id-ID"/>
        </a:p>
      </dgm:t>
    </dgm:pt>
    <dgm:pt modelId="{21A88834-53D9-4845-9827-D260AFFDB646}" type="sibTrans" cxnId="{BB37F2A5-9D25-4CE5-971E-417FF1A0F30B}">
      <dgm:prSet/>
      <dgm:spPr/>
      <dgm:t>
        <a:bodyPr/>
        <a:lstStyle/>
        <a:p>
          <a:endParaRPr lang="id-ID"/>
        </a:p>
      </dgm:t>
    </dgm:pt>
    <dgm:pt modelId="{28C5CA97-9A7A-4661-8078-A5B8B9BCB506}">
      <dgm:prSet phldrT="[Text]"/>
      <dgm:spPr/>
      <dgm:t>
        <a:bodyPr/>
        <a:lstStyle/>
        <a:p>
          <a:r>
            <a:rPr lang="id-ID" b="1" dirty="0"/>
            <a:t>PERATURAN PERUSAHAAN (PP)</a:t>
          </a:r>
        </a:p>
      </dgm:t>
    </dgm:pt>
    <dgm:pt modelId="{9E605278-4A04-45FA-9551-58F01C036296}" type="parTrans" cxnId="{F71B3438-14D6-48F5-A56E-0C89AB845C3F}">
      <dgm:prSet/>
      <dgm:spPr/>
      <dgm:t>
        <a:bodyPr/>
        <a:lstStyle/>
        <a:p>
          <a:endParaRPr lang="id-ID"/>
        </a:p>
      </dgm:t>
    </dgm:pt>
    <dgm:pt modelId="{6B70A055-CDA0-47BA-9B05-7D4A674BACAD}" type="sibTrans" cxnId="{F71B3438-14D6-48F5-A56E-0C89AB845C3F}">
      <dgm:prSet/>
      <dgm:spPr/>
      <dgm:t>
        <a:bodyPr/>
        <a:lstStyle/>
        <a:p>
          <a:endParaRPr lang="id-ID"/>
        </a:p>
      </dgm:t>
    </dgm:pt>
    <dgm:pt modelId="{EC38CF65-7871-4232-87B5-CEAC42D99F0E}">
      <dgm:prSet phldrT="[Text]"/>
      <dgm:spPr/>
      <dgm:t>
        <a:bodyPr/>
        <a:lstStyle/>
        <a:p>
          <a:r>
            <a:rPr lang="id-ID" b="1" dirty="0"/>
            <a:t>PERJANJIAN KERJA BERSAMA</a:t>
          </a:r>
          <a:r>
            <a:rPr lang="en-US" b="1" dirty="0"/>
            <a:t> (PKB)</a:t>
          </a:r>
          <a:endParaRPr lang="id-ID" b="1" dirty="0"/>
        </a:p>
      </dgm:t>
    </dgm:pt>
    <dgm:pt modelId="{5FCD3ECE-29C5-4B88-AA83-4488BE4B3A62}" type="parTrans" cxnId="{66168DA9-DEF4-4104-A951-AA4720D3A265}">
      <dgm:prSet/>
      <dgm:spPr/>
      <dgm:t>
        <a:bodyPr/>
        <a:lstStyle/>
        <a:p>
          <a:endParaRPr lang="id-ID"/>
        </a:p>
      </dgm:t>
    </dgm:pt>
    <dgm:pt modelId="{38D99D44-E911-4645-95D8-CD65E6891812}" type="sibTrans" cxnId="{66168DA9-DEF4-4104-A951-AA4720D3A265}">
      <dgm:prSet/>
      <dgm:spPr/>
      <dgm:t>
        <a:bodyPr/>
        <a:lstStyle/>
        <a:p>
          <a:endParaRPr lang="id-ID"/>
        </a:p>
      </dgm:t>
    </dgm:pt>
    <dgm:pt modelId="{1246BABC-804B-4926-B261-7E58F4B8781E}" type="pres">
      <dgm:prSet presAssocID="{E41F6F6D-D6E1-426A-A825-9CD70E35918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51EDDD6-C657-4423-93AC-786FA513364D}" type="pres">
      <dgm:prSet presAssocID="{19AE21B9-9E47-4957-96B7-6227BD1698C7}" presName="hierRoot1" presStyleCnt="0"/>
      <dgm:spPr/>
    </dgm:pt>
    <dgm:pt modelId="{665C39DC-9FA2-4659-A6AC-A6D9FAB2A43F}" type="pres">
      <dgm:prSet presAssocID="{19AE21B9-9E47-4957-96B7-6227BD1698C7}" presName="composite" presStyleCnt="0"/>
      <dgm:spPr/>
    </dgm:pt>
    <dgm:pt modelId="{C4273AB5-67D2-4AC4-B159-A5546DBB8DD7}" type="pres">
      <dgm:prSet presAssocID="{19AE21B9-9E47-4957-96B7-6227BD1698C7}" presName="background" presStyleLbl="node0" presStyleIdx="0" presStyleCnt="1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21333F2-ADA2-4D2A-B0D5-6F23D01E54FE}" type="pres">
      <dgm:prSet presAssocID="{19AE21B9-9E47-4957-96B7-6227BD1698C7}" presName="text" presStyleLbl="fgAcc0" presStyleIdx="0" presStyleCnt="1" custLinFactNeighborX="-12686" custLinFactNeighborY="-4123">
        <dgm:presLayoutVars>
          <dgm:chPref val="3"/>
        </dgm:presLayoutVars>
      </dgm:prSet>
      <dgm:spPr/>
    </dgm:pt>
    <dgm:pt modelId="{0A385E29-0914-4B5F-88C8-31147C6728CD}" type="pres">
      <dgm:prSet presAssocID="{19AE21B9-9E47-4957-96B7-6227BD1698C7}" presName="hierChild2" presStyleCnt="0"/>
      <dgm:spPr/>
    </dgm:pt>
    <dgm:pt modelId="{954EA613-6A48-406B-9A63-243642E3108C}" type="pres">
      <dgm:prSet presAssocID="{2BD17F2B-9F2F-4A3A-9F53-75148985C52E}" presName="Name10" presStyleLbl="parChTrans1D2" presStyleIdx="0" presStyleCnt="3"/>
      <dgm:spPr/>
    </dgm:pt>
    <dgm:pt modelId="{9208AB60-5B29-4922-9490-6929FA78DFCA}" type="pres">
      <dgm:prSet presAssocID="{E8EAAF42-3457-4723-B1D4-1284C9C7EF06}" presName="hierRoot2" presStyleCnt="0"/>
      <dgm:spPr/>
    </dgm:pt>
    <dgm:pt modelId="{F5703424-5AF2-495F-A9DE-96E0ADCEF371}" type="pres">
      <dgm:prSet presAssocID="{E8EAAF42-3457-4723-B1D4-1284C9C7EF06}" presName="composite2" presStyleCnt="0"/>
      <dgm:spPr/>
    </dgm:pt>
    <dgm:pt modelId="{9D219A05-2082-48F5-9C52-E9DDF9826BDC}" type="pres">
      <dgm:prSet presAssocID="{E8EAAF42-3457-4723-B1D4-1284C9C7EF06}" presName="background2" presStyleLbl="node2" presStyleIdx="0" presStyleCnt="3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17457E1-8F75-49BA-96A8-E463F3EC59F7}" type="pres">
      <dgm:prSet presAssocID="{E8EAAF42-3457-4723-B1D4-1284C9C7EF06}" presName="text2" presStyleLbl="fgAcc2" presStyleIdx="0" presStyleCnt="3">
        <dgm:presLayoutVars>
          <dgm:chPref val="3"/>
        </dgm:presLayoutVars>
      </dgm:prSet>
      <dgm:spPr/>
    </dgm:pt>
    <dgm:pt modelId="{51C7DD05-AA86-4942-A4D1-239CE54ED082}" type="pres">
      <dgm:prSet presAssocID="{E8EAAF42-3457-4723-B1D4-1284C9C7EF06}" presName="hierChild3" presStyleCnt="0"/>
      <dgm:spPr/>
    </dgm:pt>
    <dgm:pt modelId="{AEF9005F-4215-4A68-ADD6-6E5349ED93A5}" type="pres">
      <dgm:prSet presAssocID="{9E605278-4A04-45FA-9551-58F01C036296}" presName="Name10" presStyleLbl="parChTrans1D2" presStyleIdx="1" presStyleCnt="3"/>
      <dgm:spPr/>
    </dgm:pt>
    <dgm:pt modelId="{0B89D620-D372-4232-B234-6EF7A2F7A445}" type="pres">
      <dgm:prSet presAssocID="{28C5CA97-9A7A-4661-8078-A5B8B9BCB506}" presName="hierRoot2" presStyleCnt="0"/>
      <dgm:spPr/>
    </dgm:pt>
    <dgm:pt modelId="{932126CF-97DF-42B4-B5C2-B913F8F01203}" type="pres">
      <dgm:prSet presAssocID="{28C5CA97-9A7A-4661-8078-A5B8B9BCB506}" presName="composite2" presStyleCnt="0"/>
      <dgm:spPr/>
    </dgm:pt>
    <dgm:pt modelId="{296BE389-2AF3-431F-B1A2-CF62E2AC088B}" type="pres">
      <dgm:prSet presAssocID="{28C5CA97-9A7A-4661-8078-A5B8B9BCB506}" presName="background2" presStyleLbl="node2" presStyleIdx="1" presStyleCnt="3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9537789-E7BF-4796-85E1-BBBF207E2342}" type="pres">
      <dgm:prSet presAssocID="{28C5CA97-9A7A-4661-8078-A5B8B9BCB506}" presName="text2" presStyleLbl="fgAcc2" presStyleIdx="1" presStyleCnt="3">
        <dgm:presLayoutVars>
          <dgm:chPref val="3"/>
        </dgm:presLayoutVars>
      </dgm:prSet>
      <dgm:spPr/>
    </dgm:pt>
    <dgm:pt modelId="{2E4B7050-1C43-4FEF-AF17-5FC076AE132D}" type="pres">
      <dgm:prSet presAssocID="{28C5CA97-9A7A-4661-8078-A5B8B9BCB506}" presName="hierChild3" presStyleCnt="0"/>
      <dgm:spPr/>
    </dgm:pt>
    <dgm:pt modelId="{FEAB0D57-0EE6-4F70-8CAF-C5C9AEDBF4E2}" type="pres">
      <dgm:prSet presAssocID="{5FCD3ECE-29C5-4B88-AA83-4488BE4B3A62}" presName="Name10" presStyleLbl="parChTrans1D2" presStyleIdx="2" presStyleCnt="3"/>
      <dgm:spPr/>
    </dgm:pt>
    <dgm:pt modelId="{920587C5-EED0-4043-B6D7-FBF2D2F8C496}" type="pres">
      <dgm:prSet presAssocID="{EC38CF65-7871-4232-87B5-CEAC42D99F0E}" presName="hierRoot2" presStyleCnt="0"/>
      <dgm:spPr/>
    </dgm:pt>
    <dgm:pt modelId="{B4744703-8B74-4BA6-990B-AA0ADC78C811}" type="pres">
      <dgm:prSet presAssocID="{EC38CF65-7871-4232-87B5-CEAC42D99F0E}" presName="composite2" presStyleCnt="0"/>
      <dgm:spPr/>
    </dgm:pt>
    <dgm:pt modelId="{19CEF14F-6532-461D-9D08-15235650343D}" type="pres">
      <dgm:prSet presAssocID="{EC38CF65-7871-4232-87B5-CEAC42D99F0E}" presName="background2" presStyleLbl="node2" presStyleIdx="2" presStyleCnt="3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95532FC-E6F7-4C81-A7A4-3E7BF6D3EB82}" type="pres">
      <dgm:prSet presAssocID="{EC38CF65-7871-4232-87B5-CEAC42D99F0E}" presName="text2" presStyleLbl="fgAcc2" presStyleIdx="2" presStyleCnt="3">
        <dgm:presLayoutVars>
          <dgm:chPref val="3"/>
        </dgm:presLayoutVars>
      </dgm:prSet>
      <dgm:spPr/>
    </dgm:pt>
    <dgm:pt modelId="{11E1F540-2146-4FBB-866E-4130E7C870CC}" type="pres">
      <dgm:prSet presAssocID="{EC38CF65-7871-4232-87B5-CEAC42D99F0E}" presName="hierChild3" presStyleCnt="0"/>
      <dgm:spPr/>
    </dgm:pt>
  </dgm:ptLst>
  <dgm:cxnLst>
    <dgm:cxn modelId="{B36F5E11-A254-4F50-B6C6-4F92E228560B}" type="presOf" srcId="{E8EAAF42-3457-4723-B1D4-1284C9C7EF06}" destId="{517457E1-8F75-49BA-96A8-E463F3EC59F7}" srcOrd="0" destOrd="0" presId="urn:microsoft.com/office/officeart/2005/8/layout/hierarchy1"/>
    <dgm:cxn modelId="{F71B3438-14D6-48F5-A56E-0C89AB845C3F}" srcId="{19AE21B9-9E47-4957-96B7-6227BD1698C7}" destId="{28C5CA97-9A7A-4661-8078-A5B8B9BCB506}" srcOrd="1" destOrd="0" parTransId="{9E605278-4A04-45FA-9551-58F01C036296}" sibTransId="{6B70A055-CDA0-47BA-9B05-7D4A674BACAD}"/>
    <dgm:cxn modelId="{39F1025D-73FA-4DC6-9AEB-3647D8FA3BF1}" type="presOf" srcId="{19AE21B9-9E47-4957-96B7-6227BD1698C7}" destId="{721333F2-ADA2-4D2A-B0D5-6F23D01E54FE}" srcOrd="0" destOrd="0" presId="urn:microsoft.com/office/officeart/2005/8/layout/hierarchy1"/>
    <dgm:cxn modelId="{E3699D58-2A77-40A9-B1DD-1FE1BAA68319}" type="presOf" srcId="{28C5CA97-9A7A-4661-8078-A5B8B9BCB506}" destId="{B9537789-E7BF-4796-85E1-BBBF207E2342}" srcOrd="0" destOrd="0" presId="urn:microsoft.com/office/officeart/2005/8/layout/hierarchy1"/>
    <dgm:cxn modelId="{E4F1F68C-FAFB-423A-8DBA-3BDA121EC51A}" type="presOf" srcId="{5FCD3ECE-29C5-4B88-AA83-4488BE4B3A62}" destId="{FEAB0D57-0EE6-4F70-8CAF-C5C9AEDBF4E2}" srcOrd="0" destOrd="0" presId="urn:microsoft.com/office/officeart/2005/8/layout/hierarchy1"/>
    <dgm:cxn modelId="{73D4F0A4-398F-48E9-A2E7-44DFCF74B474}" type="presOf" srcId="{E41F6F6D-D6E1-426A-A825-9CD70E35918B}" destId="{1246BABC-804B-4926-B261-7E58F4B8781E}" srcOrd="0" destOrd="0" presId="urn:microsoft.com/office/officeart/2005/8/layout/hierarchy1"/>
    <dgm:cxn modelId="{BB37F2A5-9D25-4CE5-971E-417FF1A0F30B}" srcId="{19AE21B9-9E47-4957-96B7-6227BD1698C7}" destId="{E8EAAF42-3457-4723-B1D4-1284C9C7EF06}" srcOrd="0" destOrd="0" parTransId="{2BD17F2B-9F2F-4A3A-9F53-75148985C52E}" sibTransId="{21A88834-53D9-4845-9827-D260AFFDB646}"/>
    <dgm:cxn modelId="{66168DA9-DEF4-4104-A951-AA4720D3A265}" srcId="{19AE21B9-9E47-4957-96B7-6227BD1698C7}" destId="{EC38CF65-7871-4232-87B5-CEAC42D99F0E}" srcOrd="2" destOrd="0" parTransId="{5FCD3ECE-29C5-4B88-AA83-4488BE4B3A62}" sibTransId="{38D99D44-E911-4645-95D8-CD65E6891812}"/>
    <dgm:cxn modelId="{542CD4A9-8F4F-467D-B8FB-9B2FD120B993}" srcId="{E41F6F6D-D6E1-426A-A825-9CD70E35918B}" destId="{19AE21B9-9E47-4957-96B7-6227BD1698C7}" srcOrd="0" destOrd="0" parTransId="{74EC32AF-3698-4769-BE7B-7F5C1C58E675}" sibTransId="{81BAE3D1-26E0-48D7-9A48-C7902653E14D}"/>
    <dgm:cxn modelId="{40D285AD-4EBB-4A6B-9ADA-4DB504FE8B93}" type="presOf" srcId="{EC38CF65-7871-4232-87B5-CEAC42D99F0E}" destId="{B95532FC-E6F7-4C81-A7A4-3E7BF6D3EB82}" srcOrd="0" destOrd="0" presId="urn:microsoft.com/office/officeart/2005/8/layout/hierarchy1"/>
    <dgm:cxn modelId="{748A02BE-841D-43FC-9B4E-79A6C98DCEB3}" type="presOf" srcId="{2BD17F2B-9F2F-4A3A-9F53-75148985C52E}" destId="{954EA613-6A48-406B-9A63-243642E3108C}" srcOrd="0" destOrd="0" presId="urn:microsoft.com/office/officeart/2005/8/layout/hierarchy1"/>
    <dgm:cxn modelId="{57DF92E7-B4BA-4B39-B0CC-55388420FDD9}" type="presOf" srcId="{9E605278-4A04-45FA-9551-58F01C036296}" destId="{AEF9005F-4215-4A68-ADD6-6E5349ED93A5}" srcOrd="0" destOrd="0" presId="urn:microsoft.com/office/officeart/2005/8/layout/hierarchy1"/>
    <dgm:cxn modelId="{599AE118-EECF-4132-BD15-B7B1D8B6CDBA}" type="presParOf" srcId="{1246BABC-804B-4926-B261-7E58F4B8781E}" destId="{151EDDD6-C657-4423-93AC-786FA513364D}" srcOrd="0" destOrd="0" presId="urn:microsoft.com/office/officeart/2005/8/layout/hierarchy1"/>
    <dgm:cxn modelId="{2F868310-EE95-4764-A7A7-881153C65688}" type="presParOf" srcId="{151EDDD6-C657-4423-93AC-786FA513364D}" destId="{665C39DC-9FA2-4659-A6AC-A6D9FAB2A43F}" srcOrd="0" destOrd="0" presId="urn:microsoft.com/office/officeart/2005/8/layout/hierarchy1"/>
    <dgm:cxn modelId="{54A69844-3043-4E97-9F9E-1F73BDB2DFF1}" type="presParOf" srcId="{665C39DC-9FA2-4659-A6AC-A6D9FAB2A43F}" destId="{C4273AB5-67D2-4AC4-B159-A5546DBB8DD7}" srcOrd="0" destOrd="0" presId="urn:microsoft.com/office/officeart/2005/8/layout/hierarchy1"/>
    <dgm:cxn modelId="{F81DA339-0E96-44F6-BA0F-1173130F02C5}" type="presParOf" srcId="{665C39DC-9FA2-4659-A6AC-A6D9FAB2A43F}" destId="{721333F2-ADA2-4D2A-B0D5-6F23D01E54FE}" srcOrd="1" destOrd="0" presId="urn:microsoft.com/office/officeart/2005/8/layout/hierarchy1"/>
    <dgm:cxn modelId="{99AB2C62-8250-49A2-B6BF-C67E9E302E1B}" type="presParOf" srcId="{151EDDD6-C657-4423-93AC-786FA513364D}" destId="{0A385E29-0914-4B5F-88C8-31147C6728CD}" srcOrd="1" destOrd="0" presId="urn:microsoft.com/office/officeart/2005/8/layout/hierarchy1"/>
    <dgm:cxn modelId="{F8AD234E-2E1E-4749-A2C6-FFC50BD0770A}" type="presParOf" srcId="{0A385E29-0914-4B5F-88C8-31147C6728CD}" destId="{954EA613-6A48-406B-9A63-243642E3108C}" srcOrd="0" destOrd="0" presId="urn:microsoft.com/office/officeart/2005/8/layout/hierarchy1"/>
    <dgm:cxn modelId="{FB7A55FD-19E2-44DA-9E20-5F801E22B0C8}" type="presParOf" srcId="{0A385E29-0914-4B5F-88C8-31147C6728CD}" destId="{9208AB60-5B29-4922-9490-6929FA78DFCA}" srcOrd="1" destOrd="0" presId="urn:microsoft.com/office/officeart/2005/8/layout/hierarchy1"/>
    <dgm:cxn modelId="{2D627616-0FEA-4672-BAC7-3B98F5F527C0}" type="presParOf" srcId="{9208AB60-5B29-4922-9490-6929FA78DFCA}" destId="{F5703424-5AF2-495F-A9DE-96E0ADCEF371}" srcOrd="0" destOrd="0" presId="urn:microsoft.com/office/officeart/2005/8/layout/hierarchy1"/>
    <dgm:cxn modelId="{4F065B6F-160C-4A8D-9A81-0E54E00B01DC}" type="presParOf" srcId="{F5703424-5AF2-495F-A9DE-96E0ADCEF371}" destId="{9D219A05-2082-48F5-9C52-E9DDF9826BDC}" srcOrd="0" destOrd="0" presId="urn:microsoft.com/office/officeart/2005/8/layout/hierarchy1"/>
    <dgm:cxn modelId="{C2881CAF-13A4-4ECA-B121-4843DD07C8ED}" type="presParOf" srcId="{F5703424-5AF2-495F-A9DE-96E0ADCEF371}" destId="{517457E1-8F75-49BA-96A8-E463F3EC59F7}" srcOrd="1" destOrd="0" presId="urn:microsoft.com/office/officeart/2005/8/layout/hierarchy1"/>
    <dgm:cxn modelId="{1146346C-044B-4DEF-9DD9-32B3333D7726}" type="presParOf" srcId="{9208AB60-5B29-4922-9490-6929FA78DFCA}" destId="{51C7DD05-AA86-4942-A4D1-239CE54ED082}" srcOrd="1" destOrd="0" presId="urn:microsoft.com/office/officeart/2005/8/layout/hierarchy1"/>
    <dgm:cxn modelId="{746B14BB-8DDF-4056-8B84-E8580D589D9E}" type="presParOf" srcId="{0A385E29-0914-4B5F-88C8-31147C6728CD}" destId="{AEF9005F-4215-4A68-ADD6-6E5349ED93A5}" srcOrd="2" destOrd="0" presId="urn:microsoft.com/office/officeart/2005/8/layout/hierarchy1"/>
    <dgm:cxn modelId="{79AF0DC0-FDA2-4ADF-AA4D-E67190E8691B}" type="presParOf" srcId="{0A385E29-0914-4B5F-88C8-31147C6728CD}" destId="{0B89D620-D372-4232-B234-6EF7A2F7A445}" srcOrd="3" destOrd="0" presId="urn:microsoft.com/office/officeart/2005/8/layout/hierarchy1"/>
    <dgm:cxn modelId="{164DE56A-0418-4418-AE55-826475284BDA}" type="presParOf" srcId="{0B89D620-D372-4232-B234-6EF7A2F7A445}" destId="{932126CF-97DF-42B4-B5C2-B913F8F01203}" srcOrd="0" destOrd="0" presId="urn:microsoft.com/office/officeart/2005/8/layout/hierarchy1"/>
    <dgm:cxn modelId="{0FB7ECDC-B228-451C-858F-48F885BB7578}" type="presParOf" srcId="{932126CF-97DF-42B4-B5C2-B913F8F01203}" destId="{296BE389-2AF3-431F-B1A2-CF62E2AC088B}" srcOrd="0" destOrd="0" presId="urn:microsoft.com/office/officeart/2005/8/layout/hierarchy1"/>
    <dgm:cxn modelId="{41E26298-313E-42E9-8780-69384227BDCE}" type="presParOf" srcId="{932126CF-97DF-42B4-B5C2-B913F8F01203}" destId="{B9537789-E7BF-4796-85E1-BBBF207E2342}" srcOrd="1" destOrd="0" presId="urn:microsoft.com/office/officeart/2005/8/layout/hierarchy1"/>
    <dgm:cxn modelId="{529E755B-F355-4A61-9576-EA5ADB0EFD35}" type="presParOf" srcId="{0B89D620-D372-4232-B234-6EF7A2F7A445}" destId="{2E4B7050-1C43-4FEF-AF17-5FC076AE132D}" srcOrd="1" destOrd="0" presId="urn:microsoft.com/office/officeart/2005/8/layout/hierarchy1"/>
    <dgm:cxn modelId="{96A52D82-FF5C-4D0B-8E5C-B23B65BEF195}" type="presParOf" srcId="{0A385E29-0914-4B5F-88C8-31147C6728CD}" destId="{FEAB0D57-0EE6-4F70-8CAF-C5C9AEDBF4E2}" srcOrd="4" destOrd="0" presId="urn:microsoft.com/office/officeart/2005/8/layout/hierarchy1"/>
    <dgm:cxn modelId="{FF114893-339C-4BAE-93D2-4E6280359B61}" type="presParOf" srcId="{0A385E29-0914-4B5F-88C8-31147C6728CD}" destId="{920587C5-EED0-4043-B6D7-FBF2D2F8C496}" srcOrd="5" destOrd="0" presId="urn:microsoft.com/office/officeart/2005/8/layout/hierarchy1"/>
    <dgm:cxn modelId="{B41E3E06-FAAF-4E44-9A83-B04248E302DC}" type="presParOf" srcId="{920587C5-EED0-4043-B6D7-FBF2D2F8C496}" destId="{B4744703-8B74-4BA6-990B-AA0ADC78C811}" srcOrd="0" destOrd="0" presId="urn:microsoft.com/office/officeart/2005/8/layout/hierarchy1"/>
    <dgm:cxn modelId="{1DCCBBB2-38E8-405C-AC68-A290D9AC34DD}" type="presParOf" srcId="{B4744703-8B74-4BA6-990B-AA0ADC78C811}" destId="{19CEF14F-6532-461D-9D08-15235650343D}" srcOrd="0" destOrd="0" presId="urn:microsoft.com/office/officeart/2005/8/layout/hierarchy1"/>
    <dgm:cxn modelId="{4E51B6C0-5DA1-4930-9C08-D5DCC2F184E7}" type="presParOf" srcId="{B4744703-8B74-4BA6-990B-AA0ADC78C811}" destId="{B95532FC-E6F7-4C81-A7A4-3E7BF6D3EB82}" srcOrd="1" destOrd="0" presId="urn:microsoft.com/office/officeart/2005/8/layout/hierarchy1"/>
    <dgm:cxn modelId="{31B19656-4D14-4F32-A0F8-C3EC4047B2D4}" type="presParOf" srcId="{920587C5-EED0-4043-B6D7-FBF2D2F8C496}" destId="{11E1F540-2146-4FBB-866E-4130E7C870CC}" srcOrd="1" destOrd="0" presId="urn:microsoft.com/office/officeart/2005/8/layout/hierarchy1"/>
  </dgm:cxnLst>
  <dgm:bg>
    <a:solidFill>
      <a:schemeClr val="accent3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04F01A-D77F-46B5-A698-80488A97B1DC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CD4BEB88-11DB-4092-88C0-C9CD2690831A}">
      <dgm:prSet phldrT="[Text]" custT="1"/>
      <dgm:spPr>
        <a:blipFill dpi="0" rotWithShape="0">
          <a:blip xmlns:r="http://schemas.openxmlformats.org/officeDocument/2006/relationships" r:embed="rId1" cstate="print"/>
          <a:srcRect/>
          <a:stretch>
            <a:fillRect/>
          </a:stretch>
        </a:blipFill>
      </dgm:spPr>
      <dgm:t>
        <a:bodyPr/>
        <a:lstStyle/>
        <a:p>
          <a:r>
            <a:rPr lang="en-US" sz="1800" b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Konvensi</a:t>
          </a:r>
          <a:r>
            <a:rPr lang="en-US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ILO No. 87 (</a:t>
          </a:r>
          <a:r>
            <a:rPr lang="en-US" sz="1800" b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Hak</a:t>
          </a:r>
          <a:r>
            <a:rPr lang="en-US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1800" b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Berserikat</a:t>
          </a:r>
          <a:r>
            <a:rPr lang="en-US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)</a:t>
          </a:r>
          <a:endParaRPr lang="id-ID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rlin Sans FB" pitchFamily="34" charset="0"/>
          </a:endParaRPr>
        </a:p>
        <a:p>
          <a:r>
            <a:rPr lang="en-US" sz="1800" b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dan</a:t>
          </a:r>
          <a:r>
            <a:rPr lang="en-US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No.</a:t>
          </a:r>
          <a:r>
            <a:rPr lang="id-ID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98 (</a:t>
          </a:r>
          <a:r>
            <a:rPr lang="en-US" sz="1800" b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Perundingan</a:t>
          </a:r>
          <a:r>
            <a:rPr lang="en-US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1800" b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Bersama</a:t>
          </a:r>
          <a:r>
            <a:rPr lang="en-US" sz="1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)</a:t>
          </a:r>
          <a:endParaRPr lang="id-ID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015FE9-B0E7-45D6-B8E8-2336230F07AF}" type="parTrans" cxnId="{C4B20A22-D22D-4D48-9283-CCEC8619A5B2}">
      <dgm:prSet/>
      <dgm:spPr/>
      <dgm:t>
        <a:bodyPr/>
        <a:lstStyle/>
        <a:p>
          <a:endParaRPr lang="id-ID"/>
        </a:p>
      </dgm:t>
    </dgm:pt>
    <dgm:pt modelId="{FFC4152B-99B4-49DD-8002-B9B3231834DA}" type="sibTrans" cxnId="{C4B20A22-D22D-4D48-9283-CCEC8619A5B2}">
      <dgm:prSet/>
      <dgm:spPr/>
      <dgm:t>
        <a:bodyPr/>
        <a:lstStyle/>
        <a:p>
          <a:endParaRPr lang="id-ID"/>
        </a:p>
      </dgm:t>
    </dgm:pt>
    <dgm:pt modelId="{54FA92E7-5FE4-4054-9C93-7A06B10B3D83}">
      <dgm:prSet phldrT="[Text]" custT="1"/>
      <dgm:spPr>
        <a:blipFill dpi="0" rotWithShape="0">
          <a:blip xmlns:r="http://schemas.openxmlformats.org/officeDocument/2006/relationships" r:embed="rId2" cstate="print"/>
          <a:srcRect/>
          <a:stretch>
            <a:fillRect/>
          </a:stretch>
        </a:blipFill>
      </dgm:spPr>
      <dgm:t>
        <a:bodyPr/>
        <a:lstStyle/>
        <a:p>
          <a:r>
            <a:rPr lang="en-US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UUK No.</a:t>
          </a:r>
          <a:r>
            <a:rPr lang="id-ID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13/2003</a:t>
          </a:r>
          <a:endParaRPr lang="id-ID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rlin Sans FB" pitchFamily="34" charset="0"/>
          </a:endParaRPr>
        </a:p>
        <a:p>
          <a:r>
            <a:rPr lang="id-ID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Pasal 116-133</a:t>
          </a:r>
          <a:r>
            <a:rPr lang="en-US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endParaRPr lang="id-ID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4D72C6-0184-4CEF-9DA7-2746565A78CA}" type="parTrans" cxnId="{E56550DE-699A-4E52-A2BD-D72CCA7ACCC2}">
      <dgm:prSet/>
      <dgm:spPr/>
      <dgm:t>
        <a:bodyPr/>
        <a:lstStyle/>
        <a:p>
          <a:endParaRPr lang="id-ID"/>
        </a:p>
      </dgm:t>
    </dgm:pt>
    <dgm:pt modelId="{C35EADFD-F4B4-4E2D-884B-BD048175E886}" type="sibTrans" cxnId="{E56550DE-699A-4E52-A2BD-D72CCA7ACCC2}">
      <dgm:prSet/>
      <dgm:spPr/>
      <dgm:t>
        <a:bodyPr/>
        <a:lstStyle/>
        <a:p>
          <a:endParaRPr lang="id-ID"/>
        </a:p>
      </dgm:t>
    </dgm:pt>
    <dgm:pt modelId="{6EC92C7B-CD95-445B-AFF0-5F9E4667E93B}">
      <dgm:prSet phldrT="[Text]" custT="1"/>
      <dgm:spPr>
        <a:blipFill dpi="0" rotWithShape="0">
          <a:blip xmlns:r="http://schemas.openxmlformats.org/officeDocument/2006/relationships" r:embed="rId3" cstate="print"/>
          <a:srcRect/>
          <a:stretch>
            <a:fillRect/>
          </a:stretch>
        </a:blipFill>
      </dgm:spPr>
      <dgm:t>
        <a:bodyPr/>
        <a:lstStyle/>
        <a:p>
          <a:r>
            <a:rPr lang="en-US" sz="2000" dirty="0" err="1">
              <a:latin typeface="Berlin Sans FB" pitchFamily="34" charset="0"/>
            </a:rPr>
            <a:t>Permenaker</a:t>
          </a:r>
          <a:r>
            <a:rPr lang="en-US" sz="2000" dirty="0">
              <a:latin typeface="Berlin Sans FB" pitchFamily="34" charset="0"/>
            </a:rPr>
            <a:t> </a:t>
          </a:r>
          <a:r>
            <a:rPr lang="id-ID" sz="2000" dirty="0">
              <a:latin typeface="Berlin Sans FB" pitchFamily="34" charset="0"/>
            </a:rPr>
            <a:t>N</a:t>
          </a:r>
          <a:r>
            <a:rPr lang="en-US" sz="2000" dirty="0">
              <a:latin typeface="Berlin Sans FB" pitchFamily="34" charset="0"/>
            </a:rPr>
            <a:t>o. 28</a:t>
          </a:r>
          <a:r>
            <a:rPr lang="id-ID" sz="2000" dirty="0">
              <a:latin typeface="Berlin Sans FB" pitchFamily="34" charset="0"/>
            </a:rPr>
            <a:t>/</a:t>
          </a:r>
          <a:r>
            <a:rPr lang="en-US" sz="2000" dirty="0">
              <a:latin typeface="Berlin Sans FB" pitchFamily="34" charset="0"/>
            </a:rPr>
            <a:t>2014</a:t>
          </a:r>
          <a:endParaRPr lang="id-ID" sz="2000" dirty="0">
            <a:latin typeface="Berlin Sans FB" pitchFamily="34" charset="0"/>
          </a:endParaRPr>
        </a:p>
        <a:p>
          <a:r>
            <a:rPr lang="en-US" sz="1600" dirty="0">
              <a:latin typeface="Berlin Sans FB" pitchFamily="34" charset="0"/>
            </a:rPr>
            <a:t>(</a:t>
          </a:r>
          <a:r>
            <a:rPr lang="en-US" sz="1600" dirty="0" err="1">
              <a:latin typeface="Berlin Sans FB" pitchFamily="34" charset="0"/>
            </a:rPr>
            <a:t>revisi</a:t>
          </a:r>
          <a:r>
            <a:rPr lang="en-US" sz="1600" dirty="0">
              <a:latin typeface="Berlin Sans FB" pitchFamily="34" charset="0"/>
            </a:rPr>
            <a:t> </a:t>
          </a:r>
          <a:r>
            <a:rPr lang="en-US" sz="1600" dirty="0" err="1">
              <a:latin typeface="Berlin Sans FB" pitchFamily="34" charset="0"/>
            </a:rPr>
            <a:t>dari</a:t>
          </a:r>
          <a:r>
            <a:rPr lang="en-US" sz="1600" dirty="0">
              <a:latin typeface="Berlin Sans FB" pitchFamily="34" charset="0"/>
            </a:rPr>
            <a:t> </a:t>
          </a:r>
          <a:r>
            <a:rPr lang="en-US" sz="1600" dirty="0" err="1">
              <a:latin typeface="Berlin Sans FB" pitchFamily="34" charset="0"/>
            </a:rPr>
            <a:t>Permenakertrans</a:t>
          </a:r>
          <a:r>
            <a:rPr lang="en-US" sz="1600" dirty="0">
              <a:latin typeface="Berlin Sans FB" pitchFamily="34" charset="0"/>
            </a:rPr>
            <a:t> No. 16/2011)</a:t>
          </a:r>
          <a:endParaRPr lang="id-ID" sz="1600" dirty="0"/>
        </a:p>
      </dgm:t>
    </dgm:pt>
    <dgm:pt modelId="{0F40879B-1501-4125-865D-8F1E998E91F7}" type="parTrans" cxnId="{0C2E25AB-1631-4E72-8B16-A6D77AAD1920}">
      <dgm:prSet/>
      <dgm:spPr/>
      <dgm:t>
        <a:bodyPr/>
        <a:lstStyle/>
        <a:p>
          <a:endParaRPr lang="id-ID"/>
        </a:p>
      </dgm:t>
    </dgm:pt>
    <dgm:pt modelId="{AE631E05-E6A5-4CC2-BED8-D44FF756E962}" type="sibTrans" cxnId="{0C2E25AB-1631-4E72-8B16-A6D77AAD1920}">
      <dgm:prSet/>
      <dgm:spPr/>
      <dgm:t>
        <a:bodyPr/>
        <a:lstStyle/>
        <a:p>
          <a:endParaRPr lang="id-ID"/>
        </a:p>
      </dgm:t>
    </dgm:pt>
    <dgm:pt modelId="{E2AFA2C4-90D8-4115-B82B-F5B004E58518}">
      <dgm:prSet phldrT="[Text]"/>
      <dgm:spPr>
        <a:blipFill dpi="0" rotWithShape="0">
          <a:blip xmlns:r="http://schemas.openxmlformats.org/officeDocument/2006/relationships" r:embed="rId4" cstate="print"/>
          <a:srcRect/>
          <a:stretch>
            <a:fillRect/>
          </a:stretch>
        </a:blipFill>
      </dgm:spPr>
      <dgm:t>
        <a:bodyPr/>
        <a:lstStyle/>
        <a:p>
          <a:r>
            <a:rPr lang="id-ID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Putusan MK No. 115/PUU-VII/2009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  <a:p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Terkait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hak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berunding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bagi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SP/SB yang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lebih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dari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1 SP/SB</a:t>
          </a:r>
          <a:endParaRPr lang="id-ID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C37E6FC9-6466-4761-B16B-F22F28248B3C}" type="parTrans" cxnId="{26C7C268-AA7F-40ED-B8AB-8C6F6E9C2AEB}">
      <dgm:prSet/>
      <dgm:spPr/>
      <dgm:t>
        <a:bodyPr/>
        <a:lstStyle/>
        <a:p>
          <a:endParaRPr lang="id-ID"/>
        </a:p>
      </dgm:t>
    </dgm:pt>
    <dgm:pt modelId="{C844377D-3B8D-44B6-864E-AE9847BAC6FD}" type="sibTrans" cxnId="{26C7C268-AA7F-40ED-B8AB-8C6F6E9C2AEB}">
      <dgm:prSet/>
      <dgm:spPr/>
      <dgm:t>
        <a:bodyPr/>
        <a:lstStyle/>
        <a:p>
          <a:endParaRPr lang="id-ID"/>
        </a:p>
      </dgm:t>
    </dgm:pt>
    <dgm:pt modelId="{1149B1CD-7002-4005-BE82-9A8EB4689DB4}">
      <dgm:prSet phldrT="[Text]" custT="1"/>
      <dgm:spPr>
        <a:blipFill dpi="0" rotWithShape="0">
          <a:blip xmlns:r="http://schemas.openxmlformats.org/officeDocument/2006/relationships" r:embed="rId5" cstate="print"/>
          <a:srcRect/>
          <a:stretch>
            <a:fillRect/>
          </a:stretch>
        </a:blipFill>
      </dgm:spPr>
      <dgm:t>
        <a:bodyPr/>
        <a:lstStyle/>
        <a:p>
          <a:r>
            <a:rPr lang="en-US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UU No.</a:t>
          </a:r>
          <a:r>
            <a:rPr lang="id-ID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21/2000</a:t>
          </a:r>
          <a:endParaRPr lang="id-ID" sz="20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0FB64B-7840-427D-8A77-68170E95D9E4}" type="parTrans" cxnId="{46102396-8DF1-4EC7-8F53-E7CB4283E2F6}">
      <dgm:prSet/>
      <dgm:spPr/>
      <dgm:t>
        <a:bodyPr/>
        <a:lstStyle/>
        <a:p>
          <a:endParaRPr lang="id-ID"/>
        </a:p>
      </dgm:t>
    </dgm:pt>
    <dgm:pt modelId="{D5E234FF-2A44-49C0-A850-55A1B3D88230}" type="sibTrans" cxnId="{46102396-8DF1-4EC7-8F53-E7CB4283E2F6}">
      <dgm:prSet/>
      <dgm:spPr/>
      <dgm:t>
        <a:bodyPr/>
        <a:lstStyle/>
        <a:p>
          <a:endParaRPr lang="id-ID"/>
        </a:p>
      </dgm:t>
    </dgm:pt>
    <dgm:pt modelId="{EF058333-4087-4939-8040-BF10D5F973CA}" type="pres">
      <dgm:prSet presAssocID="{5A04F01A-D77F-46B5-A698-80488A97B1DC}" presName="cycle" presStyleCnt="0">
        <dgm:presLayoutVars>
          <dgm:dir/>
          <dgm:resizeHandles val="exact"/>
        </dgm:presLayoutVars>
      </dgm:prSet>
      <dgm:spPr/>
    </dgm:pt>
    <dgm:pt modelId="{1F6EE4FE-2863-4BE5-909B-CCC0014BDE05}" type="pres">
      <dgm:prSet presAssocID="{CD4BEB88-11DB-4092-88C0-C9CD2690831A}" presName="node" presStyleLbl="node1" presStyleIdx="0" presStyleCnt="5" custScaleX="283913" custRadScaleRad="96491" custRadScaleInc="-9752">
        <dgm:presLayoutVars>
          <dgm:bulletEnabled val="1"/>
        </dgm:presLayoutVars>
      </dgm:prSet>
      <dgm:spPr/>
    </dgm:pt>
    <dgm:pt modelId="{BD55FEEF-5DE0-4B26-80E8-5AA474D64191}" type="pres">
      <dgm:prSet presAssocID="{CD4BEB88-11DB-4092-88C0-C9CD2690831A}" presName="spNode" presStyleCnt="0"/>
      <dgm:spPr/>
    </dgm:pt>
    <dgm:pt modelId="{0263452B-7FB7-4067-909D-E5754E2D2E3C}" type="pres">
      <dgm:prSet presAssocID="{FFC4152B-99B4-49DD-8002-B9B3231834DA}" presName="sibTrans" presStyleLbl="sibTrans1D1" presStyleIdx="0" presStyleCnt="5"/>
      <dgm:spPr/>
    </dgm:pt>
    <dgm:pt modelId="{941EE4BE-35BA-4801-9E4A-8CFB0E51F51B}" type="pres">
      <dgm:prSet presAssocID="{54FA92E7-5FE4-4054-9C93-7A06B10B3D83}" presName="node" presStyleLbl="node1" presStyleIdx="1" presStyleCnt="5" custScaleX="166180" custRadScaleRad="100596" custRadScaleInc="-4235">
        <dgm:presLayoutVars>
          <dgm:bulletEnabled val="1"/>
        </dgm:presLayoutVars>
      </dgm:prSet>
      <dgm:spPr/>
    </dgm:pt>
    <dgm:pt modelId="{B2135747-7422-46FC-BEAD-DEDAB8803777}" type="pres">
      <dgm:prSet presAssocID="{54FA92E7-5FE4-4054-9C93-7A06B10B3D83}" presName="spNode" presStyleCnt="0"/>
      <dgm:spPr/>
    </dgm:pt>
    <dgm:pt modelId="{6B4AE159-DBB8-4F0A-B00C-E47A0EE133F8}" type="pres">
      <dgm:prSet presAssocID="{C35EADFD-F4B4-4E2D-884B-BD048175E886}" presName="sibTrans" presStyleLbl="sibTrans1D1" presStyleIdx="1" presStyleCnt="5"/>
      <dgm:spPr/>
    </dgm:pt>
    <dgm:pt modelId="{C497C3DA-FCCB-41FB-A5F1-E960DEA5BCDC}" type="pres">
      <dgm:prSet presAssocID="{6EC92C7B-CD95-445B-AFF0-5F9E4667E93B}" presName="node" presStyleLbl="node1" presStyleIdx="2" presStyleCnt="5" custScaleX="189519" custRadScaleRad="96109" custRadScaleInc="-127148">
        <dgm:presLayoutVars>
          <dgm:bulletEnabled val="1"/>
        </dgm:presLayoutVars>
      </dgm:prSet>
      <dgm:spPr/>
    </dgm:pt>
    <dgm:pt modelId="{2E11C4B8-1D6F-438C-8C2F-EE515C1B10C4}" type="pres">
      <dgm:prSet presAssocID="{6EC92C7B-CD95-445B-AFF0-5F9E4667E93B}" presName="spNode" presStyleCnt="0"/>
      <dgm:spPr/>
    </dgm:pt>
    <dgm:pt modelId="{B77CCD4A-0D49-4B19-85B0-D6D03737ED37}" type="pres">
      <dgm:prSet presAssocID="{AE631E05-E6A5-4CC2-BED8-D44FF756E962}" presName="sibTrans" presStyleLbl="sibTrans1D1" presStyleIdx="2" presStyleCnt="5"/>
      <dgm:spPr/>
    </dgm:pt>
    <dgm:pt modelId="{712267AD-9CE7-4F22-A11D-35B84A421C07}" type="pres">
      <dgm:prSet presAssocID="{E2AFA2C4-90D8-4115-B82B-F5B004E58518}" presName="node" presStyleLbl="node1" presStyleIdx="3" presStyleCnt="5" custScaleX="178875" custRadScaleRad="96881" custRadScaleInc="121993">
        <dgm:presLayoutVars>
          <dgm:bulletEnabled val="1"/>
        </dgm:presLayoutVars>
      </dgm:prSet>
      <dgm:spPr/>
    </dgm:pt>
    <dgm:pt modelId="{F9F40D87-6C01-4E26-8811-0CE7E674BBEF}" type="pres">
      <dgm:prSet presAssocID="{E2AFA2C4-90D8-4115-B82B-F5B004E58518}" presName="spNode" presStyleCnt="0"/>
      <dgm:spPr/>
    </dgm:pt>
    <dgm:pt modelId="{3F98BE0B-FEA6-45AB-9F63-F0392F82599E}" type="pres">
      <dgm:prSet presAssocID="{C844377D-3B8D-44B6-864E-AE9847BAC6FD}" presName="sibTrans" presStyleLbl="sibTrans1D1" presStyleIdx="3" presStyleCnt="5"/>
      <dgm:spPr/>
    </dgm:pt>
    <dgm:pt modelId="{5AB745C0-BEC4-4602-B55D-2C91858F4F0E}" type="pres">
      <dgm:prSet presAssocID="{1149B1CD-7002-4005-BE82-9A8EB4689DB4}" presName="node" presStyleLbl="node1" presStyleIdx="4" presStyleCnt="5" custScaleX="166952" custScaleY="95454" custRadScaleRad="100231" custRadScaleInc="1671">
        <dgm:presLayoutVars>
          <dgm:bulletEnabled val="1"/>
        </dgm:presLayoutVars>
      </dgm:prSet>
      <dgm:spPr/>
    </dgm:pt>
    <dgm:pt modelId="{F9DFAD33-6842-4606-AB40-D442234A0D35}" type="pres">
      <dgm:prSet presAssocID="{1149B1CD-7002-4005-BE82-9A8EB4689DB4}" presName="spNode" presStyleCnt="0"/>
      <dgm:spPr/>
    </dgm:pt>
    <dgm:pt modelId="{E81ABDB5-2C9E-4ED0-8671-9519FD3A34C4}" type="pres">
      <dgm:prSet presAssocID="{D5E234FF-2A44-49C0-A850-55A1B3D88230}" presName="sibTrans" presStyleLbl="sibTrans1D1" presStyleIdx="4" presStyleCnt="5"/>
      <dgm:spPr/>
    </dgm:pt>
  </dgm:ptLst>
  <dgm:cxnLst>
    <dgm:cxn modelId="{A2E26C03-0884-487D-A461-427565699406}" type="presOf" srcId="{C844377D-3B8D-44B6-864E-AE9847BAC6FD}" destId="{3F98BE0B-FEA6-45AB-9F63-F0392F82599E}" srcOrd="0" destOrd="0" presId="urn:microsoft.com/office/officeart/2005/8/layout/cycle6"/>
    <dgm:cxn modelId="{9A359006-69C2-4CDA-B4E1-C44B0D6464B9}" type="presOf" srcId="{E2AFA2C4-90D8-4115-B82B-F5B004E58518}" destId="{712267AD-9CE7-4F22-A11D-35B84A421C07}" srcOrd="0" destOrd="0" presId="urn:microsoft.com/office/officeart/2005/8/layout/cycle6"/>
    <dgm:cxn modelId="{D2C20912-CAE5-4056-9E04-DDA317BA4492}" type="presOf" srcId="{6EC92C7B-CD95-445B-AFF0-5F9E4667E93B}" destId="{C497C3DA-FCCB-41FB-A5F1-E960DEA5BCDC}" srcOrd="0" destOrd="0" presId="urn:microsoft.com/office/officeart/2005/8/layout/cycle6"/>
    <dgm:cxn modelId="{0CD12116-DC15-4EDC-B3BE-BDBF1BC07391}" type="presOf" srcId="{CD4BEB88-11DB-4092-88C0-C9CD2690831A}" destId="{1F6EE4FE-2863-4BE5-909B-CCC0014BDE05}" srcOrd="0" destOrd="0" presId="urn:microsoft.com/office/officeart/2005/8/layout/cycle6"/>
    <dgm:cxn modelId="{453DD91B-BE63-492E-99BC-EE945B5D77D2}" type="presOf" srcId="{5A04F01A-D77F-46B5-A698-80488A97B1DC}" destId="{EF058333-4087-4939-8040-BF10D5F973CA}" srcOrd="0" destOrd="0" presId="urn:microsoft.com/office/officeart/2005/8/layout/cycle6"/>
    <dgm:cxn modelId="{79BC611E-7C77-4E78-A4B8-3DA7A68057B6}" type="presOf" srcId="{54FA92E7-5FE4-4054-9C93-7A06B10B3D83}" destId="{941EE4BE-35BA-4801-9E4A-8CFB0E51F51B}" srcOrd="0" destOrd="0" presId="urn:microsoft.com/office/officeart/2005/8/layout/cycle6"/>
    <dgm:cxn modelId="{C4B20A22-D22D-4D48-9283-CCEC8619A5B2}" srcId="{5A04F01A-D77F-46B5-A698-80488A97B1DC}" destId="{CD4BEB88-11DB-4092-88C0-C9CD2690831A}" srcOrd="0" destOrd="0" parTransId="{D3015FE9-B0E7-45D6-B8E8-2336230F07AF}" sibTransId="{FFC4152B-99B4-49DD-8002-B9B3231834DA}"/>
    <dgm:cxn modelId="{1D21735B-3098-4514-A7FE-95809E98CC0E}" type="presOf" srcId="{C35EADFD-F4B4-4E2D-884B-BD048175E886}" destId="{6B4AE159-DBB8-4F0A-B00C-E47A0EE133F8}" srcOrd="0" destOrd="0" presId="urn:microsoft.com/office/officeart/2005/8/layout/cycle6"/>
    <dgm:cxn modelId="{D54C5565-C623-46FA-8234-413A6617D6D2}" type="presOf" srcId="{FFC4152B-99B4-49DD-8002-B9B3231834DA}" destId="{0263452B-7FB7-4067-909D-E5754E2D2E3C}" srcOrd="0" destOrd="0" presId="urn:microsoft.com/office/officeart/2005/8/layout/cycle6"/>
    <dgm:cxn modelId="{26C7C268-AA7F-40ED-B8AB-8C6F6E9C2AEB}" srcId="{5A04F01A-D77F-46B5-A698-80488A97B1DC}" destId="{E2AFA2C4-90D8-4115-B82B-F5B004E58518}" srcOrd="3" destOrd="0" parTransId="{C37E6FC9-6466-4761-B16B-F22F28248B3C}" sibTransId="{C844377D-3B8D-44B6-864E-AE9847BAC6FD}"/>
    <dgm:cxn modelId="{CD6A907F-41EE-4001-95BD-F6F243CECF5D}" type="presOf" srcId="{1149B1CD-7002-4005-BE82-9A8EB4689DB4}" destId="{5AB745C0-BEC4-4602-B55D-2C91858F4F0E}" srcOrd="0" destOrd="0" presId="urn:microsoft.com/office/officeart/2005/8/layout/cycle6"/>
    <dgm:cxn modelId="{46102396-8DF1-4EC7-8F53-E7CB4283E2F6}" srcId="{5A04F01A-D77F-46B5-A698-80488A97B1DC}" destId="{1149B1CD-7002-4005-BE82-9A8EB4689DB4}" srcOrd="4" destOrd="0" parTransId="{4C0FB64B-7840-427D-8A77-68170E95D9E4}" sibTransId="{D5E234FF-2A44-49C0-A850-55A1B3D88230}"/>
    <dgm:cxn modelId="{0C2E25AB-1631-4E72-8B16-A6D77AAD1920}" srcId="{5A04F01A-D77F-46B5-A698-80488A97B1DC}" destId="{6EC92C7B-CD95-445B-AFF0-5F9E4667E93B}" srcOrd="2" destOrd="0" parTransId="{0F40879B-1501-4125-865D-8F1E998E91F7}" sibTransId="{AE631E05-E6A5-4CC2-BED8-D44FF756E962}"/>
    <dgm:cxn modelId="{E56550DE-699A-4E52-A2BD-D72CCA7ACCC2}" srcId="{5A04F01A-D77F-46B5-A698-80488A97B1DC}" destId="{54FA92E7-5FE4-4054-9C93-7A06B10B3D83}" srcOrd="1" destOrd="0" parTransId="{6E4D72C6-0184-4CEF-9DA7-2746565A78CA}" sibTransId="{C35EADFD-F4B4-4E2D-884B-BD048175E886}"/>
    <dgm:cxn modelId="{8D2618F7-EE79-4C36-882B-73D6273FF081}" type="presOf" srcId="{D5E234FF-2A44-49C0-A850-55A1B3D88230}" destId="{E81ABDB5-2C9E-4ED0-8671-9519FD3A34C4}" srcOrd="0" destOrd="0" presId="urn:microsoft.com/office/officeart/2005/8/layout/cycle6"/>
    <dgm:cxn modelId="{281933F8-3209-4577-908F-4BB862901EDD}" type="presOf" srcId="{AE631E05-E6A5-4CC2-BED8-D44FF756E962}" destId="{B77CCD4A-0D49-4B19-85B0-D6D03737ED37}" srcOrd="0" destOrd="0" presId="urn:microsoft.com/office/officeart/2005/8/layout/cycle6"/>
    <dgm:cxn modelId="{C4AF2C8E-4D8A-44AD-B763-686C333BA6BD}" type="presParOf" srcId="{EF058333-4087-4939-8040-BF10D5F973CA}" destId="{1F6EE4FE-2863-4BE5-909B-CCC0014BDE05}" srcOrd="0" destOrd="0" presId="urn:microsoft.com/office/officeart/2005/8/layout/cycle6"/>
    <dgm:cxn modelId="{3951D9FD-EB0E-48C5-A00C-3F73B29C0C3F}" type="presParOf" srcId="{EF058333-4087-4939-8040-BF10D5F973CA}" destId="{BD55FEEF-5DE0-4B26-80E8-5AA474D64191}" srcOrd="1" destOrd="0" presId="urn:microsoft.com/office/officeart/2005/8/layout/cycle6"/>
    <dgm:cxn modelId="{8E54DDDF-0A97-47CD-86D1-3ECB1FCEFCAE}" type="presParOf" srcId="{EF058333-4087-4939-8040-BF10D5F973CA}" destId="{0263452B-7FB7-4067-909D-E5754E2D2E3C}" srcOrd="2" destOrd="0" presId="urn:microsoft.com/office/officeart/2005/8/layout/cycle6"/>
    <dgm:cxn modelId="{E0A028FD-7879-4F81-BC70-BE095A92150E}" type="presParOf" srcId="{EF058333-4087-4939-8040-BF10D5F973CA}" destId="{941EE4BE-35BA-4801-9E4A-8CFB0E51F51B}" srcOrd="3" destOrd="0" presId="urn:microsoft.com/office/officeart/2005/8/layout/cycle6"/>
    <dgm:cxn modelId="{486CD64A-AF18-4650-AC55-BD29737CC879}" type="presParOf" srcId="{EF058333-4087-4939-8040-BF10D5F973CA}" destId="{B2135747-7422-46FC-BEAD-DEDAB8803777}" srcOrd="4" destOrd="0" presId="urn:microsoft.com/office/officeart/2005/8/layout/cycle6"/>
    <dgm:cxn modelId="{C060104D-0F99-48F2-8339-B70F456A7FF4}" type="presParOf" srcId="{EF058333-4087-4939-8040-BF10D5F973CA}" destId="{6B4AE159-DBB8-4F0A-B00C-E47A0EE133F8}" srcOrd="5" destOrd="0" presId="urn:microsoft.com/office/officeart/2005/8/layout/cycle6"/>
    <dgm:cxn modelId="{6A608E46-8460-4261-8631-DE34B8807E79}" type="presParOf" srcId="{EF058333-4087-4939-8040-BF10D5F973CA}" destId="{C497C3DA-FCCB-41FB-A5F1-E960DEA5BCDC}" srcOrd="6" destOrd="0" presId="urn:microsoft.com/office/officeart/2005/8/layout/cycle6"/>
    <dgm:cxn modelId="{056C1694-682D-41C5-95D4-3D9F5A50C80E}" type="presParOf" srcId="{EF058333-4087-4939-8040-BF10D5F973CA}" destId="{2E11C4B8-1D6F-438C-8C2F-EE515C1B10C4}" srcOrd="7" destOrd="0" presId="urn:microsoft.com/office/officeart/2005/8/layout/cycle6"/>
    <dgm:cxn modelId="{643624DC-9CB9-453D-A0C0-022DB34DD453}" type="presParOf" srcId="{EF058333-4087-4939-8040-BF10D5F973CA}" destId="{B77CCD4A-0D49-4B19-85B0-D6D03737ED37}" srcOrd="8" destOrd="0" presId="urn:microsoft.com/office/officeart/2005/8/layout/cycle6"/>
    <dgm:cxn modelId="{119C3342-52A4-4D79-91FA-23E74ACAE63D}" type="presParOf" srcId="{EF058333-4087-4939-8040-BF10D5F973CA}" destId="{712267AD-9CE7-4F22-A11D-35B84A421C07}" srcOrd="9" destOrd="0" presId="urn:microsoft.com/office/officeart/2005/8/layout/cycle6"/>
    <dgm:cxn modelId="{7BD446D0-A568-4252-85C7-6E61BF0B4CF3}" type="presParOf" srcId="{EF058333-4087-4939-8040-BF10D5F973CA}" destId="{F9F40D87-6C01-4E26-8811-0CE7E674BBEF}" srcOrd="10" destOrd="0" presId="urn:microsoft.com/office/officeart/2005/8/layout/cycle6"/>
    <dgm:cxn modelId="{DB97F2F9-4553-46CD-8496-55AED57A954B}" type="presParOf" srcId="{EF058333-4087-4939-8040-BF10D5F973CA}" destId="{3F98BE0B-FEA6-45AB-9F63-F0392F82599E}" srcOrd="11" destOrd="0" presId="urn:microsoft.com/office/officeart/2005/8/layout/cycle6"/>
    <dgm:cxn modelId="{6F755335-B3C5-40D4-86FE-34B591E335D0}" type="presParOf" srcId="{EF058333-4087-4939-8040-BF10D5F973CA}" destId="{5AB745C0-BEC4-4602-B55D-2C91858F4F0E}" srcOrd="12" destOrd="0" presId="urn:microsoft.com/office/officeart/2005/8/layout/cycle6"/>
    <dgm:cxn modelId="{77DD636A-1A21-46C0-B0E1-322C2B082C5F}" type="presParOf" srcId="{EF058333-4087-4939-8040-BF10D5F973CA}" destId="{F9DFAD33-6842-4606-AB40-D442234A0D35}" srcOrd="13" destOrd="0" presId="urn:microsoft.com/office/officeart/2005/8/layout/cycle6"/>
    <dgm:cxn modelId="{3CB5FAF0-AEFE-4752-B826-CA57497022A8}" type="presParOf" srcId="{EF058333-4087-4939-8040-BF10D5F973CA}" destId="{E81ABDB5-2C9E-4ED0-8671-9519FD3A34C4}" srcOrd="14" destOrd="0" presId="urn:microsoft.com/office/officeart/2005/8/layout/cycle6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C9638A-444E-4842-86FE-D367E8B5C27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6C25C6E-A50A-4C55-8124-78F98AEA6B3A}">
      <dgm:prSet phldrT="[Text]" custT="1"/>
      <dgm:spPr/>
      <dgm:t>
        <a:bodyPr/>
        <a:lstStyle/>
        <a:p>
          <a:r>
            <a:rPr lang="en-US" sz="2000" dirty="0" err="1">
              <a:solidFill>
                <a:schemeClr val="bg1"/>
              </a:solidFill>
            </a:rPr>
            <a:t>Baru</a:t>
          </a:r>
          <a:endParaRPr lang="en-US" sz="2000" dirty="0">
            <a:solidFill>
              <a:schemeClr val="bg1"/>
            </a:solidFill>
          </a:endParaRPr>
        </a:p>
      </dgm:t>
    </dgm:pt>
    <dgm:pt modelId="{C591C113-658B-4F3B-A29D-594812D41BC6}" type="parTrans" cxnId="{108C3607-22E2-40A9-B626-7A64FC94F5E0}">
      <dgm:prSet/>
      <dgm:spPr/>
      <dgm:t>
        <a:bodyPr/>
        <a:lstStyle/>
        <a:p>
          <a:endParaRPr lang="en-US" sz="2000"/>
        </a:p>
      </dgm:t>
    </dgm:pt>
    <dgm:pt modelId="{FD0A8F4C-66B8-46BB-BB0C-6D8D9CF8E2B2}" type="sibTrans" cxnId="{108C3607-22E2-40A9-B626-7A64FC94F5E0}">
      <dgm:prSet/>
      <dgm:spPr/>
      <dgm:t>
        <a:bodyPr/>
        <a:lstStyle/>
        <a:p>
          <a:endParaRPr lang="en-US" sz="2000"/>
        </a:p>
      </dgm:t>
    </dgm:pt>
    <dgm:pt modelId="{9C2E344B-CBCA-4436-B7C0-5474CC953360}">
      <dgm:prSet phldrT="[Text]" custT="1"/>
      <dgm:spPr/>
      <dgm:t>
        <a:bodyPr/>
        <a:lstStyle/>
        <a:p>
          <a:r>
            <a:rPr lang="en-US" sz="1800" dirty="0" err="1">
              <a:solidFill>
                <a:schemeClr val="bg1"/>
              </a:solidFill>
            </a:rPr>
            <a:t>Pembaharuan</a:t>
          </a:r>
          <a:endParaRPr lang="en-US" sz="1800" dirty="0">
            <a:solidFill>
              <a:schemeClr val="bg1"/>
            </a:solidFill>
          </a:endParaRPr>
        </a:p>
      </dgm:t>
    </dgm:pt>
    <dgm:pt modelId="{177C77B0-EDD4-4874-9000-E1193E86994A}" type="parTrans" cxnId="{73391218-8D96-4B0D-82DF-E121FE31103B}">
      <dgm:prSet/>
      <dgm:spPr/>
      <dgm:t>
        <a:bodyPr/>
        <a:lstStyle/>
        <a:p>
          <a:endParaRPr lang="en-US" sz="2000"/>
        </a:p>
      </dgm:t>
    </dgm:pt>
    <dgm:pt modelId="{18906CAA-A3EB-4EE2-A757-D4C83BFD51E9}" type="sibTrans" cxnId="{73391218-8D96-4B0D-82DF-E121FE31103B}">
      <dgm:prSet/>
      <dgm:spPr/>
      <dgm:t>
        <a:bodyPr/>
        <a:lstStyle/>
        <a:p>
          <a:endParaRPr lang="en-US" sz="2000"/>
        </a:p>
      </dgm:t>
    </dgm:pt>
    <dgm:pt modelId="{07D6872C-745A-4D70-BA8D-C5D4B4394B0D}">
      <dgm:prSet phldrT="[Text]" custT="1"/>
      <dgm:spPr/>
      <dgm:t>
        <a:bodyPr/>
        <a:lstStyle/>
        <a:p>
          <a:r>
            <a:rPr lang="en-US" sz="1800" dirty="0" err="1">
              <a:solidFill>
                <a:schemeClr val="bg1"/>
              </a:solidFill>
            </a:rPr>
            <a:t>Perpanjangan</a:t>
          </a:r>
          <a:endParaRPr lang="en-US" sz="1800" dirty="0">
            <a:solidFill>
              <a:schemeClr val="bg1"/>
            </a:solidFill>
          </a:endParaRPr>
        </a:p>
      </dgm:t>
    </dgm:pt>
    <dgm:pt modelId="{84408E7F-04D5-43D1-98E3-0A80E19FF7CC}" type="parTrans" cxnId="{395C3225-F6EC-45A2-9F7F-5A0C284F00F5}">
      <dgm:prSet/>
      <dgm:spPr/>
      <dgm:t>
        <a:bodyPr/>
        <a:lstStyle/>
        <a:p>
          <a:endParaRPr lang="en-US" sz="2000"/>
        </a:p>
      </dgm:t>
    </dgm:pt>
    <dgm:pt modelId="{53A34AB1-CD6F-4FE2-9258-4E4182EF8388}" type="sibTrans" cxnId="{395C3225-F6EC-45A2-9F7F-5A0C284F00F5}">
      <dgm:prSet/>
      <dgm:spPr/>
      <dgm:t>
        <a:bodyPr/>
        <a:lstStyle/>
        <a:p>
          <a:endParaRPr lang="en-US" sz="2000"/>
        </a:p>
      </dgm:t>
    </dgm:pt>
    <dgm:pt modelId="{6270CA87-720A-41B6-BC60-6E0B7C5C07BA}">
      <dgm:prSet phldrT="[Text]" custT="1"/>
      <dgm:spPr/>
      <dgm:t>
        <a:bodyPr/>
        <a:lstStyle/>
        <a:p>
          <a:r>
            <a:rPr lang="en-US" sz="2000" dirty="0" err="1">
              <a:solidFill>
                <a:schemeClr val="bg1"/>
              </a:solidFill>
            </a:rPr>
            <a:t>Perubahan</a:t>
          </a:r>
          <a:endParaRPr lang="en-US" sz="2000" dirty="0">
            <a:solidFill>
              <a:schemeClr val="bg1"/>
            </a:solidFill>
          </a:endParaRPr>
        </a:p>
      </dgm:t>
    </dgm:pt>
    <dgm:pt modelId="{C7C01B6B-D42C-4F03-8396-36BC4E2B52CA}" type="parTrans" cxnId="{FFCCB954-2EB5-417E-AC23-D50AEE683E0A}">
      <dgm:prSet/>
      <dgm:spPr/>
      <dgm:t>
        <a:bodyPr/>
        <a:lstStyle/>
        <a:p>
          <a:endParaRPr lang="en-US" sz="2000"/>
        </a:p>
      </dgm:t>
    </dgm:pt>
    <dgm:pt modelId="{D8F2B1CC-8415-4E48-8D33-A0526C703179}" type="sibTrans" cxnId="{FFCCB954-2EB5-417E-AC23-D50AEE683E0A}">
      <dgm:prSet/>
      <dgm:spPr/>
      <dgm:t>
        <a:bodyPr/>
        <a:lstStyle/>
        <a:p>
          <a:endParaRPr lang="en-US" sz="2000"/>
        </a:p>
      </dgm:t>
    </dgm:pt>
    <dgm:pt modelId="{818DF819-B303-4A6F-8ACE-3A6201E5FE9C}" type="pres">
      <dgm:prSet presAssocID="{27C9638A-444E-4842-86FE-D367E8B5C272}" presName="rootnode" presStyleCnt="0">
        <dgm:presLayoutVars>
          <dgm:chMax/>
          <dgm:chPref/>
          <dgm:dir/>
          <dgm:animLvl val="lvl"/>
        </dgm:presLayoutVars>
      </dgm:prSet>
      <dgm:spPr/>
    </dgm:pt>
    <dgm:pt modelId="{B2EA484E-36A7-4CD2-851A-C8B297567CDC}" type="pres">
      <dgm:prSet presAssocID="{66C25C6E-A50A-4C55-8124-78F98AEA6B3A}" presName="composite" presStyleCnt="0"/>
      <dgm:spPr/>
    </dgm:pt>
    <dgm:pt modelId="{0F6B8A25-5CFF-42C8-BACA-0ABBC55BE5FE}" type="pres">
      <dgm:prSet presAssocID="{66C25C6E-A50A-4C55-8124-78F98AEA6B3A}" presName="LShape" presStyleLbl="alignNode1" presStyleIdx="0" presStyleCnt="7"/>
      <dgm:spPr/>
    </dgm:pt>
    <dgm:pt modelId="{C8400A88-808A-4CDB-880E-7D9B8F6DEF27}" type="pres">
      <dgm:prSet presAssocID="{66C25C6E-A50A-4C55-8124-78F98AEA6B3A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74087117-B3DC-46DD-974B-59C36C14EACE}" type="pres">
      <dgm:prSet presAssocID="{66C25C6E-A50A-4C55-8124-78F98AEA6B3A}" presName="Triangle" presStyleLbl="alignNode1" presStyleIdx="1" presStyleCnt="7"/>
      <dgm:spPr/>
    </dgm:pt>
    <dgm:pt modelId="{483E1A3C-172C-44AF-9E6D-0AE5F6378026}" type="pres">
      <dgm:prSet presAssocID="{FD0A8F4C-66B8-46BB-BB0C-6D8D9CF8E2B2}" presName="sibTrans" presStyleCnt="0"/>
      <dgm:spPr/>
    </dgm:pt>
    <dgm:pt modelId="{869A4724-DBE8-44C7-A5CC-878024942281}" type="pres">
      <dgm:prSet presAssocID="{FD0A8F4C-66B8-46BB-BB0C-6D8D9CF8E2B2}" presName="space" presStyleCnt="0"/>
      <dgm:spPr/>
    </dgm:pt>
    <dgm:pt modelId="{350F7EDA-D86B-4400-9A27-73EFE3C3EBF3}" type="pres">
      <dgm:prSet presAssocID="{9C2E344B-CBCA-4436-B7C0-5474CC953360}" presName="composite" presStyleCnt="0"/>
      <dgm:spPr/>
    </dgm:pt>
    <dgm:pt modelId="{33F14385-38CC-4844-BEC6-82AAFB4936F1}" type="pres">
      <dgm:prSet presAssocID="{9C2E344B-CBCA-4436-B7C0-5474CC953360}" presName="LShape" presStyleLbl="alignNode1" presStyleIdx="2" presStyleCnt="7"/>
      <dgm:spPr/>
    </dgm:pt>
    <dgm:pt modelId="{505C31BF-A5E7-4A9A-B83E-BB0F696620B6}" type="pres">
      <dgm:prSet presAssocID="{9C2E344B-CBCA-4436-B7C0-5474CC953360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5A1017B-6079-4978-8DAC-75795A57C0F0}" type="pres">
      <dgm:prSet presAssocID="{9C2E344B-CBCA-4436-B7C0-5474CC953360}" presName="Triangle" presStyleLbl="alignNode1" presStyleIdx="3" presStyleCnt="7"/>
      <dgm:spPr/>
    </dgm:pt>
    <dgm:pt modelId="{D2200B67-3D9E-47D7-8152-33853619885E}" type="pres">
      <dgm:prSet presAssocID="{18906CAA-A3EB-4EE2-A757-D4C83BFD51E9}" presName="sibTrans" presStyleCnt="0"/>
      <dgm:spPr/>
    </dgm:pt>
    <dgm:pt modelId="{C69E64E3-189E-498E-A4AC-57041D451C48}" type="pres">
      <dgm:prSet presAssocID="{18906CAA-A3EB-4EE2-A757-D4C83BFD51E9}" presName="space" presStyleCnt="0"/>
      <dgm:spPr/>
    </dgm:pt>
    <dgm:pt modelId="{3342C69A-27C4-46BA-A007-9B9BE9B0E1EE}" type="pres">
      <dgm:prSet presAssocID="{07D6872C-745A-4D70-BA8D-C5D4B4394B0D}" presName="composite" presStyleCnt="0"/>
      <dgm:spPr/>
    </dgm:pt>
    <dgm:pt modelId="{4560979E-0CE4-480B-BDE9-BA0585A0DC1F}" type="pres">
      <dgm:prSet presAssocID="{07D6872C-745A-4D70-BA8D-C5D4B4394B0D}" presName="LShape" presStyleLbl="alignNode1" presStyleIdx="4" presStyleCnt="7"/>
      <dgm:spPr/>
    </dgm:pt>
    <dgm:pt modelId="{B44FFF77-5A49-4C2E-8AA9-9998283FE7A0}" type="pres">
      <dgm:prSet presAssocID="{07D6872C-745A-4D70-BA8D-C5D4B4394B0D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2E68C40B-D495-48B8-9015-BEE4A6E29156}" type="pres">
      <dgm:prSet presAssocID="{07D6872C-745A-4D70-BA8D-C5D4B4394B0D}" presName="Triangle" presStyleLbl="alignNode1" presStyleIdx="5" presStyleCnt="7"/>
      <dgm:spPr/>
    </dgm:pt>
    <dgm:pt modelId="{F891025D-668B-44C8-976F-B0012BA6B5EE}" type="pres">
      <dgm:prSet presAssocID="{53A34AB1-CD6F-4FE2-9258-4E4182EF8388}" presName="sibTrans" presStyleCnt="0"/>
      <dgm:spPr/>
    </dgm:pt>
    <dgm:pt modelId="{87925E1E-0C99-4C59-BB64-1618A2EE83CD}" type="pres">
      <dgm:prSet presAssocID="{53A34AB1-CD6F-4FE2-9258-4E4182EF8388}" presName="space" presStyleCnt="0"/>
      <dgm:spPr/>
    </dgm:pt>
    <dgm:pt modelId="{074B4F15-D574-47CA-A21E-9D26CC04B9D2}" type="pres">
      <dgm:prSet presAssocID="{6270CA87-720A-41B6-BC60-6E0B7C5C07BA}" presName="composite" presStyleCnt="0"/>
      <dgm:spPr/>
    </dgm:pt>
    <dgm:pt modelId="{B9577A93-ADC7-42B8-A1DF-E31A36EAAA23}" type="pres">
      <dgm:prSet presAssocID="{6270CA87-720A-41B6-BC60-6E0B7C5C07BA}" presName="LShape" presStyleLbl="alignNode1" presStyleIdx="6" presStyleCnt="7"/>
      <dgm:spPr/>
    </dgm:pt>
    <dgm:pt modelId="{4E05F299-AD2A-4803-ACCE-74E9C1EACE3F}" type="pres">
      <dgm:prSet presAssocID="{6270CA87-720A-41B6-BC60-6E0B7C5C07B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08C3607-22E2-40A9-B626-7A64FC94F5E0}" srcId="{27C9638A-444E-4842-86FE-D367E8B5C272}" destId="{66C25C6E-A50A-4C55-8124-78F98AEA6B3A}" srcOrd="0" destOrd="0" parTransId="{C591C113-658B-4F3B-A29D-594812D41BC6}" sibTransId="{FD0A8F4C-66B8-46BB-BB0C-6D8D9CF8E2B2}"/>
    <dgm:cxn modelId="{73391218-8D96-4B0D-82DF-E121FE31103B}" srcId="{27C9638A-444E-4842-86FE-D367E8B5C272}" destId="{9C2E344B-CBCA-4436-B7C0-5474CC953360}" srcOrd="1" destOrd="0" parTransId="{177C77B0-EDD4-4874-9000-E1193E86994A}" sibTransId="{18906CAA-A3EB-4EE2-A757-D4C83BFD51E9}"/>
    <dgm:cxn modelId="{395C3225-F6EC-45A2-9F7F-5A0C284F00F5}" srcId="{27C9638A-444E-4842-86FE-D367E8B5C272}" destId="{07D6872C-745A-4D70-BA8D-C5D4B4394B0D}" srcOrd="2" destOrd="0" parTransId="{84408E7F-04D5-43D1-98E3-0A80E19FF7CC}" sibTransId="{53A34AB1-CD6F-4FE2-9258-4E4182EF8388}"/>
    <dgm:cxn modelId="{866C3537-EC90-4675-AEDC-1F874243C394}" type="presOf" srcId="{6270CA87-720A-41B6-BC60-6E0B7C5C07BA}" destId="{4E05F299-AD2A-4803-ACCE-74E9C1EACE3F}" srcOrd="0" destOrd="0" presId="urn:microsoft.com/office/officeart/2009/3/layout/StepUpProcess"/>
    <dgm:cxn modelId="{FFCCB954-2EB5-417E-AC23-D50AEE683E0A}" srcId="{27C9638A-444E-4842-86FE-D367E8B5C272}" destId="{6270CA87-720A-41B6-BC60-6E0B7C5C07BA}" srcOrd="3" destOrd="0" parTransId="{C7C01B6B-D42C-4F03-8396-36BC4E2B52CA}" sibTransId="{D8F2B1CC-8415-4E48-8D33-A0526C703179}"/>
    <dgm:cxn modelId="{DC7CC876-B671-44D9-A92B-34E90985E83C}" type="presOf" srcId="{27C9638A-444E-4842-86FE-D367E8B5C272}" destId="{818DF819-B303-4A6F-8ACE-3A6201E5FE9C}" srcOrd="0" destOrd="0" presId="urn:microsoft.com/office/officeart/2009/3/layout/StepUpProcess"/>
    <dgm:cxn modelId="{A007758B-B992-4E38-888B-9F0F109F30DC}" type="presOf" srcId="{9C2E344B-CBCA-4436-B7C0-5474CC953360}" destId="{505C31BF-A5E7-4A9A-B83E-BB0F696620B6}" srcOrd="0" destOrd="0" presId="urn:microsoft.com/office/officeart/2009/3/layout/StepUpProcess"/>
    <dgm:cxn modelId="{EEF73DA5-8C29-4D56-8219-A50A7485E8E3}" type="presOf" srcId="{66C25C6E-A50A-4C55-8124-78F98AEA6B3A}" destId="{C8400A88-808A-4CDB-880E-7D9B8F6DEF27}" srcOrd="0" destOrd="0" presId="urn:microsoft.com/office/officeart/2009/3/layout/StepUpProcess"/>
    <dgm:cxn modelId="{A75BFFA7-101F-484A-B483-63530F18B6B9}" type="presOf" srcId="{07D6872C-745A-4D70-BA8D-C5D4B4394B0D}" destId="{B44FFF77-5A49-4C2E-8AA9-9998283FE7A0}" srcOrd="0" destOrd="0" presId="urn:microsoft.com/office/officeart/2009/3/layout/StepUpProcess"/>
    <dgm:cxn modelId="{8C377518-C85D-4C4B-9694-8B4B2329592C}" type="presParOf" srcId="{818DF819-B303-4A6F-8ACE-3A6201E5FE9C}" destId="{B2EA484E-36A7-4CD2-851A-C8B297567CDC}" srcOrd="0" destOrd="0" presId="urn:microsoft.com/office/officeart/2009/3/layout/StepUpProcess"/>
    <dgm:cxn modelId="{924D7AE5-F987-4449-AE10-67D992D101F4}" type="presParOf" srcId="{B2EA484E-36A7-4CD2-851A-C8B297567CDC}" destId="{0F6B8A25-5CFF-42C8-BACA-0ABBC55BE5FE}" srcOrd="0" destOrd="0" presId="urn:microsoft.com/office/officeart/2009/3/layout/StepUpProcess"/>
    <dgm:cxn modelId="{6A010A08-906B-4610-8D80-93F18C3B2447}" type="presParOf" srcId="{B2EA484E-36A7-4CD2-851A-C8B297567CDC}" destId="{C8400A88-808A-4CDB-880E-7D9B8F6DEF27}" srcOrd="1" destOrd="0" presId="urn:microsoft.com/office/officeart/2009/3/layout/StepUpProcess"/>
    <dgm:cxn modelId="{21A223C3-2A4E-454F-A43C-A10CDDD3C7F9}" type="presParOf" srcId="{B2EA484E-36A7-4CD2-851A-C8B297567CDC}" destId="{74087117-B3DC-46DD-974B-59C36C14EACE}" srcOrd="2" destOrd="0" presId="urn:microsoft.com/office/officeart/2009/3/layout/StepUpProcess"/>
    <dgm:cxn modelId="{6FEAECC2-02BE-4F83-91AC-0A8499C62677}" type="presParOf" srcId="{818DF819-B303-4A6F-8ACE-3A6201E5FE9C}" destId="{483E1A3C-172C-44AF-9E6D-0AE5F6378026}" srcOrd="1" destOrd="0" presId="urn:microsoft.com/office/officeart/2009/3/layout/StepUpProcess"/>
    <dgm:cxn modelId="{7684994E-64A0-4340-A610-235C6B0EEA38}" type="presParOf" srcId="{483E1A3C-172C-44AF-9E6D-0AE5F6378026}" destId="{869A4724-DBE8-44C7-A5CC-878024942281}" srcOrd="0" destOrd="0" presId="urn:microsoft.com/office/officeart/2009/3/layout/StepUpProcess"/>
    <dgm:cxn modelId="{A5B5BFBB-2E66-45A9-AA9A-C5A55F69911E}" type="presParOf" srcId="{818DF819-B303-4A6F-8ACE-3A6201E5FE9C}" destId="{350F7EDA-D86B-4400-9A27-73EFE3C3EBF3}" srcOrd="2" destOrd="0" presId="urn:microsoft.com/office/officeart/2009/3/layout/StepUpProcess"/>
    <dgm:cxn modelId="{ECE5EADC-C885-4257-9941-10C340DB57B8}" type="presParOf" srcId="{350F7EDA-D86B-4400-9A27-73EFE3C3EBF3}" destId="{33F14385-38CC-4844-BEC6-82AAFB4936F1}" srcOrd="0" destOrd="0" presId="urn:microsoft.com/office/officeart/2009/3/layout/StepUpProcess"/>
    <dgm:cxn modelId="{8B9F2FA6-96D0-4C8D-9EAC-519809D04458}" type="presParOf" srcId="{350F7EDA-D86B-4400-9A27-73EFE3C3EBF3}" destId="{505C31BF-A5E7-4A9A-B83E-BB0F696620B6}" srcOrd="1" destOrd="0" presId="urn:microsoft.com/office/officeart/2009/3/layout/StepUpProcess"/>
    <dgm:cxn modelId="{1BD69303-1F53-46FF-8726-6A645F198B51}" type="presParOf" srcId="{350F7EDA-D86B-4400-9A27-73EFE3C3EBF3}" destId="{05A1017B-6079-4978-8DAC-75795A57C0F0}" srcOrd="2" destOrd="0" presId="urn:microsoft.com/office/officeart/2009/3/layout/StepUpProcess"/>
    <dgm:cxn modelId="{C7CA9A8F-CC30-4ED5-BEDB-0514C7E4AEC3}" type="presParOf" srcId="{818DF819-B303-4A6F-8ACE-3A6201E5FE9C}" destId="{D2200B67-3D9E-47D7-8152-33853619885E}" srcOrd="3" destOrd="0" presId="urn:microsoft.com/office/officeart/2009/3/layout/StepUpProcess"/>
    <dgm:cxn modelId="{E4A7550B-8A8A-4B45-A779-D2C49738EE65}" type="presParOf" srcId="{D2200B67-3D9E-47D7-8152-33853619885E}" destId="{C69E64E3-189E-498E-A4AC-57041D451C48}" srcOrd="0" destOrd="0" presId="urn:microsoft.com/office/officeart/2009/3/layout/StepUpProcess"/>
    <dgm:cxn modelId="{DC4E921C-AB44-444D-88CE-C162E60D7B3B}" type="presParOf" srcId="{818DF819-B303-4A6F-8ACE-3A6201E5FE9C}" destId="{3342C69A-27C4-46BA-A007-9B9BE9B0E1EE}" srcOrd="4" destOrd="0" presId="urn:microsoft.com/office/officeart/2009/3/layout/StepUpProcess"/>
    <dgm:cxn modelId="{12B8CF89-C8A0-4E7F-B968-B7EFD1886C2A}" type="presParOf" srcId="{3342C69A-27C4-46BA-A007-9B9BE9B0E1EE}" destId="{4560979E-0CE4-480B-BDE9-BA0585A0DC1F}" srcOrd="0" destOrd="0" presId="urn:microsoft.com/office/officeart/2009/3/layout/StepUpProcess"/>
    <dgm:cxn modelId="{69A07F74-8B4F-4BF8-BE3A-5B499518BFB0}" type="presParOf" srcId="{3342C69A-27C4-46BA-A007-9B9BE9B0E1EE}" destId="{B44FFF77-5A49-4C2E-8AA9-9998283FE7A0}" srcOrd="1" destOrd="0" presId="urn:microsoft.com/office/officeart/2009/3/layout/StepUpProcess"/>
    <dgm:cxn modelId="{EA152146-7145-4D11-9D73-8F601C8EDE30}" type="presParOf" srcId="{3342C69A-27C4-46BA-A007-9B9BE9B0E1EE}" destId="{2E68C40B-D495-48B8-9015-BEE4A6E29156}" srcOrd="2" destOrd="0" presId="urn:microsoft.com/office/officeart/2009/3/layout/StepUpProcess"/>
    <dgm:cxn modelId="{39A0E1DA-647D-4416-8A91-64DC9779AD65}" type="presParOf" srcId="{818DF819-B303-4A6F-8ACE-3A6201E5FE9C}" destId="{F891025D-668B-44C8-976F-B0012BA6B5EE}" srcOrd="5" destOrd="0" presId="urn:microsoft.com/office/officeart/2009/3/layout/StepUpProcess"/>
    <dgm:cxn modelId="{1DF03C48-14AA-4A7E-BE82-5AA57EDD196B}" type="presParOf" srcId="{F891025D-668B-44C8-976F-B0012BA6B5EE}" destId="{87925E1E-0C99-4C59-BB64-1618A2EE83CD}" srcOrd="0" destOrd="0" presId="urn:microsoft.com/office/officeart/2009/3/layout/StepUpProcess"/>
    <dgm:cxn modelId="{10549DA4-BF0B-431B-9B0E-EF1062A6A128}" type="presParOf" srcId="{818DF819-B303-4A6F-8ACE-3A6201E5FE9C}" destId="{074B4F15-D574-47CA-A21E-9D26CC04B9D2}" srcOrd="6" destOrd="0" presId="urn:microsoft.com/office/officeart/2009/3/layout/StepUpProcess"/>
    <dgm:cxn modelId="{9D70622C-0679-4D3A-8138-B95C7AF78666}" type="presParOf" srcId="{074B4F15-D574-47CA-A21E-9D26CC04B9D2}" destId="{B9577A93-ADC7-42B8-A1DF-E31A36EAAA23}" srcOrd="0" destOrd="0" presId="urn:microsoft.com/office/officeart/2009/3/layout/StepUpProcess"/>
    <dgm:cxn modelId="{C9767CFA-DB13-41A8-B4E9-2FB6EADDB2C3}" type="presParOf" srcId="{074B4F15-D574-47CA-A21E-9D26CC04B9D2}" destId="{4E05F299-AD2A-4803-ACCE-74E9C1EACE3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2679C7-C1EE-47F2-B6E1-4A18C16A7F15}" type="doc">
      <dgm:prSet loTypeId="urn:microsoft.com/office/officeart/2005/8/layout/list1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18DF25F-6FFE-4681-9019-8DF58812275B}">
      <dgm:prSet phldrT="[Text]"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Nama,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alamat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kedudukan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perusahaan</a:t>
          </a:r>
          <a:endParaRPr lang="en-US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0DAA4D-0378-4061-B725-41E30DBB6D44}" type="parTrans" cxnId="{5CA4E57F-B0DF-4FB1-A3D3-5C42FCD80345}">
      <dgm:prSet/>
      <dgm:spPr/>
      <dgm:t>
        <a:bodyPr/>
        <a:lstStyle/>
        <a:p>
          <a:endParaRPr lang="en-US"/>
        </a:p>
      </dgm:t>
    </dgm:pt>
    <dgm:pt modelId="{DE61AF80-1563-4073-949B-BC7F58002287}" type="sibTrans" cxnId="{5CA4E57F-B0DF-4FB1-A3D3-5C42FCD80345}">
      <dgm:prSet/>
      <dgm:spPr/>
      <dgm:t>
        <a:bodyPr/>
        <a:lstStyle/>
        <a:p>
          <a:endParaRPr lang="en-US"/>
        </a:p>
      </dgm:t>
    </dgm:pt>
    <dgm:pt modelId="{642F62E0-83EA-41C8-B332-6765C6C9DFEF}">
      <dgm:prSet phldrT="[Text]"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Nama,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alamat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kedudukan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SP/SB</a:t>
          </a:r>
          <a:endParaRPr lang="en-US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875979-76E4-418A-A888-EFBD422FDA16}" type="parTrans" cxnId="{8007461F-11EA-4C47-94B0-186451D3E241}">
      <dgm:prSet/>
      <dgm:spPr/>
      <dgm:t>
        <a:bodyPr/>
        <a:lstStyle/>
        <a:p>
          <a:endParaRPr lang="en-US"/>
        </a:p>
      </dgm:t>
    </dgm:pt>
    <dgm:pt modelId="{66487A9A-F891-4C7A-94F9-18920F644B08}" type="sibTrans" cxnId="{8007461F-11EA-4C47-94B0-186451D3E241}">
      <dgm:prSet/>
      <dgm:spPr/>
      <dgm:t>
        <a:bodyPr/>
        <a:lstStyle/>
        <a:p>
          <a:endParaRPr lang="en-US"/>
        </a:p>
      </dgm:t>
    </dgm:pt>
    <dgm:pt modelId="{91D62BE3-0952-40F5-A722-F66CD8C47923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Tanda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tangan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pembuat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PKB</a:t>
          </a:r>
          <a:endParaRPr lang="en-US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324141E-15BE-4B85-BA31-9515B32A8F6E}" type="parTrans" cxnId="{2F4D73DF-AA74-4742-8879-BD0DBB19809A}">
      <dgm:prSet/>
      <dgm:spPr/>
      <dgm:t>
        <a:bodyPr/>
        <a:lstStyle/>
        <a:p>
          <a:endParaRPr lang="en-US"/>
        </a:p>
      </dgm:t>
    </dgm:pt>
    <dgm:pt modelId="{8674D57E-CA8F-4632-BECB-C42892BF9D20}" type="sibTrans" cxnId="{2F4D73DF-AA74-4742-8879-BD0DBB19809A}">
      <dgm:prSet/>
      <dgm:spPr/>
      <dgm:t>
        <a:bodyPr/>
        <a:lstStyle/>
        <a:p>
          <a:endParaRPr lang="en-US"/>
        </a:p>
      </dgm:t>
    </dgm:pt>
    <dgm:pt modelId="{185B9995-A4D2-4A3F-916A-F65FFD5BF113}">
      <dgm:prSet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Mengatur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tentang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upah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kesejahteraan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pekerj</a:t>
          </a:r>
          <a:r>
            <a:rPr lang="en-U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C48BD8-C1B5-44F7-ADD0-09DC2DF96BB9}" type="parTrans" cxnId="{5C6E56CF-44E8-4D1D-980F-7059FF2D3329}">
      <dgm:prSet/>
      <dgm:spPr/>
      <dgm:t>
        <a:bodyPr/>
        <a:lstStyle/>
        <a:p>
          <a:endParaRPr lang="en-US"/>
        </a:p>
      </dgm:t>
    </dgm:pt>
    <dgm:pt modelId="{4C150C44-253B-4C3A-A797-00033E67941A}" type="sibTrans" cxnId="{5C6E56CF-44E8-4D1D-980F-7059FF2D3329}">
      <dgm:prSet/>
      <dgm:spPr/>
      <dgm:t>
        <a:bodyPr/>
        <a:lstStyle/>
        <a:p>
          <a:endParaRPr lang="en-US"/>
        </a:p>
      </dgm:t>
    </dgm:pt>
    <dgm:pt modelId="{A2C26EC3-2377-4456-84CC-9BFBD759EB62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Masa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berlaku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berakhirnya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PKB</a:t>
          </a:r>
          <a:endParaRPr lang="en-US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4E6E76-CAAD-46A8-9545-6F6BCDAA3E30}" type="parTrans" cxnId="{5A45A175-0AA4-458F-B6B7-E60941D7C6C8}">
      <dgm:prSet/>
      <dgm:spPr/>
      <dgm:t>
        <a:bodyPr/>
        <a:lstStyle/>
        <a:p>
          <a:endParaRPr lang="en-US"/>
        </a:p>
      </dgm:t>
    </dgm:pt>
    <dgm:pt modelId="{F271E727-6DA4-43B8-9E0C-BFCEF2D37AD2}" type="sibTrans" cxnId="{5A45A175-0AA4-458F-B6B7-E60941D7C6C8}">
      <dgm:prSet/>
      <dgm:spPr/>
      <dgm:t>
        <a:bodyPr/>
        <a:lstStyle/>
        <a:p>
          <a:endParaRPr lang="en-US"/>
        </a:p>
      </dgm:t>
    </dgm:pt>
    <dgm:pt modelId="{A5AF50A4-B299-490E-9B52-BD46DCF4DF89}">
      <dgm:prSet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Hak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kewajiban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para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pihak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Syarat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kerja</a:t>
          </a:r>
          <a:endParaRPr lang="en-US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92E845-97B8-4826-80CD-83232B267FC1}" type="parTrans" cxnId="{7CA3DE1D-B4DB-4C45-9FB5-9F5937DCF4A4}">
      <dgm:prSet/>
      <dgm:spPr/>
      <dgm:t>
        <a:bodyPr/>
        <a:lstStyle/>
        <a:p>
          <a:endParaRPr lang="en-US"/>
        </a:p>
      </dgm:t>
    </dgm:pt>
    <dgm:pt modelId="{3E593877-053D-4B93-8305-D44979891C34}" type="sibTrans" cxnId="{7CA3DE1D-B4DB-4C45-9FB5-9F5937DCF4A4}">
      <dgm:prSet/>
      <dgm:spPr/>
      <dgm:t>
        <a:bodyPr/>
        <a:lstStyle/>
        <a:p>
          <a:endParaRPr lang="en-US"/>
        </a:p>
      </dgm:t>
    </dgm:pt>
    <dgm:pt modelId="{9F7E4396-5C5B-4515-9305-94F1765B8EEF}" type="pres">
      <dgm:prSet presAssocID="{FE2679C7-C1EE-47F2-B6E1-4A18C16A7F15}" presName="linear" presStyleCnt="0">
        <dgm:presLayoutVars>
          <dgm:dir/>
          <dgm:animLvl val="lvl"/>
          <dgm:resizeHandles val="exact"/>
        </dgm:presLayoutVars>
      </dgm:prSet>
      <dgm:spPr/>
    </dgm:pt>
    <dgm:pt modelId="{844FF219-688B-43C8-B44F-A2E65E1017F2}" type="pres">
      <dgm:prSet presAssocID="{618DF25F-6FFE-4681-9019-8DF58812275B}" presName="parentLin" presStyleCnt="0"/>
      <dgm:spPr/>
    </dgm:pt>
    <dgm:pt modelId="{417CF2C8-396A-4712-93BD-9D4BDD0FA950}" type="pres">
      <dgm:prSet presAssocID="{618DF25F-6FFE-4681-9019-8DF58812275B}" presName="parentLeftMargin" presStyleLbl="node1" presStyleIdx="0" presStyleCnt="6"/>
      <dgm:spPr/>
    </dgm:pt>
    <dgm:pt modelId="{972EAB7C-5C70-41D3-805B-960C0F149A00}" type="pres">
      <dgm:prSet presAssocID="{618DF25F-6FFE-4681-9019-8DF58812275B}" presName="parentText" presStyleLbl="node1" presStyleIdx="0" presStyleCnt="6" custAng="0" custScaleX="109974">
        <dgm:presLayoutVars>
          <dgm:chMax val="0"/>
          <dgm:bulletEnabled val="1"/>
        </dgm:presLayoutVars>
      </dgm:prSet>
      <dgm:spPr/>
    </dgm:pt>
    <dgm:pt modelId="{B35C7516-C6B2-4EC6-AD69-9EF645C752F0}" type="pres">
      <dgm:prSet presAssocID="{618DF25F-6FFE-4681-9019-8DF58812275B}" presName="negativeSpace" presStyleCnt="0"/>
      <dgm:spPr/>
    </dgm:pt>
    <dgm:pt modelId="{7039C734-3905-4BED-ACD7-7027EB6E6059}" type="pres">
      <dgm:prSet presAssocID="{618DF25F-6FFE-4681-9019-8DF58812275B}" presName="childText" presStyleLbl="conFgAcc1" presStyleIdx="0" presStyleCnt="6">
        <dgm:presLayoutVars>
          <dgm:bulletEnabled val="1"/>
        </dgm:presLayoutVars>
      </dgm:prSet>
      <dgm:spPr/>
    </dgm:pt>
    <dgm:pt modelId="{CC47EDFC-70B8-4C4B-A17C-9AA1A8598FDF}" type="pres">
      <dgm:prSet presAssocID="{DE61AF80-1563-4073-949B-BC7F58002287}" presName="spaceBetweenRectangles" presStyleCnt="0"/>
      <dgm:spPr/>
    </dgm:pt>
    <dgm:pt modelId="{D9EF276F-0CFC-4BD7-ABD5-2A1FED32DE6B}" type="pres">
      <dgm:prSet presAssocID="{642F62E0-83EA-41C8-B332-6765C6C9DFEF}" presName="parentLin" presStyleCnt="0"/>
      <dgm:spPr/>
    </dgm:pt>
    <dgm:pt modelId="{A035DFCA-7878-483D-A12B-6F576A461C30}" type="pres">
      <dgm:prSet presAssocID="{642F62E0-83EA-41C8-B332-6765C6C9DFEF}" presName="parentLeftMargin" presStyleLbl="node1" presStyleIdx="0" presStyleCnt="6"/>
      <dgm:spPr/>
    </dgm:pt>
    <dgm:pt modelId="{B069546C-DD85-4287-B63D-4832D7E6C0C6}" type="pres">
      <dgm:prSet presAssocID="{642F62E0-83EA-41C8-B332-6765C6C9DFEF}" presName="parentText" presStyleLbl="node1" presStyleIdx="1" presStyleCnt="6" custScaleX="109974">
        <dgm:presLayoutVars>
          <dgm:chMax val="0"/>
          <dgm:bulletEnabled val="1"/>
        </dgm:presLayoutVars>
      </dgm:prSet>
      <dgm:spPr/>
    </dgm:pt>
    <dgm:pt modelId="{D3D7EA8F-5CBD-4FEB-9640-1BC56DDEAC38}" type="pres">
      <dgm:prSet presAssocID="{642F62E0-83EA-41C8-B332-6765C6C9DFEF}" presName="negativeSpace" presStyleCnt="0"/>
      <dgm:spPr/>
    </dgm:pt>
    <dgm:pt modelId="{5E24C3DC-D241-44F3-9CF6-87BABD048AEA}" type="pres">
      <dgm:prSet presAssocID="{642F62E0-83EA-41C8-B332-6765C6C9DFEF}" presName="childText" presStyleLbl="conFgAcc1" presStyleIdx="1" presStyleCnt="6">
        <dgm:presLayoutVars>
          <dgm:bulletEnabled val="1"/>
        </dgm:presLayoutVars>
      </dgm:prSet>
      <dgm:spPr/>
    </dgm:pt>
    <dgm:pt modelId="{D18704ED-A566-4BBE-8F56-9F87448DB5FE}" type="pres">
      <dgm:prSet presAssocID="{66487A9A-F891-4C7A-94F9-18920F644B08}" presName="spaceBetweenRectangles" presStyleCnt="0"/>
      <dgm:spPr/>
    </dgm:pt>
    <dgm:pt modelId="{BED86B4F-122D-4604-95E4-7D2D472DF180}" type="pres">
      <dgm:prSet presAssocID="{A5AF50A4-B299-490E-9B52-BD46DCF4DF89}" presName="parentLin" presStyleCnt="0"/>
      <dgm:spPr/>
    </dgm:pt>
    <dgm:pt modelId="{26DF51D7-182D-4BB6-A654-DBD70F1F2B65}" type="pres">
      <dgm:prSet presAssocID="{A5AF50A4-B299-490E-9B52-BD46DCF4DF89}" presName="parentLeftMargin" presStyleLbl="node1" presStyleIdx="1" presStyleCnt="6"/>
      <dgm:spPr/>
    </dgm:pt>
    <dgm:pt modelId="{8108D81F-87FD-4C09-A7C9-BA463FB54093}" type="pres">
      <dgm:prSet presAssocID="{A5AF50A4-B299-490E-9B52-BD46DCF4DF89}" presName="parentText" presStyleLbl="node1" presStyleIdx="2" presStyleCnt="6" custScaleX="109974">
        <dgm:presLayoutVars>
          <dgm:chMax val="0"/>
          <dgm:bulletEnabled val="1"/>
        </dgm:presLayoutVars>
      </dgm:prSet>
      <dgm:spPr/>
    </dgm:pt>
    <dgm:pt modelId="{AAD20929-5F3F-41E4-A675-B775D62438A3}" type="pres">
      <dgm:prSet presAssocID="{A5AF50A4-B299-490E-9B52-BD46DCF4DF89}" presName="negativeSpace" presStyleCnt="0"/>
      <dgm:spPr/>
    </dgm:pt>
    <dgm:pt modelId="{35EC9C9D-8464-42A7-BB8F-E9A5FE38B4E7}" type="pres">
      <dgm:prSet presAssocID="{A5AF50A4-B299-490E-9B52-BD46DCF4DF89}" presName="childText" presStyleLbl="conFgAcc1" presStyleIdx="2" presStyleCnt="6">
        <dgm:presLayoutVars>
          <dgm:bulletEnabled val="1"/>
        </dgm:presLayoutVars>
      </dgm:prSet>
      <dgm:spPr/>
    </dgm:pt>
    <dgm:pt modelId="{98FC9727-F8F5-47C2-9CAD-DB8B0B66A2B2}" type="pres">
      <dgm:prSet presAssocID="{3E593877-053D-4B93-8305-D44979891C34}" presName="spaceBetweenRectangles" presStyleCnt="0"/>
      <dgm:spPr/>
    </dgm:pt>
    <dgm:pt modelId="{09BE3012-AE53-4DB7-B8D1-F7CDB2926C74}" type="pres">
      <dgm:prSet presAssocID="{185B9995-A4D2-4A3F-916A-F65FFD5BF113}" presName="parentLin" presStyleCnt="0"/>
      <dgm:spPr/>
    </dgm:pt>
    <dgm:pt modelId="{AB89A386-A385-4A27-9A15-7EE3BAE52881}" type="pres">
      <dgm:prSet presAssocID="{185B9995-A4D2-4A3F-916A-F65FFD5BF113}" presName="parentLeftMargin" presStyleLbl="node1" presStyleIdx="2" presStyleCnt="6"/>
      <dgm:spPr/>
    </dgm:pt>
    <dgm:pt modelId="{30359D53-80EF-4175-9B89-DE9F34ADC178}" type="pres">
      <dgm:prSet presAssocID="{185B9995-A4D2-4A3F-916A-F65FFD5BF113}" presName="parentText" presStyleLbl="node1" presStyleIdx="3" presStyleCnt="6" custScaleX="109974">
        <dgm:presLayoutVars>
          <dgm:chMax val="0"/>
          <dgm:bulletEnabled val="1"/>
        </dgm:presLayoutVars>
      </dgm:prSet>
      <dgm:spPr/>
    </dgm:pt>
    <dgm:pt modelId="{4E2C18C1-F2AE-43DC-ACD3-9C58CACEDD9A}" type="pres">
      <dgm:prSet presAssocID="{185B9995-A4D2-4A3F-916A-F65FFD5BF113}" presName="negativeSpace" presStyleCnt="0"/>
      <dgm:spPr/>
    </dgm:pt>
    <dgm:pt modelId="{B68DEBF9-1C74-47B6-90B9-3A23E7EC88D3}" type="pres">
      <dgm:prSet presAssocID="{185B9995-A4D2-4A3F-916A-F65FFD5BF113}" presName="childText" presStyleLbl="conFgAcc1" presStyleIdx="3" presStyleCnt="6">
        <dgm:presLayoutVars>
          <dgm:bulletEnabled val="1"/>
        </dgm:presLayoutVars>
      </dgm:prSet>
      <dgm:spPr/>
    </dgm:pt>
    <dgm:pt modelId="{B4430C95-AA85-4345-BD4B-52C1C8A68BFA}" type="pres">
      <dgm:prSet presAssocID="{4C150C44-253B-4C3A-A797-00033E67941A}" presName="spaceBetweenRectangles" presStyleCnt="0"/>
      <dgm:spPr/>
    </dgm:pt>
    <dgm:pt modelId="{9274E6EF-2DAC-4C65-95E8-149D637E8171}" type="pres">
      <dgm:prSet presAssocID="{A2C26EC3-2377-4456-84CC-9BFBD759EB62}" presName="parentLin" presStyleCnt="0"/>
      <dgm:spPr/>
    </dgm:pt>
    <dgm:pt modelId="{F7E16E41-50FB-46FD-9199-C5FFBCA3EBD4}" type="pres">
      <dgm:prSet presAssocID="{A2C26EC3-2377-4456-84CC-9BFBD759EB62}" presName="parentLeftMargin" presStyleLbl="node1" presStyleIdx="3" presStyleCnt="6"/>
      <dgm:spPr/>
    </dgm:pt>
    <dgm:pt modelId="{EEE36AA4-B0EC-4FAE-BF26-43F02C67AE5C}" type="pres">
      <dgm:prSet presAssocID="{A2C26EC3-2377-4456-84CC-9BFBD759EB62}" presName="parentText" presStyleLbl="node1" presStyleIdx="4" presStyleCnt="6" custScaleX="109974">
        <dgm:presLayoutVars>
          <dgm:chMax val="0"/>
          <dgm:bulletEnabled val="1"/>
        </dgm:presLayoutVars>
      </dgm:prSet>
      <dgm:spPr/>
    </dgm:pt>
    <dgm:pt modelId="{BB422253-BAF8-4C84-A886-414F3170BAF6}" type="pres">
      <dgm:prSet presAssocID="{A2C26EC3-2377-4456-84CC-9BFBD759EB62}" presName="negativeSpace" presStyleCnt="0"/>
      <dgm:spPr/>
    </dgm:pt>
    <dgm:pt modelId="{C6F8A692-68C3-4D93-9649-26CCF95DE4F5}" type="pres">
      <dgm:prSet presAssocID="{A2C26EC3-2377-4456-84CC-9BFBD759EB62}" presName="childText" presStyleLbl="conFgAcc1" presStyleIdx="4" presStyleCnt="6">
        <dgm:presLayoutVars>
          <dgm:bulletEnabled val="1"/>
        </dgm:presLayoutVars>
      </dgm:prSet>
      <dgm:spPr/>
    </dgm:pt>
    <dgm:pt modelId="{9960A745-1B63-4BD1-B6DD-96C812F613D2}" type="pres">
      <dgm:prSet presAssocID="{F271E727-6DA4-43B8-9E0C-BFCEF2D37AD2}" presName="spaceBetweenRectangles" presStyleCnt="0"/>
      <dgm:spPr/>
    </dgm:pt>
    <dgm:pt modelId="{C17E4BBB-DE0C-4F08-A0AA-18B61545382D}" type="pres">
      <dgm:prSet presAssocID="{91D62BE3-0952-40F5-A722-F66CD8C47923}" presName="parentLin" presStyleCnt="0"/>
      <dgm:spPr/>
    </dgm:pt>
    <dgm:pt modelId="{B5A6F535-C9E6-4FFD-875C-077EC682F5BD}" type="pres">
      <dgm:prSet presAssocID="{91D62BE3-0952-40F5-A722-F66CD8C47923}" presName="parentLeftMargin" presStyleLbl="node1" presStyleIdx="4" presStyleCnt="6"/>
      <dgm:spPr/>
    </dgm:pt>
    <dgm:pt modelId="{AC9564FF-FA02-4B85-8460-711DFEDE95CF}" type="pres">
      <dgm:prSet presAssocID="{91D62BE3-0952-40F5-A722-F66CD8C47923}" presName="parentText" presStyleLbl="node1" presStyleIdx="5" presStyleCnt="6" custScaleX="109974">
        <dgm:presLayoutVars>
          <dgm:chMax val="0"/>
          <dgm:bulletEnabled val="1"/>
        </dgm:presLayoutVars>
      </dgm:prSet>
      <dgm:spPr/>
    </dgm:pt>
    <dgm:pt modelId="{AA470E31-765D-44C4-A43B-2298DF73B7F5}" type="pres">
      <dgm:prSet presAssocID="{91D62BE3-0952-40F5-A722-F66CD8C47923}" presName="negativeSpace" presStyleCnt="0"/>
      <dgm:spPr/>
    </dgm:pt>
    <dgm:pt modelId="{9ED9E981-4C0C-417E-B7DA-D84DADCE6494}" type="pres">
      <dgm:prSet presAssocID="{91D62BE3-0952-40F5-A722-F66CD8C47923}" presName="childText" presStyleLbl="conFgAcc1" presStyleIdx="5" presStyleCnt="6" custLinFactNeighborX="5000" custLinFactNeighborY="32">
        <dgm:presLayoutVars>
          <dgm:bulletEnabled val="1"/>
        </dgm:presLayoutVars>
      </dgm:prSet>
      <dgm:spPr/>
    </dgm:pt>
  </dgm:ptLst>
  <dgm:cxnLst>
    <dgm:cxn modelId="{7CA3DE1D-B4DB-4C45-9FB5-9F5937DCF4A4}" srcId="{FE2679C7-C1EE-47F2-B6E1-4A18C16A7F15}" destId="{A5AF50A4-B299-490E-9B52-BD46DCF4DF89}" srcOrd="2" destOrd="0" parTransId="{E692E845-97B8-4826-80CD-83232B267FC1}" sibTransId="{3E593877-053D-4B93-8305-D44979891C34}"/>
    <dgm:cxn modelId="{8007461F-11EA-4C47-94B0-186451D3E241}" srcId="{FE2679C7-C1EE-47F2-B6E1-4A18C16A7F15}" destId="{642F62E0-83EA-41C8-B332-6765C6C9DFEF}" srcOrd="1" destOrd="0" parTransId="{7E875979-76E4-418A-A888-EFBD422FDA16}" sibTransId="{66487A9A-F891-4C7A-94F9-18920F644B08}"/>
    <dgm:cxn modelId="{8A2DD922-9D0A-4CF4-8037-C02F7FF37986}" type="presOf" srcId="{642F62E0-83EA-41C8-B332-6765C6C9DFEF}" destId="{A035DFCA-7878-483D-A12B-6F576A461C30}" srcOrd="0" destOrd="0" presId="urn:microsoft.com/office/officeart/2005/8/layout/list1"/>
    <dgm:cxn modelId="{CB8F8D2E-AD30-47FE-A60C-D31042FCE2E1}" type="presOf" srcId="{FE2679C7-C1EE-47F2-B6E1-4A18C16A7F15}" destId="{9F7E4396-5C5B-4515-9305-94F1765B8EEF}" srcOrd="0" destOrd="0" presId="urn:microsoft.com/office/officeart/2005/8/layout/list1"/>
    <dgm:cxn modelId="{BE05B730-C29B-49A1-AB9E-294320F4003E}" type="presOf" srcId="{A2C26EC3-2377-4456-84CC-9BFBD759EB62}" destId="{F7E16E41-50FB-46FD-9199-C5FFBCA3EBD4}" srcOrd="0" destOrd="0" presId="urn:microsoft.com/office/officeart/2005/8/layout/list1"/>
    <dgm:cxn modelId="{AE350133-CAEE-42DB-AEE5-2CEADD8BA766}" type="presOf" srcId="{91D62BE3-0952-40F5-A722-F66CD8C47923}" destId="{AC9564FF-FA02-4B85-8460-711DFEDE95CF}" srcOrd="1" destOrd="0" presId="urn:microsoft.com/office/officeart/2005/8/layout/list1"/>
    <dgm:cxn modelId="{BA1C5D37-B86D-4D24-A16C-359EB202A96B}" type="presOf" srcId="{185B9995-A4D2-4A3F-916A-F65FFD5BF113}" destId="{AB89A386-A385-4A27-9A15-7EE3BAE52881}" srcOrd="0" destOrd="0" presId="urn:microsoft.com/office/officeart/2005/8/layout/list1"/>
    <dgm:cxn modelId="{CCF37C67-534B-4217-9354-B568256E307C}" type="presOf" srcId="{91D62BE3-0952-40F5-A722-F66CD8C47923}" destId="{B5A6F535-C9E6-4FFD-875C-077EC682F5BD}" srcOrd="0" destOrd="0" presId="urn:microsoft.com/office/officeart/2005/8/layout/list1"/>
    <dgm:cxn modelId="{19D3666E-1CEF-46A1-855E-9F5B87CA70EA}" type="presOf" srcId="{A2C26EC3-2377-4456-84CC-9BFBD759EB62}" destId="{EEE36AA4-B0EC-4FAE-BF26-43F02C67AE5C}" srcOrd="1" destOrd="0" presId="urn:microsoft.com/office/officeart/2005/8/layout/list1"/>
    <dgm:cxn modelId="{5A45A175-0AA4-458F-B6B7-E60941D7C6C8}" srcId="{FE2679C7-C1EE-47F2-B6E1-4A18C16A7F15}" destId="{A2C26EC3-2377-4456-84CC-9BFBD759EB62}" srcOrd="4" destOrd="0" parTransId="{7E4E6E76-CAAD-46A8-9545-6F6BCDAA3E30}" sibTransId="{F271E727-6DA4-43B8-9E0C-BFCEF2D37AD2}"/>
    <dgm:cxn modelId="{92626159-670A-41F1-88E6-9791A83233C1}" type="presOf" srcId="{185B9995-A4D2-4A3F-916A-F65FFD5BF113}" destId="{30359D53-80EF-4175-9B89-DE9F34ADC178}" srcOrd="1" destOrd="0" presId="urn:microsoft.com/office/officeart/2005/8/layout/list1"/>
    <dgm:cxn modelId="{5CA4E57F-B0DF-4FB1-A3D3-5C42FCD80345}" srcId="{FE2679C7-C1EE-47F2-B6E1-4A18C16A7F15}" destId="{618DF25F-6FFE-4681-9019-8DF58812275B}" srcOrd="0" destOrd="0" parTransId="{E00DAA4D-0378-4061-B725-41E30DBB6D44}" sibTransId="{DE61AF80-1563-4073-949B-BC7F58002287}"/>
    <dgm:cxn modelId="{8F46EC80-7B9C-4013-A8B4-3754A6D1FE73}" type="presOf" srcId="{A5AF50A4-B299-490E-9B52-BD46DCF4DF89}" destId="{8108D81F-87FD-4C09-A7C9-BA463FB54093}" srcOrd="1" destOrd="0" presId="urn:microsoft.com/office/officeart/2005/8/layout/list1"/>
    <dgm:cxn modelId="{29BE2692-DA89-4FA4-A2BB-10296CD6729C}" type="presOf" srcId="{642F62E0-83EA-41C8-B332-6765C6C9DFEF}" destId="{B069546C-DD85-4287-B63D-4832D7E6C0C6}" srcOrd="1" destOrd="0" presId="urn:microsoft.com/office/officeart/2005/8/layout/list1"/>
    <dgm:cxn modelId="{E9400296-2A5E-43F3-A526-235701617BFB}" type="presOf" srcId="{618DF25F-6FFE-4681-9019-8DF58812275B}" destId="{417CF2C8-396A-4712-93BD-9D4BDD0FA950}" srcOrd="0" destOrd="0" presId="urn:microsoft.com/office/officeart/2005/8/layout/list1"/>
    <dgm:cxn modelId="{5C6E56CF-44E8-4D1D-980F-7059FF2D3329}" srcId="{FE2679C7-C1EE-47F2-B6E1-4A18C16A7F15}" destId="{185B9995-A4D2-4A3F-916A-F65FFD5BF113}" srcOrd="3" destOrd="0" parTransId="{52C48BD8-C1B5-44F7-ADD0-09DC2DF96BB9}" sibTransId="{4C150C44-253B-4C3A-A797-00033E67941A}"/>
    <dgm:cxn modelId="{2F4D73DF-AA74-4742-8879-BD0DBB19809A}" srcId="{FE2679C7-C1EE-47F2-B6E1-4A18C16A7F15}" destId="{91D62BE3-0952-40F5-A722-F66CD8C47923}" srcOrd="5" destOrd="0" parTransId="{0324141E-15BE-4B85-BA31-9515B32A8F6E}" sibTransId="{8674D57E-CA8F-4632-BECB-C42892BF9D20}"/>
    <dgm:cxn modelId="{1CDEA9FA-5038-415A-A352-07ED2845710D}" type="presOf" srcId="{618DF25F-6FFE-4681-9019-8DF58812275B}" destId="{972EAB7C-5C70-41D3-805B-960C0F149A00}" srcOrd="1" destOrd="0" presId="urn:microsoft.com/office/officeart/2005/8/layout/list1"/>
    <dgm:cxn modelId="{229661FF-06C5-4915-881C-7D09E84B97CE}" type="presOf" srcId="{A5AF50A4-B299-490E-9B52-BD46DCF4DF89}" destId="{26DF51D7-182D-4BB6-A654-DBD70F1F2B65}" srcOrd="0" destOrd="0" presId="urn:microsoft.com/office/officeart/2005/8/layout/list1"/>
    <dgm:cxn modelId="{3BC6A5BB-8D55-4564-9F7C-40D87FA45B14}" type="presParOf" srcId="{9F7E4396-5C5B-4515-9305-94F1765B8EEF}" destId="{844FF219-688B-43C8-B44F-A2E65E1017F2}" srcOrd="0" destOrd="0" presId="urn:microsoft.com/office/officeart/2005/8/layout/list1"/>
    <dgm:cxn modelId="{6A213E67-3BAB-4F16-959D-3A72236CCD98}" type="presParOf" srcId="{844FF219-688B-43C8-B44F-A2E65E1017F2}" destId="{417CF2C8-396A-4712-93BD-9D4BDD0FA950}" srcOrd="0" destOrd="0" presId="urn:microsoft.com/office/officeart/2005/8/layout/list1"/>
    <dgm:cxn modelId="{6EDDE52F-4672-4A53-9937-17185B324E03}" type="presParOf" srcId="{844FF219-688B-43C8-B44F-A2E65E1017F2}" destId="{972EAB7C-5C70-41D3-805B-960C0F149A00}" srcOrd="1" destOrd="0" presId="urn:microsoft.com/office/officeart/2005/8/layout/list1"/>
    <dgm:cxn modelId="{E1AAEFFB-1DDB-4FE4-AACE-809C6F8910B6}" type="presParOf" srcId="{9F7E4396-5C5B-4515-9305-94F1765B8EEF}" destId="{B35C7516-C6B2-4EC6-AD69-9EF645C752F0}" srcOrd="1" destOrd="0" presId="urn:microsoft.com/office/officeart/2005/8/layout/list1"/>
    <dgm:cxn modelId="{CC74D079-75C4-4434-A87A-B23F4405007E}" type="presParOf" srcId="{9F7E4396-5C5B-4515-9305-94F1765B8EEF}" destId="{7039C734-3905-4BED-ACD7-7027EB6E6059}" srcOrd="2" destOrd="0" presId="urn:microsoft.com/office/officeart/2005/8/layout/list1"/>
    <dgm:cxn modelId="{4F2DE89F-1A6F-4C27-B754-71E9965AB589}" type="presParOf" srcId="{9F7E4396-5C5B-4515-9305-94F1765B8EEF}" destId="{CC47EDFC-70B8-4C4B-A17C-9AA1A8598FDF}" srcOrd="3" destOrd="0" presId="urn:microsoft.com/office/officeart/2005/8/layout/list1"/>
    <dgm:cxn modelId="{5B444EDF-C7CA-4362-8AFA-7BFBD8F6E647}" type="presParOf" srcId="{9F7E4396-5C5B-4515-9305-94F1765B8EEF}" destId="{D9EF276F-0CFC-4BD7-ABD5-2A1FED32DE6B}" srcOrd="4" destOrd="0" presId="urn:microsoft.com/office/officeart/2005/8/layout/list1"/>
    <dgm:cxn modelId="{A94F1EC8-0DCC-4583-A123-A158BC656FAF}" type="presParOf" srcId="{D9EF276F-0CFC-4BD7-ABD5-2A1FED32DE6B}" destId="{A035DFCA-7878-483D-A12B-6F576A461C30}" srcOrd="0" destOrd="0" presId="urn:microsoft.com/office/officeart/2005/8/layout/list1"/>
    <dgm:cxn modelId="{21F337A5-2494-4082-8B2D-E50BA5546483}" type="presParOf" srcId="{D9EF276F-0CFC-4BD7-ABD5-2A1FED32DE6B}" destId="{B069546C-DD85-4287-B63D-4832D7E6C0C6}" srcOrd="1" destOrd="0" presId="urn:microsoft.com/office/officeart/2005/8/layout/list1"/>
    <dgm:cxn modelId="{7006F200-03C7-4399-9AF2-640D83FABF89}" type="presParOf" srcId="{9F7E4396-5C5B-4515-9305-94F1765B8EEF}" destId="{D3D7EA8F-5CBD-4FEB-9640-1BC56DDEAC38}" srcOrd="5" destOrd="0" presId="urn:microsoft.com/office/officeart/2005/8/layout/list1"/>
    <dgm:cxn modelId="{DC71775A-811F-4037-8A54-B12F2D9D5E08}" type="presParOf" srcId="{9F7E4396-5C5B-4515-9305-94F1765B8EEF}" destId="{5E24C3DC-D241-44F3-9CF6-87BABD048AEA}" srcOrd="6" destOrd="0" presId="urn:microsoft.com/office/officeart/2005/8/layout/list1"/>
    <dgm:cxn modelId="{1EB1675A-710B-4E99-932C-3DCBBE9B7ED0}" type="presParOf" srcId="{9F7E4396-5C5B-4515-9305-94F1765B8EEF}" destId="{D18704ED-A566-4BBE-8F56-9F87448DB5FE}" srcOrd="7" destOrd="0" presId="urn:microsoft.com/office/officeart/2005/8/layout/list1"/>
    <dgm:cxn modelId="{23ABDE2C-3EB6-4D9E-A8A6-1EEE5878A8CB}" type="presParOf" srcId="{9F7E4396-5C5B-4515-9305-94F1765B8EEF}" destId="{BED86B4F-122D-4604-95E4-7D2D472DF180}" srcOrd="8" destOrd="0" presId="urn:microsoft.com/office/officeart/2005/8/layout/list1"/>
    <dgm:cxn modelId="{4F264F2C-D1FF-4D30-919C-68E3E2EEFBB3}" type="presParOf" srcId="{BED86B4F-122D-4604-95E4-7D2D472DF180}" destId="{26DF51D7-182D-4BB6-A654-DBD70F1F2B65}" srcOrd="0" destOrd="0" presId="urn:microsoft.com/office/officeart/2005/8/layout/list1"/>
    <dgm:cxn modelId="{0BCCBA6D-E59E-477F-B73E-72F5527D8864}" type="presParOf" srcId="{BED86B4F-122D-4604-95E4-7D2D472DF180}" destId="{8108D81F-87FD-4C09-A7C9-BA463FB54093}" srcOrd="1" destOrd="0" presId="urn:microsoft.com/office/officeart/2005/8/layout/list1"/>
    <dgm:cxn modelId="{7BD6016B-1E73-43F4-8769-B6A4353031CE}" type="presParOf" srcId="{9F7E4396-5C5B-4515-9305-94F1765B8EEF}" destId="{AAD20929-5F3F-41E4-A675-B775D62438A3}" srcOrd="9" destOrd="0" presId="urn:microsoft.com/office/officeart/2005/8/layout/list1"/>
    <dgm:cxn modelId="{EB351792-1C28-466C-BB86-6607272337AD}" type="presParOf" srcId="{9F7E4396-5C5B-4515-9305-94F1765B8EEF}" destId="{35EC9C9D-8464-42A7-BB8F-E9A5FE38B4E7}" srcOrd="10" destOrd="0" presId="urn:microsoft.com/office/officeart/2005/8/layout/list1"/>
    <dgm:cxn modelId="{FC1B2F01-2435-47FB-A8CD-E6A2793A466D}" type="presParOf" srcId="{9F7E4396-5C5B-4515-9305-94F1765B8EEF}" destId="{98FC9727-F8F5-47C2-9CAD-DB8B0B66A2B2}" srcOrd="11" destOrd="0" presId="urn:microsoft.com/office/officeart/2005/8/layout/list1"/>
    <dgm:cxn modelId="{C79F19A2-2CBB-42DD-B7AE-B2C75D069135}" type="presParOf" srcId="{9F7E4396-5C5B-4515-9305-94F1765B8EEF}" destId="{09BE3012-AE53-4DB7-B8D1-F7CDB2926C74}" srcOrd="12" destOrd="0" presId="urn:microsoft.com/office/officeart/2005/8/layout/list1"/>
    <dgm:cxn modelId="{DE5F9746-CA5E-4E48-B8C2-53D65576AE1E}" type="presParOf" srcId="{09BE3012-AE53-4DB7-B8D1-F7CDB2926C74}" destId="{AB89A386-A385-4A27-9A15-7EE3BAE52881}" srcOrd="0" destOrd="0" presId="urn:microsoft.com/office/officeart/2005/8/layout/list1"/>
    <dgm:cxn modelId="{D41FCA87-40C0-4D2F-9982-4F8E9232A5EE}" type="presParOf" srcId="{09BE3012-AE53-4DB7-B8D1-F7CDB2926C74}" destId="{30359D53-80EF-4175-9B89-DE9F34ADC178}" srcOrd="1" destOrd="0" presId="urn:microsoft.com/office/officeart/2005/8/layout/list1"/>
    <dgm:cxn modelId="{82F95207-0EC4-4FA0-BBF2-983978F95B3B}" type="presParOf" srcId="{9F7E4396-5C5B-4515-9305-94F1765B8EEF}" destId="{4E2C18C1-F2AE-43DC-ACD3-9C58CACEDD9A}" srcOrd="13" destOrd="0" presId="urn:microsoft.com/office/officeart/2005/8/layout/list1"/>
    <dgm:cxn modelId="{DEF6C2A1-4FE9-47E4-A6D9-5C429A2BF611}" type="presParOf" srcId="{9F7E4396-5C5B-4515-9305-94F1765B8EEF}" destId="{B68DEBF9-1C74-47B6-90B9-3A23E7EC88D3}" srcOrd="14" destOrd="0" presId="urn:microsoft.com/office/officeart/2005/8/layout/list1"/>
    <dgm:cxn modelId="{7E50DA28-ADB0-48CF-8BF5-1D57907CBAE4}" type="presParOf" srcId="{9F7E4396-5C5B-4515-9305-94F1765B8EEF}" destId="{B4430C95-AA85-4345-BD4B-52C1C8A68BFA}" srcOrd="15" destOrd="0" presId="urn:microsoft.com/office/officeart/2005/8/layout/list1"/>
    <dgm:cxn modelId="{6CDC0451-023F-463E-A1A1-45D0E88B6F21}" type="presParOf" srcId="{9F7E4396-5C5B-4515-9305-94F1765B8EEF}" destId="{9274E6EF-2DAC-4C65-95E8-149D637E8171}" srcOrd="16" destOrd="0" presId="urn:microsoft.com/office/officeart/2005/8/layout/list1"/>
    <dgm:cxn modelId="{8475C4A2-30D3-4BF6-9E55-634E93095B71}" type="presParOf" srcId="{9274E6EF-2DAC-4C65-95E8-149D637E8171}" destId="{F7E16E41-50FB-46FD-9199-C5FFBCA3EBD4}" srcOrd="0" destOrd="0" presId="urn:microsoft.com/office/officeart/2005/8/layout/list1"/>
    <dgm:cxn modelId="{6BD2B478-9A5C-40DD-8B6C-E9374B4FDA6F}" type="presParOf" srcId="{9274E6EF-2DAC-4C65-95E8-149D637E8171}" destId="{EEE36AA4-B0EC-4FAE-BF26-43F02C67AE5C}" srcOrd="1" destOrd="0" presId="urn:microsoft.com/office/officeart/2005/8/layout/list1"/>
    <dgm:cxn modelId="{B5EA23FB-9B06-47FF-9901-F420A92DCFCA}" type="presParOf" srcId="{9F7E4396-5C5B-4515-9305-94F1765B8EEF}" destId="{BB422253-BAF8-4C84-A886-414F3170BAF6}" srcOrd="17" destOrd="0" presId="urn:microsoft.com/office/officeart/2005/8/layout/list1"/>
    <dgm:cxn modelId="{62962C31-BF95-4019-897A-A472E35AD355}" type="presParOf" srcId="{9F7E4396-5C5B-4515-9305-94F1765B8EEF}" destId="{C6F8A692-68C3-4D93-9649-26CCF95DE4F5}" srcOrd="18" destOrd="0" presId="urn:microsoft.com/office/officeart/2005/8/layout/list1"/>
    <dgm:cxn modelId="{F7B45E5A-8BE8-4E1F-ACFA-0E0FBAF7D4B8}" type="presParOf" srcId="{9F7E4396-5C5B-4515-9305-94F1765B8EEF}" destId="{9960A745-1B63-4BD1-B6DD-96C812F613D2}" srcOrd="19" destOrd="0" presId="urn:microsoft.com/office/officeart/2005/8/layout/list1"/>
    <dgm:cxn modelId="{9340713D-30A8-4081-94CD-45D64F1909D1}" type="presParOf" srcId="{9F7E4396-5C5B-4515-9305-94F1765B8EEF}" destId="{C17E4BBB-DE0C-4F08-A0AA-18B61545382D}" srcOrd="20" destOrd="0" presId="urn:microsoft.com/office/officeart/2005/8/layout/list1"/>
    <dgm:cxn modelId="{8D2D5F70-578A-40DA-B35E-AD23C2552F63}" type="presParOf" srcId="{C17E4BBB-DE0C-4F08-A0AA-18B61545382D}" destId="{B5A6F535-C9E6-4FFD-875C-077EC682F5BD}" srcOrd="0" destOrd="0" presId="urn:microsoft.com/office/officeart/2005/8/layout/list1"/>
    <dgm:cxn modelId="{EEEE7739-6185-4950-B2DB-F38E41354C0C}" type="presParOf" srcId="{C17E4BBB-DE0C-4F08-A0AA-18B61545382D}" destId="{AC9564FF-FA02-4B85-8460-711DFEDE95CF}" srcOrd="1" destOrd="0" presId="urn:microsoft.com/office/officeart/2005/8/layout/list1"/>
    <dgm:cxn modelId="{2FAA9488-7E4C-4D91-AFB5-EC998491A58B}" type="presParOf" srcId="{9F7E4396-5C5B-4515-9305-94F1765B8EEF}" destId="{AA470E31-765D-44C4-A43B-2298DF73B7F5}" srcOrd="21" destOrd="0" presId="urn:microsoft.com/office/officeart/2005/8/layout/list1"/>
    <dgm:cxn modelId="{670A526A-9663-426D-A819-F84405A2362A}" type="presParOf" srcId="{9F7E4396-5C5B-4515-9305-94F1765B8EEF}" destId="{9ED9E981-4C0C-417E-B7DA-D84DADCE649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4498FA-DDAD-4033-8C4B-DA5FF6C334F2}" type="doc">
      <dgm:prSet loTypeId="urn:microsoft.com/office/officeart/2005/8/layout/vProcess5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58409FF-050A-44B6-99CE-512FBFAD2890}">
      <dgm:prSet phldrT="[Text]" custT="1"/>
      <dgm:spPr/>
      <dgm:t>
        <a:bodyPr/>
        <a:lstStyle/>
        <a:p>
          <a:r>
            <a:rPr lang="id-ID" sz="2400" b="1" dirty="0">
              <a:solidFill>
                <a:schemeClr val="bg1"/>
              </a:solidFill>
              <a:latin typeface="+mj-lt"/>
            </a:rPr>
            <a:t>Apabila </a:t>
          </a:r>
          <a:r>
            <a:rPr lang="en-US" sz="2400" b="1" dirty="0">
              <a:solidFill>
                <a:schemeClr val="bg1"/>
              </a:solidFill>
              <a:latin typeface="+mj-lt"/>
            </a:rPr>
            <a:t>d</a:t>
          </a:r>
          <a:r>
            <a:rPr lang="id-ID" sz="2400" b="1" dirty="0">
              <a:solidFill>
                <a:schemeClr val="bg1"/>
              </a:solidFill>
              <a:latin typeface="+mj-lt"/>
            </a:rPr>
            <a:t>i</a:t>
          </a:r>
          <a:r>
            <a:rPr lang="en-US" sz="2400" b="1" dirty="0">
              <a:solidFill>
                <a:schemeClr val="bg1"/>
              </a:solidFill>
              <a:latin typeface="+mj-lt"/>
            </a:rPr>
            <a:t> P</a:t>
          </a:r>
          <a:r>
            <a:rPr lang="id-ID" sz="2400" b="1" dirty="0">
              <a:solidFill>
                <a:schemeClr val="bg1"/>
              </a:solidFill>
              <a:latin typeface="+mj-lt"/>
            </a:rPr>
            <a:t>erusahaan </a:t>
          </a:r>
          <a:r>
            <a:rPr lang="en-US" sz="2400" b="1" dirty="0">
              <a:solidFill>
                <a:schemeClr val="bg1"/>
              </a:solidFill>
              <a:latin typeface="+mj-lt"/>
            </a:rPr>
            <a:t>h</a:t>
          </a:r>
          <a:r>
            <a:rPr lang="id-ID" sz="2400" b="1" dirty="0">
              <a:solidFill>
                <a:schemeClr val="bg1"/>
              </a:solidFill>
              <a:latin typeface="+mj-lt"/>
            </a:rPr>
            <a:t>anya </a:t>
          </a:r>
          <a:r>
            <a:rPr lang="en-US" sz="2400" b="1" dirty="0">
              <a:solidFill>
                <a:schemeClr val="bg1"/>
              </a:solidFill>
              <a:latin typeface="+mj-lt"/>
            </a:rPr>
            <a:t>t</a:t>
          </a:r>
          <a:r>
            <a:rPr lang="id-ID" sz="2400" b="1" dirty="0">
              <a:solidFill>
                <a:schemeClr val="bg1"/>
              </a:solidFill>
              <a:latin typeface="+mj-lt"/>
            </a:rPr>
            <a:t>erdapat </a:t>
          </a:r>
          <a:r>
            <a:rPr lang="en-US" sz="2400" b="1" dirty="0">
              <a:solidFill>
                <a:schemeClr val="bg1"/>
              </a:solidFill>
              <a:latin typeface="+mj-lt"/>
            </a:rPr>
            <a:t>s</a:t>
          </a:r>
          <a:r>
            <a:rPr lang="id-ID" sz="2400" b="1" dirty="0">
              <a:solidFill>
                <a:schemeClr val="bg1"/>
              </a:solidFill>
              <a:latin typeface="+mj-lt"/>
            </a:rPr>
            <a:t>atu S</a:t>
          </a:r>
          <a:r>
            <a:rPr lang="en-US" sz="2400" b="1" dirty="0">
              <a:solidFill>
                <a:schemeClr val="bg1"/>
              </a:solidFill>
              <a:latin typeface="+mj-lt"/>
            </a:rPr>
            <a:t>P</a:t>
          </a:r>
          <a:r>
            <a:rPr lang="id-ID" sz="2400" b="1" dirty="0">
              <a:solidFill>
                <a:schemeClr val="bg1"/>
              </a:solidFill>
              <a:latin typeface="+mj-lt"/>
            </a:rPr>
            <a:t>/S</a:t>
          </a:r>
          <a:r>
            <a:rPr lang="en-US" sz="2400" b="1" dirty="0">
              <a:solidFill>
                <a:schemeClr val="bg1"/>
              </a:solidFill>
              <a:latin typeface="+mj-lt"/>
            </a:rPr>
            <a:t>B</a:t>
          </a:r>
          <a:r>
            <a:rPr lang="id-ID" sz="2400" b="1" dirty="0">
              <a:solidFill>
                <a:schemeClr val="bg1"/>
              </a:solidFill>
              <a:latin typeface="+mj-lt"/>
            </a:rPr>
            <a:t> (Pasal 119 </a:t>
          </a:r>
          <a:r>
            <a:rPr lang="en-US" sz="2400" b="1" dirty="0">
              <a:solidFill>
                <a:schemeClr val="bg1"/>
              </a:solidFill>
              <a:latin typeface="+mj-lt"/>
            </a:rPr>
            <a:t>(1,2,3) </a:t>
          </a:r>
          <a:r>
            <a:rPr lang="id-ID" sz="2400" b="1" dirty="0">
              <a:solidFill>
                <a:schemeClr val="bg1"/>
              </a:solidFill>
              <a:latin typeface="+mj-lt"/>
            </a:rPr>
            <a:t>U</a:t>
          </a:r>
          <a:r>
            <a:rPr lang="en-US" sz="2400" b="1" dirty="0">
              <a:solidFill>
                <a:schemeClr val="bg1"/>
              </a:solidFill>
              <a:latin typeface="+mj-lt"/>
            </a:rPr>
            <a:t>U</a:t>
          </a:r>
          <a:r>
            <a:rPr lang="id-ID" sz="2400" b="1" dirty="0">
              <a:solidFill>
                <a:schemeClr val="bg1"/>
              </a:solidFill>
              <a:latin typeface="+mj-lt"/>
            </a:rPr>
            <a:t> 13 Th 2003)</a:t>
          </a:r>
          <a:endParaRPr lang="en-US" sz="2400" b="1" dirty="0">
            <a:solidFill>
              <a:schemeClr val="bg1"/>
            </a:solidFill>
            <a:latin typeface="+mj-lt"/>
          </a:endParaRPr>
        </a:p>
      </dgm:t>
    </dgm:pt>
    <dgm:pt modelId="{3759B7A7-FDC5-4F3F-971F-DC81D7F6DBC9}" type="parTrans" cxnId="{CB8C7A60-8DC4-49BE-B641-04CC1EFAFBDE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Agency FB" pitchFamily="34" charset="0"/>
          </a:endParaRPr>
        </a:p>
      </dgm:t>
    </dgm:pt>
    <dgm:pt modelId="{3C9E8E12-FAD4-4FD5-A5B7-259D54109BC2}" type="sibTrans" cxnId="{CB8C7A60-8DC4-49BE-B641-04CC1EFAFBDE}">
      <dgm:prSet custT="1"/>
      <dgm:spPr/>
      <dgm:t>
        <a:bodyPr/>
        <a:lstStyle/>
        <a:p>
          <a:endParaRPr lang="en-US" sz="2400">
            <a:solidFill>
              <a:schemeClr val="bg1"/>
            </a:solidFill>
            <a:latin typeface="Agency FB" pitchFamily="34" charset="0"/>
          </a:endParaRPr>
        </a:p>
      </dgm:t>
    </dgm:pt>
    <dgm:pt modelId="{964191BA-9CD3-41AA-92DB-34FA5A6251AD}" type="pres">
      <dgm:prSet presAssocID="{F54498FA-DDAD-4033-8C4B-DA5FF6C334F2}" presName="outerComposite" presStyleCnt="0">
        <dgm:presLayoutVars>
          <dgm:chMax val="5"/>
          <dgm:dir/>
          <dgm:resizeHandles val="exact"/>
        </dgm:presLayoutVars>
      </dgm:prSet>
      <dgm:spPr/>
    </dgm:pt>
    <dgm:pt modelId="{53415F7A-BDA8-460D-A908-AEEBBCD9587E}" type="pres">
      <dgm:prSet presAssocID="{F54498FA-DDAD-4033-8C4B-DA5FF6C334F2}" presName="dummyMaxCanvas" presStyleCnt="0">
        <dgm:presLayoutVars/>
      </dgm:prSet>
      <dgm:spPr/>
    </dgm:pt>
    <dgm:pt modelId="{C3742945-CC2D-4B8A-A8D4-B155ACD6F7D8}" type="pres">
      <dgm:prSet presAssocID="{F54498FA-DDAD-4033-8C4B-DA5FF6C334F2}" presName="OneNode_1" presStyleLbl="node1" presStyleIdx="0" presStyleCnt="1" custScaleY="56991" custLinFactNeighborX="-1000" custLinFactNeighborY="-27444">
        <dgm:presLayoutVars>
          <dgm:bulletEnabled val="1"/>
        </dgm:presLayoutVars>
      </dgm:prSet>
      <dgm:spPr/>
    </dgm:pt>
  </dgm:ptLst>
  <dgm:cxnLst>
    <dgm:cxn modelId="{B3E31236-850E-4CAB-8D8E-EE4945E5E7D6}" type="presOf" srcId="{F54498FA-DDAD-4033-8C4B-DA5FF6C334F2}" destId="{964191BA-9CD3-41AA-92DB-34FA5A6251AD}" srcOrd="0" destOrd="0" presId="urn:microsoft.com/office/officeart/2005/8/layout/vProcess5"/>
    <dgm:cxn modelId="{CB8C7A60-8DC4-49BE-B641-04CC1EFAFBDE}" srcId="{F54498FA-DDAD-4033-8C4B-DA5FF6C334F2}" destId="{958409FF-050A-44B6-99CE-512FBFAD2890}" srcOrd="0" destOrd="0" parTransId="{3759B7A7-FDC5-4F3F-971F-DC81D7F6DBC9}" sibTransId="{3C9E8E12-FAD4-4FD5-A5B7-259D54109BC2}"/>
    <dgm:cxn modelId="{AF2F5664-94FE-407A-AC65-0A2593476796}" type="presOf" srcId="{958409FF-050A-44B6-99CE-512FBFAD2890}" destId="{C3742945-CC2D-4B8A-A8D4-B155ACD6F7D8}" srcOrd="0" destOrd="0" presId="urn:microsoft.com/office/officeart/2005/8/layout/vProcess5"/>
    <dgm:cxn modelId="{C51AAEAB-D4EA-4A9C-BBD2-C1408E4A268A}" type="presParOf" srcId="{964191BA-9CD3-41AA-92DB-34FA5A6251AD}" destId="{53415F7A-BDA8-460D-A908-AEEBBCD9587E}" srcOrd="0" destOrd="0" presId="urn:microsoft.com/office/officeart/2005/8/layout/vProcess5"/>
    <dgm:cxn modelId="{B2263163-B09C-411B-A3D0-FFF15DD617BB}" type="presParOf" srcId="{964191BA-9CD3-41AA-92DB-34FA5A6251AD}" destId="{C3742945-CC2D-4B8A-A8D4-B155ACD6F7D8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4498FA-DDAD-4033-8C4B-DA5FF6C334F2}" type="doc">
      <dgm:prSet loTypeId="urn:microsoft.com/office/officeart/2005/8/layout/vProcess5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58409FF-050A-44B6-99CE-512FBFAD2890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Apabila</a:t>
          </a:r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</a:t>
          </a:r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Perusahaan </a:t>
          </a:r>
          <a:r>
            <a:rPr lang="en-US" sz="2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terdapat</a:t>
          </a:r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lebih</a:t>
          </a:r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dari</a:t>
          </a:r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sa</a:t>
          </a:r>
          <a:r>
            <a:rPr lang="en-US" sz="2800" b="1" dirty="0" err="1">
              <a:solidFill>
                <a:schemeClr val="bg1"/>
              </a:solidFill>
              <a:latin typeface="Agency FB" pitchFamily="34" charset="0"/>
            </a:rPr>
            <a:t>tu</a:t>
          </a:r>
          <a:r>
            <a:rPr lang="en-US" sz="2800" b="1" dirty="0">
              <a:solidFill>
                <a:schemeClr val="bg1"/>
              </a:solidFill>
              <a:latin typeface="Agency FB" pitchFamily="34" charset="0"/>
            </a:rPr>
            <a:t> SP/SB (</a:t>
          </a:r>
          <a:r>
            <a:rPr lang="en-US" sz="2800" b="1" dirty="0" err="1">
              <a:solidFill>
                <a:schemeClr val="bg1"/>
              </a:solidFill>
              <a:latin typeface="Agency FB" pitchFamily="34" charset="0"/>
            </a:rPr>
            <a:t>Putusan</a:t>
          </a:r>
          <a:r>
            <a:rPr lang="en-US" sz="2800" b="1" dirty="0">
              <a:solidFill>
                <a:schemeClr val="bg1"/>
              </a:solidFill>
              <a:latin typeface="Agency FB" pitchFamily="34" charset="0"/>
            </a:rPr>
            <a:t> MK No. 115 </a:t>
          </a:r>
          <a:r>
            <a:rPr lang="en-US" sz="2800" b="1" dirty="0" err="1">
              <a:solidFill>
                <a:schemeClr val="bg1"/>
              </a:solidFill>
              <a:latin typeface="Agency FB" pitchFamily="34" charset="0"/>
            </a:rPr>
            <a:t>Tahun</a:t>
          </a:r>
          <a:r>
            <a:rPr lang="en-US" sz="2800" b="1" dirty="0">
              <a:solidFill>
                <a:schemeClr val="bg1"/>
              </a:solidFill>
              <a:latin typeface="Agency FB" pitchFamily="34" charset="0"/>
            </a:rPr>
            <a:t> 2011)</a:t>
          </a:r>
        </a:p>
      </dgm:t>
    </dgm:pt>
    <dgm:pt modelId="{3759B7A7-FDC5-4F3F-971F-DC81D7F6DBC9}" type="parTrans" cxnId="{CB8C7A60-8DC4-49BE-B641-04CC1EFAFBDE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3C9E8E12-FAD4-4FD5-A5B7-259D54109BC2}" type="sibTrans" cxnId="{CB8C7A60-8DC4-49BE-B641-04CC1EFAFBDE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n-US" sz="2800" b="1">
            <a:solidFill>
              <a:srgbClr val="FFFF00"/>
            </a:solidFill>
            <a:latin typeface="Agency FB" pitchFamily="34" charset="0"/>
          </a:endParaRPr>
        </a:p>
      </dgm:t>
    </dgm:pt>
    <dgm:pt modelId="{964191BA-9CD3-41AA-92DB-34FA5A6251AD}" type="pres">
      <dgm:prSet presAssocID="{F54498FA-DDAD-4033-8C4B-DA5FF6C334F2}" presName="outerComposite" presStyleCnt="0">
        <dgm:presLayoutVars>
          <dgm:chMax val="5"/>
          <dgm:dir/>
          <dgm:resizeHandles val="exact"/>
        </dgm:presLayoutVars>
      </dgm:prSet>
      <dgm:spPr/>
    </dgm:pt>
    <dgm:pt modelId="{53415F7A-BDA8-460D-A908-AEEBBCD9587E}" type="pres">
      <dgm:prSet presAssocID="{F54498FA-DDAD-4033-8C4B-DA5FF6C334F2}" presName="dummyMaxCanvas" presStyleCnt="0">
        <dgm:presLayoutVars/>
      </dgm:prSet>
      <dgm:spPr/>
    </dgm:pt>
    <dgm:pt modelId="{615072AA-20CC-43C6-82D9-64A00A5E9AF3}" type="pres">
      <dgm:prSet presAssocID="{F54498FA-DDAD-4033-8C4B-DA5FF6C334F2}" presName="OneNode_1" presStyleLbl="node1" presStyleIdx="0" presStyleCnt="1" custScaleY="95272" custLinFactNeighborX="-1172">
        <dgm:presLayoutVars>
          <dgm:bulletEnabled val="1"/>
        </dgm:presLayoutVars>
      </dgm:prSet>
      <dgm:spPr/>
    </dgm:pt>
  </dgm:ptLst>
  <dgm:cxnLst>
    <dgm:cxn modelId="{88C1E911-FF51-48A0-B025-01729FF41741}" type="presOf" srcId="{F54498FA-DDAD-4033-8C4B-DA5FF6C334F2}" destId="{964191BA-9CD3-41AA-92DB-34FA5A6251AD}" srcOrd="0" destOrd="0" presId="urn:microsoft.com/office/officeart/2005/8/layout/vProcess5"/>
    <dgm:cxn modelId="{CB8C7A60-8DC4-49BE-B641-04CC1EFAFBDE}" srcId="{F54498FA-DDAD-4033-8C4B-DA5FF6C334F2}" destId="{958409FF-050A-44B6-99CE-512FBFAD2890}" srcOrd="0" destOrd="0" parTransId="{3759B7A7-FDC5-4F3F-971F-DC81D7F6DBC9}" sibTransId="{3C9E8E12-FAD4-4FD5-A5B7-259D54109BC2}"/>
    <dgm:cxn modelId="{649B089E-6590-4D62-B88D-7C961BED341C}" type="presOf" srcId="{958409FF-050A-44B6-99CE-512FBFAD2890}" destId="{615072AA-20CC-43C6-82D9-64A00A5E9AF3}" srcOrd="0" destOrd="0" presId="urn:microsoft.com/office/officeart/2005/8/layout/vProcess5"/>
    <dgm:cxn modelId="{8C886FC2-275F-4E93-8EDB-D3A8CFD70A70}" type="presParOf" srcId="{964191BA-9CD3-41AA-92DB-34FA5A6251AD}" destId="{53415F7A-BDA8-460D-A908-AEEBBCD9587E}" srcOrd="0" destOrd="0" presId="urn:microsoft.com/office/officeart/2005/8/layout/vProcess5"/>
    <dgm:cxn modelId="{5992E98D-DA46-4A5B-A48E-2A312A689EE5}" type="presParOf" srcId="{964191BA-9CD3-41AA-92DB-34FA5A6251AD}" destId="{615072AA-20CC-43C6-82D9-64A00A5E9AF3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49665E-4D4D-4119-8A7C-E23F5C301273}" type="doc">
      <dgm:prSet loTypeId="urn:microsoft.com/office/officeart/2005/8/layout/chevron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D257EEE-F379-461D-ACBB-9B1F098EFEC9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  <a:latin typeface="Agency FB" pitchFamily="34" charset="0"/>
            </a:rPr>
            <a:t>1</a:t>
          </a:r>
        </a:p>
      </dgm:t>
    </dgm:pt>
    <dgm:pt modelId="{A120995C-2A62-43C4-AD93-02AB246A3F6C}" type="parTrans" cxnId="{74D7A78D-8195-40EF-B5ED-C70A7E31724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22F06D83-342C-4C9F-9D30-2899388EE982}" type="sibTrans" cxnId="{74D7A78D-8195-40EF-B5ED-C70A7E31724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9A74A810-6DE7-44B9-97D2-573E6040EBF8}">
      <dgm:prSet phldrT="[Text]" custT="1"/>
      <dgm:spPr/>
      <dgm:t>
        <a:bodyPr/>
        <a:lstStyle/>
        <a:p>
          <a:r>
            <a:rPr lang="en-US" sz="2800" b="1" dirty="0" err="1">
              <a:latin typeface="Agency FB" pitchFamily="34" charset="0"/>
            </a:rPr>
            <a:t>Pengusaha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dapat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meminta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Verifirikasi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Keanggotaaan</a:t>
          </a:r>
          <a:r>
            <a:rPr lang="en-US" sz="2800" b="1" dirty="0">
              <a:latin typeface="Agency FB" pitchFamily="34" charset="0"/>
            </a:rPr>
            <a:t> SP/SB </a:t>
          </a:r>
        </a:p>
      </dgm:t>
    </dgm:pt>
    <dgm:pt modelId="{6DA381A8-6BA9-49DE-9740-15F0FCC217AA}" type="parTrans" cxnId="{2FC90E10-8324-4AC3-8F52-053E63D1E72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B277D3D3-F0CE-418C-8D49-DF32CB54AABC}" type="sibTrans" cxnId="{2FC90E10-8324-4AC3-8F52-053E63D1E72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1F9D2571-D36D-4C66-99EF-BDC39AFA494F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  <a:latin typeface="Agency FB" pitchFamily="34" charset="0"/>
            </a:rPr>
            <a:t>2</a:t>
          </a:r>
        </a:p>
      </dgm:t>
    </dgm:pt>
    <dgm:pt modelId="{11C9CABD-865A-4AB5-90C8-4C41AE5B0029}" type="parTrans" cxnId="{BCA8B3D3-186A-4C02-A013-BE6950DFE442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5067A312-046E-408E-88BA-3C418A0C882E}" type="sibTrans" cxnId="{BCA8B3D3-186A-4C02-A013-BE6950DFE442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4CE0856F-0B2E-40ED-A624-A47316BB3CBE}">
      <dgm:prSet phldrT="[Text]" custT="1"/>
      <dgm:spPr/>
      <dgm:t>
        <a:bodyPr/>
        <a:lstStyle/>
        <a:p>
          <a:r>
            <a:rPr lang="en-US" sz="2800" b="1" dirty="0" err="1">
              <a:latin typeface="Agency FB" pitchFamily="34" charset="0"/>
            </a:rPr>
            <a:t>Verifikasi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keanggotaan</a:t>
          </a:r>
          <a:r>
            <a:rPr lang="en-US" sz="2800" b="1" dirty="0">
              <a:latin typeface="Agency FB" pitchFamily="34" charset="0"/>
            </a:rPr>
            <a:t> SP/SB </a:t>
          </a:r>
          <a:r>
            <a:rPr lang="en-US" sz="2800" b="1" dirty="0" err="1">
              <a:latin typeface="Agency FB" pitchFamily="34" charset="0"/>
            </a:rPr>
            <a:t>dilakukan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berd</a:t>
          </a:r>
          <a:r>
            <a:rPr lang="id-ID" sz="2800" b="1" dirty="0">
              <a:latin typeface="Agency FB" pitchFamily="34" charset="0"/>
            </a:rPr>
            <a:t>a</a:t>
          </a:r>
          <a:r>
            <a:rPr lang="en-US" sz="2800" b="1" dirty="0" err="1">
              <a:latin typeface="Agency FB" pitchFamily="34" charset="0"/>
            </a:rPr>
            <a:t>sarkan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Kartu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Tanda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Anggota</a:t>
          </a:r>
          <a:r>
            <a:rPr lang="en-US" sz="2800" b="1" dirty="0">
              <a:latin typeface="Agency FB" pitchFamily="34" charset="0"/>
            </a:rPr>
            <a:t> </a:t>
          </a:r>
        </a:p>
      </dgm:t>
    </dgm:pt>
    <dgm:pt modelId="{2B8DE76F-2054-4219-A7B7-D7959E1995C9}" type="parTrans" cxnId="{0FE50707-54EB-4D5D-8B20-D4B639B9329D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6160AB27-4662-497A-939D-2BEE85BEBDD8}" type="sibTrans" cxnId="{0FE50707-54EB-4D5D-8B20-D4B639B9329D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5CEA3816-425F-4852-9D7D-44F570C06011}">
      <dgm:prSet phldrT="[Text]" custT="1"/>
      <dgm:spPr/>
      <dgm:t>
        <a:bodyPr/>
        <a:lstStyle/>
        <a:p>
          <a:r>
            <a:rPr lang="id-ID" sz="2800" b="1" dirty="0">
              <a:solidFill>
                <a:schemeClr val="bg1"/>
              </a:solidFill>
              <a:latin typeface="Agency FB" pitchFamily="34" charset="0"/>
            </a:rPr>
            <a:t>3</a:t>
          </a:r>
          <a:endParaRPr lang="en-US" sz="2800" b="1" dirty="0">
            <a:solidFill>
              <a:schemeClr val="bg1"/>
            </a:solidFill>
            <a:latin typeface="Agency FB" pitchFamily="34" charset="0"/>
          </a:endParaRPr>
        </a:p>
      </dgm:t>
    </dgm:pt>
    <dgm:pt modelId="{0F4814DD-B304-48B8-AC4F-AADF439B4CAC}" type="parTrans" cxnId="{93FC0A2C-981A-4FB0-AD47-87802BAB60CA}">
      <dgm:prSet/>
      <dgm:spPr/>
      <dgm:t>
        <a:bodyPr/>
        <a:lstStyle/>
        <a:p>
          <a:endParaRPr lang="id-ID"/>
        </a:p>
      </dgm:t>
    </dgm:pt>
    <dgm:pt modelId="{8FEDA251-8D12-4BA5-89C8-4C2DDEAAC9A8}" type="sibTrans" cxnId="{93FC0A2C-981A-4FB0-AD47-87802BAB60CA}">
      <dgm:prSet/>
      <dgm:spPr/>
      <dgm:t>
        <a:bodyPr/>
        <a:lstStyle/>
        <a:p>
          <a:endParaRPr lang="id-ID"/>
        </a:p>
      </dgm:t>
    </dgm:pt>
    <dgm:pt modelId="{2265754C-2CA1-4835-8DB4-7D95A0A1EF97}">
      <dgm:prSet phldrT="[Text]" custT="1"/>
      <dgm:spPr/>
      <dgm:t>
        <a:bodyPr/>
        <a:lstStyle/>
        <a:p>
          <a:r>
            <a:rPr lang="en-US" sz="2800" b="1" dirty="0" err="1">
              <a:latin typeface="Agency FB" pitchFamily="34" charset="0"/>
            </a:rPr>
            <a:t>verifikasi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dilakukan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oleh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panitia</a:t>
          </a:r>
          <a:r>
            <a:rPr lang="en-US" sz="2800" b="1" dirty="0">
              <a:latin typeface="Agency FB" pitchFamily="34" charset="0"/>
            </a:rPr>
            <a:t> yang </a:t>
          </a:r>
          <a:r>
            <a:rPr lang="en-US" sz="2800" b="1" dirty="0" err="1">
              <a:latin typeface="Agency FB" pitchFamily="34" charset="0"/>
            </a:rPr>
            <a:t>terdiri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dari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wakil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pengurus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serikat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pekerja</a:t>
          </a:r>
          <a:r>
            <a:rPr lang="en-US" sz="2800" b="1" dirty="0">
              <a:latin typeface="Agency FB" pitchFamily="34" charset="0"/>
            </a:rPr>
            <a:t>/</a:t>
          </a:r>
          <a:r>
            <a:rPr lang="en-US" sz="2800" b="1" dirty="0" err="1">
              <a:latin typeface="Agency FB" pitchFamily="34" charset="0"/>
            </a:rPr>
            <a:t>serikat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buruh</a:t>
          </a:r>
          <a:r>
            <a:rPr lang="en-US" sz="2800" b="1" dirty="0">
              <a:latin typeface="Agency FB" pitchFamily="34" charset="0"/>
            </a:rPr>
            <a:t> yang </a:t>
          </a:r>
          <a:r>
            <a:rPr lang="en-US" sz="2800" b="1" dirty="0" err="1">
              <a:latin typeface="Agency FB" pitchFamily="34" charset="0"/>
            </a:rPr>
            <a:t>ada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perusahaan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dengan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disaksikan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oleh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wakil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instansi</a:t>
          </a:r>
          <a:r>
            <a:rPr lang="en-US" sz="2800" b="1" dirty="0">
              <a:latin typeface="Agency FB" pitchFamily="34" charset="0"/>
            </a:rPr>
            <a:t> yang </a:t>
          </a:r>
          <a:r>
            <a:rPr lang="en-US" sz="2800" b="1" dirty="0" err="1">
              <a:latin typeface="Agency FB" pitchFamily="34" charset="0"/>
            </a:rPr>
            <a:t>menyelenggarakan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urusan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pemerintahan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bidang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ketenagakerjaan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pengusaha</a:t>
          </a:r>
          <a:r>
            <a:rPr lang="en-US" sz="2800" b="1" dirty="0">
              <a:latin typeface="Agency FB" pitchFamily="34" charset="0"/>
            </a:rPr>
            <a:t>.</a:t>
          </a:r>
        </a:p>
      </dgm:t>
    </dgm:pt>
    <dgm:pt modelId="{AAE80001-289E-49FE-BE3C-01B96454750B}" type="parTrans" cxnId="{A0598160-6171-4E48-883D-0C13300EA232}">
      <dgm:prSet/>
      <dgm:spPr/>
      <dgm:t>
        <a:bodyPr/>
        <a:lstStyle/>
        <a:p>
          <a:endParaRPr lang="id-ID"/>
        </a:p>
      </dgm:t>
    </dgm:pt>
    <dgm:pt modelId="{2A1C2BCB-ED73-46DC-8DC2-DFC61C8EAB62}" type="sibTrans" cxnId="{A0598160-6171-4E48-883D-0C13300EA232}">
      <dgm:prSet/>
      <dgm:spPr/>
      <dgm:t>
        <a:bodyPr/>
        <a:lstStyle/>
        <a:p>
          <a:endParaRPr lang="id-ID"/>
        </a:p>
      </dgm:t>
    </dgm:pt>
    <dgm:pt modelId="{881F8351-3409-4164-9514-1098AC435CC5}" type="pres">
      <dgm:prSet presAssocID="{8649665E-4D4D-4119-8A7C-E23F5C301273}" presName="linearFlow" presStyleCnt="0">
        <dgm:presLayoutVars>
          <dgm:dir/>
          <dgm:animLvl val="lvl"/>
          <dgm:resizeHandles val="exact"/>
        </dgm:presLayoutVars>
      </dgm:prSet>
      <dgm:spPr/>
    </dgm:pt>
    <dgm:pt modelId="{C8E14F06-ED5B-42D4-BEBD-2982DA225255}" type="pres">
      <dgm:prSet presAssocID="{4D257EEE-F379-461D-ACBB-9B1F098EFEC9}" presName="composite" presStyleCnt="0"/>
      <dgm:spPr/>
    </dgm:pt>
    <dgm:pt modelId="{BACE27AB-6B88-443D-B660-8A44F11E9907}" type="pres">
      <dgm:prSet presAssocID="{4D257EEE-F379-461D-ACBB-9B1F098EFEC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EF10921-48C8-49F6-B5D0-FCCE4CDC0458}" type="pres">
      <dgm:prSet presAssocID="{4D257EEE-F379-461D-ACBB-9B1F098EFEC9}" presName="descendantText" presStyleLbl="alignAcc1" presStyleIdx="0" presStyleCnt="3">
        <dgm:presLayoutVars>
          <dgm:bulletEnabled val="1"/>
        </dgm:presLayoutVars>
      </dgm:prSet>
      <dgm:spPr/>
    </dgm:pt>
    <dgm:pt modelId="{609A2F3F-AF28-4B27-83BF-DD9F646E9A1D}" type="pres">
      <dgm:prSet presAssocID="{22F06D83-342C-4C9F-9D30-2899388EE982}" presName="sp" presStyleCnt="0"/>
      <dgm:spPr/>
    </dgm:pt>
    <dgm:pt modelId="{DA7A2B15-6398-45DF-94C7-460C392D433D}" type="pres">
      <dgm:prSet presAssocID="{1F9D2571-D36D-4C66-99EF-BDC39AFA494F}" presName="composite" presStyleCnt="0"/>
      <dgm:spPr/>
    </dgm:pt>
    <dgm:pt modelId="{A0876E63-92D3-4AAE-A946-1E98DCDDB0AF}" type="pres">
      <dgm:prSet presAssocID="{1F9D2571-D36D-4C66-99EF-BDC39AFA494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F819E2B-6764-47C2-90D8-7A6B7835B1CC}" type="pres">
      <dgm:prSet presAssocID="{1F9D2571-D36D-4C66-99EF-BDC39AFA494F}" presName="descendantText" presStyleLbl="alignAcc1" presStyleIdx="1" presStyleCnt="3">
        <dgm:presLayoutVars>
          <dgm:bulletEnabled val="1"/>
        </dgm:presLayoutVars>
      </dgm:prSet>
      <dgm:spPr/>
    </dgm:pt>
    <dgm:pt modelId="{E7E280DD-9127-44D1-A877-366FF6B671DF}" type="pres">
      <dgm:prSet presAssocID="{5067A312-046E-408E-88BA-3C418A0C882E}" presName="sp" presStyleCnt="0"/>
      <dgm:spPr/>
    </dgm:pt>
    <dgm:pt modelId="{AE87CF8B-6EAE-4783-B455-B22F1F39402A}" type="pres">
      <dgm:prSet presAssocID="{5CEA3816-425F-4852-9D7D-44F570C06011}" presName="composite" presStyleCnt="0"/>
      <dgm:spPr/>
    </dgm:pt>
    <dgm:pt modelId="{99E370A9-0706-4317-98DE-83C9994A222F}" type="pres">
      <dgm:prSet presAssocID="{5CEA3816-425F-4852-9D7D-44F570C0601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2044FED-2C3E-4DDA-9AAB-291F13531437}" type="pres">
      <dgm:prSet presAssocID="{5CEA3816-425F-4852-9D7D-44F570C06011}" presName="descendantText" presStyleLbl="alignAcc1" presStyleIdx="2" presStyleCnt="3" custScaleY="198223">
        <dgm:presLayoutVars>
          <dgm:bulletEnabled val="1"/>
        </dgm:presLayoutVars>
      </dgm:prSet>
      <dgm:spPr/>
    </dgm:pt>
  </dgm:ptLst>
  <dgm:cxnLst>
    <dgm:cxn modelId="{0FE50707-54EB-4D5D-8B20-D4B639B9329D}" srcId="{1F9D2571-D36D-4C66-99EF-BDC39AFA494F}" destId="{4CE0856F-0B2E-40ED-A624-A47316BB3CBE}" srcOrd="0" destOrd="0" parTransId="{2B8DE76F-2054-4219-A7B7-D7959E1995C9}" sibTransId="{6160AB27-4662-497A-939D-2BEE85BEBDD8}"/>
    <dgm:cxn modelId="{2FC90E10-8324-4AC3-8F52-053E63D1E72B}" srcId="{4D257EEE-F379-461D-ACBB-9B1F098EFEC9}" destId="{9A74A810-6DE7-44B9-97D2-573E6040EBF8}" srcOrd="0" destOrd="0" parTransId="{6DA381A8-6BA9-49DE-9740-15F0FCC217AA}" sibTransId="{B277D3D3-F0CE-418C-8D49-DF32CB54AABC}"/>
    <dgm:cxn modelId="{5273F512-E636-49B1-8F94-D1542FB09163}" type="presOf" srcId="{4CE0856F-0B2E-40ED-A624-A47316BB3CBE}" destId="{8F819E2B-6764-47C2-90D8-7A6B7835B1CC}" srcOrd="0" destOrd="0" presId="urn:microsoft.com/office/officeart/2005/8/layout/chevron2"/>
    <dgm:cxn modelId="{93FC0A2C-981A-4FB0-AD47-87802BAB60CA}" srcId="{8649665E-4D4D-4119-8A7C-E23F5C301273}" destId="{5CEA3816-425F-4852-9D7D-44F570C06011}" srcOrd="2" destOrd="0" parTransId="{0F4814DD-B304-48B8-AC4F-AADF439B4CAC}" sibTransId="{8FEDA251-8D12-4BA5-89C8-4C2DDEAAC9A8}"/>
    <dgm:cxn modelId="{316AAE5B-91C3-4AD3-941A-F3DAA3523F82}" type="presOf" srcId="{9A74A810-6DE7-44B9-97D2-573E6040EBF8}" destId="{8EF10921-48C8-49F6-B5D0-FCCE4CDC0458}" srcOrd="0" destOrd="0" presId="urn:microsoft.com/office/officeart/2005/8/layout/chevron2"/>
    <dgm:cxn modelId="{A0598160-6171-4E48-883D-0C13300EA232}" srcId="{5CEA3816-425F-4852-9D7D-44F570C06011}" destId="{2265754C-2CA1-4835-8DB4-7D95A0A1EF97}" srcOrd="0" destOrd="0" parTransId="{AAE80001-289E-49FE-BE3C-01B96454750B}" sibTransId="{2A1C2BCB-ED73-46DC-8DC2-DFC61C8EAB62}"/>
    <dgm:cxn modelId="{2322CC7A-741D-48C4-BCCC-4E46BABCE61B}" type="presOf" srcId="{5CEA3816-425F-4852-9D7D-44F570C06011}" destId="{99E370A9-0706-4317-98DE-83C9994A222F}" srcOrd="0" destOrd="0" presId="urn:microsoft.com/office/officeart/2005/8/layout/chevron2"/>
    <dgm:cxn modelId="{74D7A78D-8195-40EF-B5ED-C70A7E31724B}" srcId="{8649665E-4D4D-4119-8A7C-E23F5C301273}" destId="{4D257EEE-F379-461D-ACBB-9B1F098EFEC9}" srcOrd="0" destOrd="0" parTransId="{A120995C-2A62-43C4-AD93-02AB246A3F6C}" sibTransId="{22F06D83-342C-4C9F-9D30-2899388EE982}"/>
    <dgm:cxn modelId="{23220EC1-0032-41AB-A33C-AC142CDC2282}" type="presOf" srcId="{8649665E-4D4D-4119-8A7C-E23F5C301273}" destId="{881F8351-3409-4164-9514-1098AC435CC5}" srcOrd="0" destOrd="0" presId="urn:microsoft.com/office/officeart/2005/8/layout/chevron2"/>
    <dgm:cxn modelId="{90958CD0-0DB3-4482-9BBA-A788DB14206E}" type="presOf" srcId="{4D257EEE-F379-461D-ACBB-9B1F098EFEC9}" destId="{BACE27AB-6B88-443D-B660-8A44F11E9907}" srcOrd="0" destOrd="0" presId="urn:microsoft.com/office/officeart/2005/8/layout/chevron2"/>
    <dgm:cxn modelId="{BCA8B3D3-186A-4C02-A013-BE6950DFE442}" srcId="{8649665E-4D4D-4119-8A7C-E23F5C301273}" destId="{1F9D2571-D36D-4C66-99EF-BDC39AFA494F}" srcOrd="1" destOrd="0" parTransId="{11C9CABD-865A-4AB5-90C8-4C41AE5B0029}" sibTransId="{5067A312-046E-408E-88BA-3C418A0C882E}"/>
    <dgm:cxn modelId="{2E64F6FA-59D8-463B-A0F0-AE9B237BD8D2}" type="presOf" srcId="{1F9D2571-D36D-4C66-99EF-BDC39AFA494F}" destId="{A0876E63-92D3-4AAE-A946-1E98DCDDB0AF}" srcOrd="0" destOrd="0" presId="urn:microsoft.com/office/officeart/2005/8/layout/chevron2"/>
    <dgm:cxn modelId="{EC6283FD-1565-416E-BED1-1C49A2B325B7}" type="presOf" srcId="{2265754C-2CA1-4835-8DB4-7D95A0A1EF97}" destId="{02044FED-2C3E-4DDA-9AAB-291F13531437}" srcOrd="0" destOrd="0" presId="urn:microsoft.com/office/officeart/2005/8/layout/chevron2"/>
    <dgm:cxn modelId="{41BEF7C8-64B8-492B-A58D-D2699A4BF004}" type="presParOf" srcId="{881F8351-3409-4164-9514-1098AC435CC5}" destId="{C8E14F06-ED5B-42D4-BEBD-2982DA225255}" srcOrd="0" destOrd="0" presId="urn:microsoft.com/office/officeart/2005/8/layout/chevron2"/>
    <dgm:cxn modelId="{CEAC215A-7C4C-4438-A6E6-BE839520342B}" type="presParOf" srcId="{C8E14F06-ED5B-42D4-BEBD-2982DA225255}" destId="{BACE27AB-6B88-443D-B660-8A44F11E9907}" srcOrd="0" destOrd="0" presId="urn:microsoft.com/office/officeart/2005/8/layout/chevron2"/>
    <dgm:cxn modelId="{C3F50B36-33C8-4883-A0F7-6B66AE919075}" type="presParOf" srcId="{C8E14F06-ED5B-42D4-BEBD-2982DA225255}" destId="{8EF10921-48C8-49F6-B5D0-FCCE4CDC0458}" srcOrd="1" destOrd="0" presId="urn:microsoft.com/office/officeart/2005/8/layout/chevron2"/>
    <dgm:cxn modelId="{E2B20A54-893D-4B94-8FF3-C075BF446571}" type="presParOf" srcId="{881F8351-3409-4164-9514-1098AC435CC5}" destId="{609A2F3F-AF28-4B27-83BF-DD9F646E9A1D}" srcOrd="1" destOrd="0" presId="urn:microsoft.com/office/officeart/2005/8/layout/chevron2"/>
    <dgm:cxn modelId="{01F61E2F-5C47-4666-93D0-6FE14E5357AE}" type="presParOf" srcId="{881F8351-3409-4164-9514-1098AC435CC5}" destId="{DA7A2B15-6398-45DF-94C7-460C392D433D}" srcOrd="2" destOrd="0" presId="urn:microsoft.com/office/officeart/2005/8/layout/chevron2"/>
    <dgm:cxn modelId="{98E79CAA-209C-4777-9914-13D52CC4B172}" type="presParOf" srcId="{DA7A2B15-6398-45DF-94C7-460C392D433D}" destId="{A0876E63-92D3-4AAE-A946-1E98DCDDB0AF}" srcOrd="0" destOrd="0" presId="urn:microsoft.com/office/officeart/2005/8/layout/chevron2"/>
    <dgm:cxn modelId="{7139CAE9-6C7A-47C3-BB6F-0E0A60669768}" type="presParOf" srcId="{DA7A2B15-6398-45DF-94C7-460C392D433D}" destId="{8F819E2B-6764-47C2-90D8-7A6B7835B1CC}" srcOrd="1" destOrd="0" presId="urn:microsoft.com/office/officeart/2005/8/layout/chevron2"/>
    <dgm:cxn modelId="{D66CAFB9-CAAF-4C8A-9B60-C26A5A2D69C4}" type="presParOf" srcId="{881F8351-3409-4164-9514-1098AC435CC5}" destId="{E7E280DD-9127-44D1-A877-366FF6B671DF}" srcOrd="3" destOrd="0" presId="urn:microsoft.com/office/officeart/2005/8/layout/chevron2"/>
    <dgm:cxn modelId="{058D12F8-2DF6-4755-AA3F-BF285E584969}" type="presParOf" srcId="{881F8351-3409-4164-9514-1098AC435CC5}" destId="{AE87CF8B-6EAE-4783-B455-B22F1F39402A}" srcOrd="4" destOrd="0" presId="urn:microsoft.com/office/officeart/2005/8/layout/chevron2"/>
    <dgm:cxn modelId="{1B92FA7C-1A10-4EC2-B46C-6EAB4D658F1D}" type="presParOf" srcId="{AE87CF8B-6EAE-4783-B455-B22F1F39402A}" destId="{99E370A9-0706-4317-98DE-83C9994A222F}" srcOrd="0" destOrd="0" presId="urn:microsoft.com/office/officeart/2005/8/layout/chevron2"/>
    <dgm:cxn modelId="{48DCA64A-A230-492C-810F-E422AC0F989F}" type="presParOf" srcId="{AE87CF8B-6EAE-4783-B455-B22F1F39402A}" destId="{02044FED-2C3E-4DDA-9AAB-291F1353143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49665E-4D4D-4119-8A7C-E23F5C301273}" type="doc">
      <dgm:prSet loTypeId="urn:microsoft.com/office/officeart/2005/8/layout/chevron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D257EEE-F379-461D-ACBB-9B1F098EFEC9}">
      <dgm:prSet phldrT="[Text]" custT="1"/>
      <dgm:spPr/>
      <dgm:t>
        <a:bodyPr/>
        <a:lstStyle/>
        <a:p>
          <a:r>
            <a:rPr lang="id-ID" sz="2800" b="1" dirty="0">
              <a:solidFill>
                <a:schemeClr val="bg1"/>
              </a:solidFill>
              <a:latin typeface="Agency FB" pitchFamily="34" charset="0"/>
            </a:rPr>
            <a:t>4</a:t>
          </a:r>
          <a:endParaRPr lang="en-US" sz="2800" b="1" dirty="0">
            <a:solidFill>
              <a:schemeClr val="bg1"/>
            </a:solidFill>
            <a:latin typeface="Agency FB" pitchFamily="34" charset="0"/>
          </a:endParaRPr>
        </a:p>
      </dgm:t>
    </dgm:pt>
    <dgm:pt modelId="{A120995C-2A62-43C4-AD93-02AB246A3F6C}" type="parTrans" cxnId="{74D7A78D-8195-40EF-B5ED-C70A7E31724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22F06D83-342C-4C9F-9D30-2899388EE982}" type="sibTrans" cxnId="{74D7A78D-8195-40EF-B5ED-C70A7E31724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9A74A810-6DE7-44B9-97D2-573E6040EBF8}">
      <dgm:prSet phldrT="[Text]" custT="1"/>
      <dgm:spPr/>
      <dgm:t>
        <a:bodyPr/>
        <a:lstStyle/>
        <a:p>
          <a:r>
            <a:rPr lang="en-US" sz="2800" b="1" u="none" dirty="0" err="1">
              <a:uFillTx/>
              <a:latin typeface="Agency FB" pitchFamily="34" charset="0"/>
            </a:rPr>
            <a:t>apabila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terdapat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kartu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tanda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anggota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lebih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dari</a:t>
          </a:r>
          <a:r>
            <a:rPr lang="en-US" sz="2800" b="1" u="none" dirty="0">
              <a:uFillTx/>
              <a:latin typeface="Agency FB" pitchFamily="34" charset="0"/>
            </a:rPr>
            <a:t> 1 (</a:t>
          </a:r>
          <a:r>
            <a:rPr lang="en-US" sz="2800" b="1" u="none" dirty="0" err="1">
              <a:uFillTx/>
              <a:latin typeface="Agency FB" pitchFamily="34" charset="0"/>
            </a:rPr>
            <a:t>satu</a:t>
          </a:r>
          <a:r>
            <a:rPr lang="en-US" sz="2800" b="1" u="none" dirty="0">
              <a:uFillTx/>
              <a:latin typeface="Agency FB" pitchFamily="34" charset="0"/>
            </a:rPr>
            <a:t>), </a:t>
          </a:r>
          <a:r>
            <a:rPr lang="en-US" sz="2800" b="1" u="none" dirty="0" err="1">
              <a:uFillTx/>
              <a:latin typeface="Agency FB" pitchFamily="34" charset="0"/>
            </a:rPr>
            <a:t>maka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kartu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tanda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anggota</a:t>
          </a:r>
          <a:r>
            <a:rPr lang="en-US" sz="2800" b="1" u="none" dirty="0">
              <a:uFillTx/>
              <a:latin typeface="Agency FB" pitchFamily="34" charset="0"/>
            </a:rPr>
            <a:t> yang </a:t>
          </a:r>
          <a:r>
            <a:rPr lang="en-US" sz="2800" b="1" u="none" dirty="0" err="1">
              <a:uFillTx/>
              <a:latin typeface="Agency FB" pitchFamily="34" charset="0"/>
            </a:rPr>
            <a:t>sah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adalah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kartu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tanda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anggota</a:t>
          </a:r>
          <a:r>
            <a:rPr lang="en-US" sz="2800" b="1" u="none" dirty="0">
              <a:uFillTx/>
              <a:latin typeface="Agency FB" pitchFamily="34" charset="0"/>
            </a:rPr>
            <a:t> yang </a:t>
          </a:r>
          <a:r>
            <a:rPr lang="en-US" sz="2800" b="1" u="none" dirty="0" err="1">
              <a:uFillTx/>
              <a:latin typeface="Agency FB" pitchFamily="34" charset="0"/>
            </a:rPr>
            <a:t>terakhir</a:t>
          </a:r>
          <a:r>
            <a:rPr lang="en-US" sz="2800" b="1" u="none" dirty="0">
              <a:uFillTx/>
              <a:latin typeface="Agency FB" pitchFamily="34" charset="0"/>
            </a:rPr>
            <a:t>. </a:t>
          </a:r>
          <a:r>
            <a:rPr lang="en-US" sz="2800" b="1" dirty="0">
              <a:latin typeface="Agency FB" pitchFamily="34" charset="0"/>
            </a:rPr>
            <a:t> </a:t>
          </a:r>
        </a:p>
      </dgm:t>
    </dgm:pt>
    <dgm:pt modelId="{6DA381A8-6BA9-49DE-9740-15F0FCC217AA}" type="parTrans" cxnId="{2FC90E10-8324-4AC3-8F52-053E63D1E72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B277D3D3-F0CE-418C-8D49-DF32CB54AABC}" type="sibTrans" cxnId="{2FC90E10-8324-4AC3-8F52-053E63D1E72B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1F9D2571-D36D-4C66-99EF-BDC39AFA494F}">
      <dgm:prSet phldrT="[Text]" custT="1"/>
      <dgm:spPr/>
      <dgm:t>
        <a:bodyPr/>
        <a:lstStyle/>
        <a:p>
          <a:r>
            <a:rPr lang="id-ID" sz="2800" b="1" dirty="0">
              <a:solidFill>
                <a:schemeClr val="bg1"/>
              </a:solidFill>
              <a:latin typeface="Agency FB" pitchFamily="34" charset="0"/>
            </a:rPr>
            <a:t>5</a:t>
          </a:r>
          <a:endParaRPr lang="en-US" sz="2800" b="1" dirty="0">
            <a:solidFill>
              <a:schemeClr val="bg1"/>
            </a:solidFill>
            <a:latin typeface="Agency FB" pitchFamily="34" charset="0"/>
          </a:endParaRPr>
        </a:p>
      </dgm:t>
    </dgm:pt>
    <dgm:pt modelId="{11C9CABD-865A-4AB5-90C8-4C41AE5B0029}" type="parTrans" cxnId="{BCA8B3D3-186A-4C02-A013-BE6950DFE442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5067A312-046E-408E-88BA-3C418A0C882E}" type="sibTrans" cxnId="{BCA8B3D3-186A-4C02-A013-BE6950DFE442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4CE0856F-0B2E-40ED-A624-A47316BB3CBE}">
      <dgm:prSet phldrT="[Text]" custT="1"/>
      <dgm:spPr/>
      <dgm:t>
        <a:bodyPr/>
        <a:lstStyle/>
        <a:p>
          <a:r>
            <a:rPr lang="en-US" sz="2800" b="1" dirty="0" err="1">
              <a:latin typeface="Agency FB" pitchFamily="34" charset="0"/>
            </a:rPr>
            <a:t>Hasil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pelaksanaan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verifikasi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dituangkan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dalam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bentuk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berita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acara</a:t>
          </a:r>
          <a:r>
            <a:rPr lang="en-US" sz="2800" b="1" dirty="0">
              <a:latin typeface="Agency FB" pitchFamily="34" charset="0"/>
            </a:rPr>
            <a:t> yang </a:t>
          </a:r>
          <a:r>
            <a:rPr lang="en-US" sz="2800" b="1" dirty="0" err="1">
              <a:latin typeface="Agency FB" pitchFamily="34" charset="0"/>
            </a:rPr>
            <a:t>ditandatangani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oleh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panitia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saksi-saksi</a:t>
          </a:r>
          <a:endParaRPr lang="en-US" sz="2800" b="1" dirty="0">
            <a:latin typeface="Agency FB" pitchFamily="34" charset="0"/>
          </a:endParaRPr>
        </a:p>
      </dgm:t>
    </dgm:pt>
    <dgm:pt modelId="{2B8DE76F-2054-4219-A7B7-D7959E1995C9}" type="parTrans" cxnId="{0FE50707-54EB-4D5D-8B20-D4B639B9329D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6160AB27-4662-497A-939D-2BEE85BEBDD8}" type="sibTrans" cxnId="{0FE50707-54EB-4D5D-8B20-D4B639B9329D}">
      <dgm:prSet/>
      <dgm:spPr/>
      <dgm:t>
        <a:bodyPr/>
        <a:lstStyle/>
        <a:p>
          <a:endParaRPr lang="en-US" sz="2800" b="1">
            <a:latin typeface="Agency FB" pitchFamily="34" charset="0"/>
          </a:endParaRPr>
        </a:p>
      </dgm:t>
    </dgm:pt>
    <dgm:pt modelId="{5CEA3816-425F-4852-9D7D-44F570C06011}">
      <dgm:prSet phldrT="[Text]" custT="1"/>
      <dgm:spPr/>
      <dgm:t>
        <a:bodyPr/>
        <a:lstStyle/>
        <a:p>
          <a:r>
            <a:rPr lang="id-ID" sz="2800" b="1" dirty="0">
              <a:solidFill>
                <a:schemeClr val="bg1"/>
              </a:solidFill>
              <a:latin typeface="Agency FB" pitchFamily="34" charset="0"/>
            </a:rPr>
            <a:t>6</a:t>
          </a:r>
          <a:endParaRPr lang="en-US" sz="2800" b="1" dirty="0">
            <a:solidFill>
              <a:schemeClr val="bg1"/>
            </a:solidFill>
            <a:latin typeface="Agency FB" pitchFamily="34" charset="0"/>
          </a:endParaRPr>
        </a:p>
      </dgm:t>
    </dgm:pt>
    <dgm:pt modelId="{0F4814DD-B304-48B8-AC4F-AADF439B4CAC}" type="parTrans" cxnId="{93FC0A2C-981A-4FB0-AD47-87802BAB60CA}">
      <dgm:prSet/>
      <dgm:spPr/>
      <dgm:t>
        <a:bodyPr/>
        <a:lstStyle/>
        <a:p>
          <a:endParaRPr lang="id-ID"/>
        </a:p>
      </dgm:t>
    </dgm:pt>
    <dgm:pt modelId="{8FEDA251-8D12-4BA5-89C8-4C2DDEAAC9A8}" type="sibTrans" cxnId="{93FC0A2C-981A-4FB0-AD47-87802BAB60CA}">
      <dgm:prSet/>
      <dgm:spPr/>
      <dgm:t>
        <a:bodyPr/>
        <a:lstStyle/>
        <a:p>
          <a:endParaRPr lang="id-ID"/>
        </a:p>
      </dgm:t>
    </dgm:pt>
    <dgm:pt modelId="{2265754C-2CA1-4835-8DB4-7D95A0A1EF97}">
      <dgm:prSet phldrT="[Text]" custT="1"/>
      <dgm:spPr/>
      <dgm:t>
        <a:bodyPr/>
        <a:lstStyle/>
        <a:p>
          <a:r>
            <a:rPr lang="en-US" sz="2800" b="1" dirty="0" err="1">
              <a:latin typeface="Agency FB" pitchFamily="34" charset="0"/>
            </a:rPr>
            <a:t>Tempat</a:t>
          </a:r>
          <a:r>
            <a:rPr lang="id-ID" sz="2800" b="1" dirty="0">
              <a:latin typeface="Agency FB" pitchFamily="34" charset="0"/>
            </a:rPr>
            <a:t> pelaksanaan verifikasi yaitu </a:t>
          </a:r>
          <a:r>
            <a:rPr lang="en-US" sz="2800" b="1" dirty="0" err="1">
              <a:latin typeface="Agency FB" pitchFamily="34" charset="0"/>
            </a:rPr>
            <a:t>tempat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kerja</a:t>
          </a:r>
          <a:r>
            <a:rPr lang="en-US" sz="2800" b="1" dirty="0">
              <a:latin typeface="Agency FB" pitchFamily="34" charset="0"/>
            </a:rPr>
            <a:t> yang </a:t>
          </a:r>
          <a:r>
            <a:rPr lang="en-US" sz="2800" b="1" dirty="0" err="1">
              <a:latin typeface="Agency FB" pitchFamily="34" charset="0"/>
            </a:rPr>
            <a:t>diatur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sedemikian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rupa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sehingga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tidak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mengganggu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proses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produksi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dalam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waktu</a:t>
          </a:r>
          <a:r>
            <a:rPr lang="en-US" sz="2800" b="1" dirty="0">
              <a:latin typeface="Agency FB" pitchFamily="34" charset="0"/>
            </a:rPr>
            <a:t> 1 (</a:t>
          </a:r>
          <a:r>
            <a:rPr lang="en-US" sz="2800" b="1" dirty="0" err="1">
              <a:latin typeface="Agency FB" pitchFamily="34" charset="0"/>
            </a:rPr>
            <a:t>satu</a:t>
          </a:r>
          <a:r>
            <a:rPr lang="en-US" sz="2800" b="1" dirty="0">
              <a:latin typeface="Agency FB" pitchFamily="34" charset="0"/>
            </a:rPr>
            <a:t>) </a:t>
          </a:r>
          <a:r>
            <a:rPr lang="en-US" sz="2800" b="1" dirty="0" err="1">
              <a:latin typeface="Agency FB" pitchFamily="34" charset="0"/>
            </a:rPr>
            <a:t>hari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kerja</a:t>
          </a:r>
          <a:r>
            <a:rPr lang="en-US" sz="2800" b="1" dirty="0">
              <a:latin typeface="Agency FB" pitchFamily="34" charset="0"/>
            </a:rPr>
            <a:t> yang </a:t>
          </a:r>
          <a:r>
            <a:rPr lang="en-US" sz="2800" b="1" dirty="0" err="1">
              <a:latin typeface="Agency FB" pitchFamily="34" charset="0"/>
            </a:rPr>
            <a:t>disepakati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serikat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pekerja</a:t>
          </a:r>
          <a:r>
            <a:rPr lang="en-US" sz="2800" b="1" dirty="0">
              <a:latin typeface="Agency FB" pitchFamily="34" charset="0"/>
            </a:rPr>
            <a:t>/</a:t>
          </a:r>
          <a:r>
            <a:rPr lang="en-US" sz="2800" b="1" dirty="0" err="1">
              <a:latin typeface="Agency FB" pitchFamily="34" charset="0"/>
            </a:rPr>
            <a:t>serikat</a:t>
          </a:r>
          <a:r>
            <a:rPr lang="en-US" sz="2800" b="1" dirty="0">
              <a:latin typeface="Agency FB" pitchFamily="34" charset="0"/>
            </a:rPr>
            <a:t> </a:t>
          </a:r>
          <a:r>
            <a:rPr lang="en-US" sz="2800" b="1" dirty="0" err="1">
              <a:latin typeface="Agency FB" pitchFamily="34" charset="0"/>
            </a:rPr>
            <a:t>buruh</a:t>
          </a:r>
          <a:endParaRPr lang="en-US" sz="2800" b="1" dirty="0">
            <a:latin typeface="Agency FB" pitchFamily="34" charset="0"/>
          </a:endParaRPr>
        </a:p>
      </dgm:t>
    </dgm:pt>
    <dgm:pt modelId="{AAE80001-289E-49FE-BE3C-01B96454750B}" type="parTrans" cxnId="{A0598160-6171-4E48-883D-0C13300EA232}">
      <dgm:prSet/>
      <dgm:spPr/>
      <dgm:t>
        <a:bodyPr/>
        <a:lstStyle/>
        <a:p>
          <a:endParaRPr lang="id-ID"/>
        </a:p>
      </dgm:t>
    </dgm:pt>
    <dgm:pt modelId="{2A1C2BCB-ED73-46DC-8DC2-DFC61C8EAB62}" type="sibTrans" cxnId="{A0598160-6171-4E48-883D-0C13300EA232}">
      <dgm:prSet/>
      <dgm:spPr/>
      <dgm:t>
        <a:bodyPr/>
        <a:lstStyle/>
        <a:p>
          <a:endParaRPr lang="id-ID"/>
        </a:p>
      </dgm:t>
    </dgm:pt>
    <dgm:pt modelId="{881F8351-3409-4164-9514-1098AC435CC5}" type="pres">
      <dgm:prSet presAssocID="{8649665E-4D4D-4119-8A7C-E23F5C301273}" presName="linearFlow" presStyleCnt="0">
        <dgm:presLayoutVars>
          <dgm:dir/>
          <dgm:animLvl val="lvl"/>
          <dgm:resizeHandles val="exact"/>
        </dgm:presLayoutVars>
      </dgm:prSet>
      <dgm:spPr/>
    </dgm:pt>
    <dgm:pt modelId="{C8E14F06-ED5B-42D4-BEBD-2982DA225255}" type="pres">
      <dgm:prSet presAssocID="{4D257EEE-F379-461D-ACBB-9B1F098EFEC9}" presName="composite" presStyleCnt="0"/>
      <dgm:spPr/>
    </dgm:pt>
    <dgm:pt modelId="{BACE27AB-6B88-443D-B660-8A44F11E9907}" type="pres">
      <dgm:prSet presAssocID="{4D257EEE-F379-461D-ACBB-9B1F098EFEC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EF10921-48C8-49F6-B5D0-FCCE4CDC0458}" type="pres">
      <dgm:prSet presAssocID="{4D257EEE-F379-461D-ACBB-9B1F098EFEC9}" presName="descendantText" presStyleLbl="alignAcc1" presStyleIdx="0" presStyleCnt="3">
        <dgm:presLayoutVars>
          <dgm:bulletEnabled val="1"/>
        </dgm:presLayoutVars>
      </dgm:prSet>
      <dgm:spPr/>
    </dgm:pt>
    <dgm:pt modelId="{609A2F3F-AF28-4B27-83BF-DD9F646E9A1D}" type="pres">
      <dgm:prSet presAssocID="{22F06D83-342C-4C9F-9D30-2899388EE982}" presName="sp" presStyleCnt="0"/>
      <dgm:spPr/>
    </dgm:pt>
    <dgm:pt modelId="{DA7A2B15-6398-45DF-94C7-460C392D433D}" type="pres">
      <dgm:prSet presAssocID="{1F9D2571-D36D-4C66-99EF-BDC39AFA494F}" presName="composite" presStyleCnt="0"/>
      <dgm:spPr/>
    </dgm:pt>
    <dgm:pt modelId="{A0876E63-92D3-4AAE-A946-1E98DCDDB0AF}" type="pres">
      <dgm:prSet presAssocID="{1F9D2571-D36D-4C66-99EF-BDC39AFA494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F819E2B-6764-47C2-90D8-7A6B7835B1CC}" type="pres">
      <dgm:prSet presAssocID="{1F9D2571-D36D-4C66-99EF-BDC39AFA494F}" presName="descendantText" presStyleLbl="alignAcc1" presStyleIdx="1" presStyleCnt="3">
        <dgm:presLayoutVars>
          <dgm:bulletEnabled val="1"/>
        </dgm:presLayoutVars>
      </dgm:prSet>
      <dgm:spPr/>
    </dgm:pt>
    <dgm:pt modelId="{E7E280DD-9127-44D1-A877-366FF6B671DF}" type="pres">
      <dgm:prSet presAssocID="{5067A312-046E-408E-88BA-3C418A0C882E}" presName="sp" presStyleCnt="0"/>
      <dgm:spPr/>
    </dgm:pt>
    <dgm:pt modelId="{AE87CF8B-6EAE-4783-B455-B22F1F39402A}" type="pres">
      <dgm:prSet presAssocID="{5CEA3816-425F-4852-9D7D-44F570C06011}" presName="composite" presStyleCnt="0"/>
      <dgm:spPr/>
    </dgm:pt>
    <dgm:pt modelId="{99E370A9-0706-4317-98DE-83C9994A222F}" type="pres">
      <dgm:prSet presAssocID="{5CEA3816-425F-4852-9D7D-44F570C0601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2044FED-2C3E-4DDA-9AAB-291F13531437}" type="pres">
      <dgm:prSet presAssocID="{5CEA3816-425F-4852-9D7D-44F570C06011}" presName="descendantText" presStyleLbl="alignAcc1" presStyleIdx="2" presStyleCnt="3" custScaleY="151807">
        <dgm:presLayoutVars>
          <dgm:bulletEnabled val="1"/>
        </dgm:presLayoutVars>
      </dgm:prSet>
      <dgm:spPr/>
    </dgm:pt>
  </dgm:ptLst>
  <dgm:cxnLst>
    <dgm:cxn modelId="{0FE50707-54EB-4D5D-8B20-D4B639B9329D}" srcId="{1F9D2571-D36D-4C66-99EF-BDC39AFA494F}" destId="{4CE0856F-0B2E-40ED-A624-A47316BB3CBE}" srcOrd="0" destOrd="0" parTransId="{2B8DE76F-2054-4219-A7B7-D7959E1995C9}" sibTransId="{6160AB27-4662-497A-939D-2BEE85BEBDD8}"/>
    <dgm:cxn modelId="{2FC90E10-8324-4AC3-8F52-053E63D1E72B}" srcId="{4D257EEE-F379-461D-ACBB-9B1F098EFEC9}" destId="{9A74A810-6DE7-44B9-97D2-573E6040EBF8}" srcOrd="0" destOrd="0" parTransId="{6DA381A8-6BA9-49DE-9740-15F0FCC217AA}" sibTransId="{B277D3D3-F0CE-418C-8D49-DF32CB54AABC}"/>
    <dgm:cxn modelId="{1F4C7B21-2496-4EF1-96E5-7C8B704229A4}" type="presOf" srcId="{1F9D2571-D36D-4C66-99EF-BDC39AFA494F}" destId="{A0876E63-92D3-4AAE-A946-1E98DCDDB0AF}" srcOrd="0" destOrd="0" presId="urn:microsoft.com/office/officeart/2005/8/layout/chevron2"/>
    <dgm:cxn modelId="{93FC0A2C-981A-4FB0-AD47-87802BAB60CA}" srcId="{8649665E-4D4D-4119-8A7C-E23F5C301273}" destId="{5CEA3816-425F-4852-9D7D-44F570C06011}" srcOrd="2" destOrd="0" parTransId="{0F4814DD-B304-48B8-AC4F-AADF439B4CAC}" sibTransId="{8FEDA251-8D12-4BA5-89C8-4C2DDEAAC9A8}"/>
    <dgm:cxn modelId="{1F712F2D-7915-47EF-9B6D-CD24CA9B9B3C}" type="presOf" srcId="{8649665E-4D4D-4119-8A7C-E23F5C301273}" destId="{881F8351-3409-4164-9514-1098AC435CC5}" srcOrd="0" destOrd="0" presId="urn:microsoft.com/office/officeart/2005/8/layout/chevron2"/>
    <dgm:cxn modelId="{327E5F2E-AE63-4EDF-A2FD-815587672EAD}" type="presOf" srcId="{5CEA3816-425F-4852-9D7D-44F570C06011}" destId="{99E370A9-0706-4317-98DE-83C9994A222F}" srcOrd="0" destOrd="0" presId="urn:microsoft.com/office/officeart/2005/8/layout/chevron2"/>
    <dgm:cxn modelId="{A0598160-6171-4E48-883D-0C13300EA232}" srcId="{5CEA3816-425F-4852-9D7D-44F570C06011}" destId="{2265754C-2CA1-4835-8DB4-7D95A0A1EF97}" srcOrd="0" destOrd="0" parTransId="{AAE80001-289E-49FE-BE3C-01B96454750B}" sibTransId="{2A1C2BCB-ED73-46DC-8DC2-DFC61C8EAB62}"/>
    <dgm:cxn modelId="{783D946D-B00F-44BF-86A3-FAC4D359B6F6}" type="presOf" srcId="{4D257EEE-F379-461D-ACBB-9B1F098EFEC9}" destId="{BACE27AB-6B88-443D-B660-8A44F11E9907}" srcOrd="0" destOrd="0" presId="urn:microsoft.com/office/officeart/2005/8/layout/chevron2"/>
    <dgm:cxn modelId="{74D7A78D-8195-40EF-B5ED-C70A7E31724B}" srcId="{8649665E-4D4D-4119-8A7C-E23F5C301273}" destId="{4D257EEE-F379-461D-ACBB-9B1F098EFEC9}" srcOrd="0" destOrd="0" parTransId="{A120995C-2A62-43C4-AD93-02AB246A3F6C}" sibTransId="{22F06D83-342C-4C9F-9D30-2899388EE982}"/>
    <dgm:cxn modelId="{DF31B89E-0984-4398-B724-2DAD38992174}" type="presOf" srcId="{9A74A810-6DE7-44B9-97D2-573E6040EBF8}" destId="{8EF10921-48C8-49F6-B5D0-FCCE4CDC0458}" srcOrd="0" destOrd="0" presId="urn:microsoft.com/office/officeart/2005/8/layout/chevron2"/>
    <dgm:cxn modelId="{280380BE-F6C2-414B-AB78-95D768DA1F17}" type="presOf" srcId="{2265754C-2CA1-4835-8DB4-7D95A0A1EF97}" destId="{02044FED-2C3E-4DDA-9AAB-291F13531437}" srcOrd="0" destOrd="0" presId="urn:microsoft.com/office/officeart/2005/8/layout/chevron2"/>
    <dgm:cxn modelId="{BCA8B3D3-186A-4C02-A013-BE6950DFE442}" srcId="{8649665E-4D4D-4119-8A7C-E23F5C301273}" destId="{1F9D2571-D36D-4C66-99EF-BDC39AFA494F}" srcOrd="1" destOrd="0" parTransId="{11C9CABD-865A-4AB5-90C8-4C41AE5B0029}" sibTransId="{5067A312-046E-408E-88BA-3C418A0C882E}"/>
    <dgm:cxn modelId="{E9E451DA-8EDE-40B6-B955-83578BE75DAC}" type="presOf" srcId="{4CE0856F-0B2E-40ED-A624-A47316BB3CBE}" destId="{8F819E2B-6764-47C2-90D8-7A6B7835B1CC}" srcOrd="0" destOrd="0" presId="urn:microsoft.com/office/officeart/2005/8/layout/chevron2"/>
    <dgm:cxn modelId="{647F91FB-2D77-45D4-A9B2-A8A023A71D07}" type="presParOf" srcId="{881F8351-3409-4164-9514-1098AC435CC5}" destId="{C8E14F06-ED5B-42D4-BEBD-2982DA225255}" srcOrd="0" destOrd="0" presId="urn:microsoft.com/office/officeart/2005/8/layout/chevron2"/>
    <dgm:cxn modelId="{16A38539-74CB-478C-ABFA-FB0D7B291EC5}" type="presParOf" srcId="{C8E14F06-ED5B-42D4-BEBD-2982DA225255}" destId="{BACE27AB-6B88-443D-B660-8A44F11E9907}" srcOrd="0" destOrd="0" presId="urn:microsoft.com/office/officeart/2005/8/layout/chevron2"/>
    <dgm:cxn modelId="{5AB058BC-C0E8-4235-98C5-C450200F36D9}" type="presParOf" srcId="{C8E14F06-ED5B-42D4-BEBD-2982DA225255}" destId="{8EF10921-48C8-49F6-B5D0-FCCE4CDC0458}" srcOrd="1" destOrd="0" presId="urn:microsoft.com/office/officeart/2005/8/layout/chevron2"/>
    <dgm:cxn modelId="{ED35DBDE-B6AE-4CEE-A005-ECFCD25DCC01}" type="presParOf" srcId="{881F8351-3409-4164-9514-1098AC435CC5}" destId="{609A2F3F-AF28-4B27-83BF-DD9F646E9A1D}" srcOrd="1" destOrd="0" presId="urn:microsoft.com/office/officeart/2005/8/layout/chevron2"/>
    <dgm:cxn modelId="{71D5C45E-1A7A-42A2-9935-52E953BF4F59}" type="presParOf" srcId="{881F8351-3409-4164-9514-1098AC435CC5}" destId="{DA7A2B15-6398-45DF-94C7-460C392D433D}" srcOrd="2" destOrd="0" presId="urn:microsoft.com/office/officeart/2005/8/layout/chevron2"/>
    <dgm:cxn modelId="{D687EF96-CBBE-4D9E-9CE0-279F1972858F}" type="presParOf" srcId="{DA7A2B15-6398-45DF-94C7-460C392D433D}" destId="{A0876E63-92D3-4AAE-A946-1E98DCDDB0AF}" srcOrd="0" destOrd="0" presId="urn:microsoft.com/office/officeart/2005/8/layout/chevron2"/>
    <dgm:cxn modelId="{BEAFAFBE-A34C-4F45-AC9A-3C0032E0937A}" type="presParOf" srcId="{DA7A2B15-6398-45DF-94C7-460C392D433D}" destId="{8F819E2B-6764-47C2-90D8-7A6B7835B1CC}" srcOrd="1" destOrd="0" presId="urn:microsoft.com/office/officeart/2005/8/layout/chevron2"/>
    <dgm:cxn modelId="{2829FE79-9388-4514-804D-FD7A7D2EBCF5}" type="presParOf" srcId="{881F8351-3409-4164-9514-1098AC435CC5}" destId="{E7E280DD-9127-44D1-A877-366FF6B671DF}" srcOrd="3" destOrd="0" presId="urn:microsoft.com/office/officeart/2005/8/layout/chevron2"/>
    <dgm:cxn modelId="{E9CB9D28-02D5-43A3-8A5F-0C3FB9214C0C}" type="presParOf" srcId="{881F8351-3409-4164-9514-1098AC435CC5}" destId="{AE87CF8B-6EAE-4783-B455-B22F1F39402A}" srcOrd="4" destOrd="0" presId="urn:microsoft.com/office/officeart/2005/8/layout/chevron2"/>
    <dgm:cxn modelId="{8982C442-AB81-4D97-BEA3-0D60A5EBE6D6}" type="presParOf" srcId="{AE87CF8B-6EAE-4783-B455-B22F1F39402A}" destId="{99E370A9-0706-4317-98DE-83C9994A222F}" srcOrd="0" destOrd="0" presId="urn:microsoft.com/office/officeart/2005/8/layout/chevron2"/>
    <dgm:cxn modelId="{2627BB00-D90E-41DC-A653-5BE5F0520052}" type="presParOf" srcId="{AE87CF8B-6EAE-4783-B455-B22F1F39402A}" destId="{02044FED-2C3E-4DDA-9AAB-291F1353143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49665E-4D4D-4119-8A7C-E23F5C301273}" type="doc">
      <dgm:prSet loTypeId="urn:microsoft.com/office/officeart/2005/8/layout/chevron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D257EEE-F379-461D-ACBB-9B1F098EFEC9}">
      <dgm:prSet phldrT="[Text]" custT="1"/>
      <dgm:spPr/>
      <dgm:t>
        <a:bodyPr/>
        <a:lstStyle/>
        <a:p>
          <a:pPr algn="ctr"/>
          <a:r>
            <a:rPr lang="en-US" sz="2800" b="1" dirty="0">
              <a:solidFill>
                <a:schemeClr val="bg1"/>
              </a:solidFill>
              <a:latin typeface="Agency FB" pitchFamily="34" charset="0"/>
            </a:rPr>
            <a:t>7</a:t>
          </a:r>
        </a:p>
      </dgm:t>
    </dgm:pt>
    <dgm:pt modelId="{A120995C-2A62-43C4-AD93-02AB246A3F6C}" type="parTrans" cxnId="{74D7A78D-8195-40EF-B5ED-C70A7E31724B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22F06D83-342C-4C9F-9D30-2899388EE982}" type="sibTrans" cxnId="{74D7A78D-8195-40EF-B5ED-C70A7E31724B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9A74A810-6DE7-44B9-97D2-573E6040EBF8}">
      <dgm:prSet phldrT="[Text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800" b="1" u="none" dirty="0" err="1">
              <a:uFillTx/>
              <a:latin typeface="Agency FB" pitchFamily="34" charset="0"/>
            </a:rPr>
            <a:t>Pengusaha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maupun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serikat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pekerja</a:t>
          </a:r>
          <a:r>
            <a:rPr lang="en-US" sz="2800" b="1" u="none" dirty="0">
              <a:uFillTx/>
              <a:latin typeface="Agency FB" pitchFamily="34" charset="0"/>
            </a:rPr>
            <a:t>/</a:t>
          </a:r>
          <a:r>
            <a:rPr lang="en-US" sz="2800" b="1" u="none" dirty="0" err="1">
              <a:uFillTx/>
              <a:latin typeface="Agency FB" pitchFamily="34" charset="0"/>
            </a:rPr>
            <a:t>serikat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buruh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dilarang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melakukan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tindakan</a:t>
          </a:r>
          <a:r>
            <a:rPr lang="en-US" sz="2800" b="1" u="none" dirty="0">
              <a:uFillTx/>
              <a:latin typeface="Agency FB" pitchFamily="34" charset="0"/>
            </a:rPr>
            <a:t> yang </a:t>
          </a:r>
          <a:r>
            <a:rPr lang="en-US" sz="2800" b="1" u="none" dirty="0" err="1">
              <a:uFillTx/>
              <a:latin typeface="Agency FB" pitchFamily="34" charset="0"/>
            </a:rPr>
            <a:t>mempengaruhi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pelaksanaan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verifikasi</a:t>
          </a:r>
          <a:r>
            <a:rPr lang="en-US" sz="2800" b="1" u="none" dirty="0">
              <a:uFillTx/>
              <a:latin typeface="Agency FB" pitchFamily="34" charset="0"/>
            </a:rPr>
            <a:t>. </a:t>
          </a:r>
          <a:endParaRPr lang="en-US" sz="2800" b="1" dirty="0">
            <a:latin typeface="Agency FB" pitchFamily="34" charset="0"/>
          </a:endParaRPr>
        </a:p>
      </dgm:t>
    </dgm:pt>
    <dgm:pt modelId="{6DA381A8-6BA9-49DE-9740-15F0FCC217AA}" type="parTrans" cxnId="{2FC90E10-8324-4AC3-8F52-053E63D1E72B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B277D3D3-F0CE-418C-8D49-DF32CB54AABC}" type="sibTrans" cxnId="{2FC90E10-8324-4AC3-8F52-053E63D1E72B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1F9D2571-D36D-4C66-99EF-BDC39AFA494F}">
      <dgm:prSet phldrT="[Text]" custT="1"/>
      <dgm:spPr/>
      <dgm:t>
        <a:bodyPr/>
        <a:lstStyle/>
        <a:p>
          <a:pPr algn="ctr"/>
          <a:r>
            <a:rPr lang="en-US" sz="2800" b="1" dirty="0">
              <a:solidFill>
                <a:schemeClr val="bg1"/>
              </a:solidFill>
              <a:latin typeface="Agency FB" pitchFamily="34" charset="0"/>
            </a:rPr>
            <a:t>8</a:t>
          </a:r>
        </a:p>
      </dgm:t>
    </dgm:pt>
    <dgm:pt modelId="{11C9CABD-865A-4AB5-90C8-4C41AE5B0029}" type="parTrans" cxnId="{BCA8B3D3-186A-4C02-A013-BE6950DFE442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5067A312-046E-408E-88BA-3C418A0C882E}" type="sibTrans" cxnId="{BCA8B3D3-186A-4C02-A013-BE6950DFE442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4CE0856F-0B2E-40ED-A624-A47316BB3CBE}">
      <dgm:prSet phldrT="[Text]" custT="1"/>
      <dgm:spPr/>
      <dgm:t>
        <a:bodyPr/>
        <a:lstStyle/>
        <a:p>
          <a:pPr algn="ctr"/>
          <a:r>
            <a:rPr lang="en-US" sz="2800" b="1" u="none" dirty="0" err="1">
              <a:uFillTx/>
              <a:latin typeface="Agency FB" pitchFamily="34" charset="0"/>
            </a:rPr>
            <a:t>Jangka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waktu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verifikasi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keanggotaan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serikat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pekerja</a:t>
          </a:r>
          <a:r>
            <a:rPr lang="en-US" sz="2800" b="1" u="none" dirty="0">
              <a:uFillTx/>
              <a:latin typeface="Agency FB" pitchFamily="34" charset="0"/>
            </a:rPr>
            <a:t>/</a:t>
          </a:r>
          <a:r>
            <a:rPr lang="en-US" sz="2800" b="1" u="none" dirty="0" err="1">
              <a:uFillTx/>
              <a:latin typeface="Agency FB" pitchFamily="34" charset="0"/>
            </a:rPr>
            <a:t>serikat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buruh</a:t>
          </a:r>
          <a:r>
            <a:rPr lang="en-US" sz="2800" b="1" u="none" dirty="0">
              <a:uFillTx/>
              <a:latin typeface="Agency FB" pitchFamily="34" charset="0"/>
            </a:rPr>
            <a:t> paling lama </a:t>
          </a:r>
          <a:r>
            <a:rPr lang="en-US" sz="2800" b="1" u="none" dirty="0" err="1">
              <a:uFillTx/>
              <a:latin typeface="Agency FB" pitchFamily="34" charset="0"/>
            </a:rPr>
            <a:t>dilaksanakan</a:t>
          </a:r>
          <a:r>
            <a:rPr lang="en-US" sz="2800" b="1" u="none" dirty="0">
              <a:uFillTx/>
              <a:latin typeface="Agency FB" pitchFamily="34" charset="0"/>
            </a:rPr>
            <a:t> 30 (</a:t>
          </a:r>
          <a:r>
            <a:rPr lang="en-US" sz="2800" b="1" u="none" dirty="0" err="1">
              <a:uFillTx/>
              <a:latin typeface="Agency FB" pitchFamily="34" charset="0"/>
            </a:rPr>
            <a:t>tiga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puluh</a:t>
          </a:r>
          <a:r>
            <a:rPr lang="en-US" sz="2800" b="1" u="none" dirty="0">
              <a:uFillTx/>
              <a:latin typeface="Agency FB" pitchFamily="34" charset="0"/>
            </a:rPr>
            <a:t>) </a:t>
          </a:r>
          <a:r>
            <a:rPr lang="en-US" sz="2800" b="1" u="none" dirty="0" err="1">
              <a:uFillTx/>
              <a:latin typeface="Agency FB" pitchFamily="34" charset="0"/>
            </a:rPr>
            <a:t>hari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kerja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sejak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permintaan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verifikasi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dari</a:t>
          </a:r>
          <a:r>
            <a:rPr lang="en-US" sz="2800" b="1" u="none" dirty="0">
              <a:uFillTx/>
              <a:latin typeface="Agency FB" pitchFamily="34" charset="0"/>
            </a:rPr>
            <a:t> </a:t>
          </a:r>
          <a:r>
            <a:rPr lang="en-US" sz="2800" b="1" u="none" dirty="0" err="1">
              <a:uFillTx/>
              <a:latin typeface="Agency FB" pitchFamily="34" charset="0"/>
            </a:rPr>
            <a:t>pengusaha</a:t>
          </a:r>
          <a:r>
            <a:rPr lang="en-US" sz="2800" b="1" u="none" dirty="0">
              <a:uFillTx/>
              <a:latin typeface="Agency FB" pitchFamily="34" charset="0"/>
            </a:rPr>
            <a:t>. </a:t>
          </a:r>
          <a:endParaRPr lang="en-US" sz="2800" b="1" dirty="0">
            <a:latin typeface="Agency FB" pitchFamily="34" charset="0"/>
          </a:endParaRPr>
        </a:p>
      </dgm:t>
    </dgm:pt>
    <dgm:pt modelId="{2B8DE76F-2054-4219-A7B7-D7959E1995C9}" type="parTrans" cxnId="{0FE50707-54EB-4D5D-8B20-D4B639B9329D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6160AB27-4662-497A-939D-2BEE85BEBDD8}" type="sibTrans" cxnId="{0FE50707-54EB-4D5D-8B20-D4B639B9329D}">
      <dgm:prSet/>
      <dgm:spPr/>
      <dgm:t>
        <a:bodyPr/>
        <a:lstStyle/>
        <a:p>
          <a:pPr algn="ctr"/>
          <a:endParaRPr lang="en-US" sz="2800" b="1">
            <a:latin typeface="Agency FB" pitchFamily="34" charset="0"/>
          </a:endParaRPr>
        </a:p>
      </dgm:t>
    </dgm:pt>
    <dgm:pt modelId="{933FACD3-2A55-45A9-8380-1FA1F1391C17}">
      <dgm:prSet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endParaRPr lang="id-ID" dirty="0"/>
        </a:p>
      </dgm:t>
    </dgm:pt>
    <dgm:pt modelId="{FF416FD9-1BFB-47F6-93BB-49473DD21CA6}" type="parTrans" cxnId="{07E96B42-7777-42C4-8DDF-3103F05E3D14}">
      <dgm:prSet/>
      <dgm:spPr/>
      <dgm:t>
        <a:bodyPr/>
        <a:lstStyle/>
        <a:p>
          <a:pPr algn="ctr"/>
          <a:endParaRPr lang="id-ID"/>
        </a:p>
      </dgm:t>
    </dgm:pt>
    <dgm:pt modelId="{35C8135B-672C-44DF-B72C-CEA334892C6D}" type="sibTrans" cxnId="{07E96B42-7777-42C4-8DDF-3103F05E3D14}">
      <dgm:prSet/>
      <dgm:spPr/>
      <dgm:t>
        <a:bodyPr/>
        <a:lstStyle/>
        <a:p>
          <a:pPr algn="ctr"/>
          <a:endParaRPr lang="id-ID"/>
        </a:p>
      </dgm:t>
    </dgm:pt>
    <dgm:pt modelId="{881F8351-3409-4164-9514-1098AC435CC5}" type="pres">
      <dgm:prSet presAssocID="{8649665E-4D4D-4119-8A7C-E23F5C301273}" presName="linearFlow" presStyleCnt="0">
        <dgm:presLayoutVars>
          <dgm:dir/>
          <dgm:animLvl val="lvl"/>
          <dgm:resizeHandles val="exact"/>
        </dgm:presLayoutVars>
      </dgm:prSet>
      <dgm:spPr/>
    </dgm:pt>
    <dgm:pt modelId="{C8E14F06-ED5B-42D4-BEBD-2982DA225255}" type="pres">
      <dgm:prSet presAssocID="{4D257EEE-F379-461D-ACBB-9B1F098EFEC9}" presName="composite" presStyleCnt="0"/>
      <dgm:spPr/>
    </dgm:pt>
    <dgm:pt modelId="{BACE27AB-6B88-443D-B660-8A44F11E9907}" type="pres">
      <dgm:prSet presAssocID="{4D257EEE-F379-461D-ACBB-9B1F098EFEC9}" presName="parentText" presStyleLbl="alignNode1" presStyleIdx="0" presStyleCnt="2" custScaleY="54061" custLinFactNeighborX="1619" custLinFactNeighborY="-13136">
        <dgm:presLayoutVars>
          <dgm:chMax val="1"/>
          <dgm:bulletEnabled val="1"/>
        </dgm:presLayoutVars>
      </dgm:prSet>
      <dgm:spPr/>
    </dgm:pt>
    <dgm:pt modelId="{8EF10921-48C8-49F6-B5D0-FCCE4CDC0458}" type="pres">
      <dgm:prSet presAssocID="{4D257EEE-F379-461D-ACBB-9B1F098EFEC9}" presName="descendantText" presStyleLbl="alignAcc1" presStyleIdx="0" presStyleCnt="2" custLinFactNeighborY="-20208">
        <dgm:presLayoutVars>
          <dgm:bulletEnabled val="1"/>
        </dgm:presLayoutVars>
      </dgm:prSet>
      <dgm:spPr/>
    </dgm:pt>
    <dgm:pt modelId="{609A2F3F-AF28-4B27-83BF-DD9F646E9A1D}" type="pres">
      <dgm:prSet presAssocID="{22F06D83-342C-4C9F-9D30-2899388EE982}" presName="sp" presStyleCnt="0"/>
      <dgm:spPr/>
    </dgm:pt>
    <dgm:pt modelId="{DA7A2B15-6398-45DF-94C7-460C392D433D}" type="pres">
      <dgm:prSet presAssocID="{1F9D2571-D36D-4C66-99EF-BDC39AFA494F}" presName="composite" presStyleCnt="0"/>
      <dgm:spPr/>
    </dgm:pt>
    <dgm:pt modelId="{A0876E63-92D3-4AAE-A946-1E98DCDDB0AF}" type="pres">
      <dgm:prSet presAssocID="{1F9D2571-D36D-4C66-99EF-BDC39AFA494F}" presName="parentText" presStyleLbl="alignNode1" presStyleIdx="1" presStyleCnt="2" custScaleY="65017">
        <dgm:presLayoutVars>
          <dgm:chMax val="1"/>
          <dgm:bulletEnabled val="1"/>
        </dgm:presLayoutVars>
      </dgm:prSet>
      <dgm:spPr/>
    </dgm:pt>
    <dgm:pt modelId="{8F819E2B-6764-47C2-90D8-7A6B7835B1CC}" type="pres">
      <dgm:prSet presAssocID="{1F9D2571-D36D-4C66-99EF-BDC39AFA494F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0FE50707-54EB-4D5D-8B20-D4B639B9329D}" srcId="{1F9D2571-D36D-4C66-99EF-BDC39AFA494F}" destId="{4CE0856F-0B2E-40ED-A624-A47316BB3CBE}" srcOrd="0" destOrd="0" parTransId="{2B8DE76F-2054-4219-A7B7-D7959E1995C9}" sibTransId="{6160AB27-4662-497A-939D-2BEE85BEBDD8}"/>
    <dgm:cxn modelId="{2FC90E10-8324-4AC3-8F52-053E63D1E72B}" srcId="{4D257EEE-F379-461D-ACBB-9B1F098EFEC9}" destId="{9A74A810-6DE7-44B9-97D2-573E6040EBF8}" srcOrd="0" destOrd="0" parTransId="{6DA381A8-6BA9-49DE-9740-15F0FCC217AA}" sibTransId="{B277D3D3-F0CE-418C-8D49-DF32CB54AABC}"/>
    <dgm:cxn modelId="{4B7F2F1D-9B4A-497B-AE90-84FF398CFDAF}" type="presOf" srcId="{933FACD3-2A55-45A9-8380-1FA1F1391C17}" destId="{8EF10921-48C8-49F6-B5D0-FCCE4CDC0458}" srcOrd="0" destOrd="1" presId="urn:microsoft.com/office/officeart/2005/8/layout/chevron2"/>
    <dgm:cxn modelId="{07E96B42-7777-42C4-8DDF-3103F05E3D14}" srcId="{4D257EEE-F379-461D-ACBB-9B1F098EFEC9}" destId="{933FACD3-2A55-45A9-8380-1FA1F1391C17}" srcOrd="1" destOrd="0" parTransId="{FF416FD9-1BFB-47F6-93BB-49473DD21CA6}" sibTransId="{35C8135B-672C-44DF-B72C-CEA334892C6D}"/>
    <dgm:cxn modelId="{A2223843-2BB4-41AE-8AD1-537739236853}" type="presOf" srcId="{4CE0856F-0B2E-40ED-A624-A47316BB3CBE}" destId="{8F819E2B-6764-47C2-90D8-7A6B7835B1CC}" srcOrd="0" destOrd="0" presId="urn:microsoft.com/office/officeart/2005/8/layout/chevron2"/>
    <dgm:cxn modelId="{8D081449-351E-4E36-9AF7-0291FBDA40F6}" type="presOf" srcId="{9A74A810-6DE7-44B9-97D2-573E6040EBF8}" destId="{8EF10921-48C8-49F6-B5D0-FCCE4CDC0458}" srcOrd="0" destOrd="0" presId="urn:microsoft.com/office/officeart/2005/8/layout/chevron2"/>
    <dgm:cxn modelId="{115F8274-8CAC-4B0D-8581-EE7253305500}" type="presOf" srcId="{1F9D2571-D36D-4C66-99EF-BDC39AFA494F}" destId="{A0876E63-92D3-4AAE-A946-1E98DCDDB0AF}" srcOrd="0" destOrd="0" presId="urn:microsoft.com/office/officeart/2005/8/layout/chevron2"/>
    <dgm:cxn modelId="{74D7A78D-8195-40EF-B5ED-C70A7E31724B}" srcId="{8649665E-4D4D-4119-8A7C-E23F5C301273}" destId="{4D257EEE-F379-461D-ACBB-9B1F098EFEC9}" srcOrd="0" destOrd="0" parTransId="{A120995C-2A62-43C4-AD93-02AB246A3F6C}" sibTransId="{22F06D83-342C-4C9F-9D30-2899388EE982}"/>
    <dgm:cxn modelId="{9F426EAF-B8F2-4ACD-B168-26C55D9C4C51}" type="presOf" srcId="{4D257EEE-F379-461D-ACBB-9B1F098EFEC9}" destId="{BACE27AB-6B88-443D-B660-8A44F11E9907}" srcOrd="0" destOrd="0" presId="urn:microsoft.com/office/officeart/2005/8/layout/chevron2"/>
    <dgm:cxn modelId="{7EBA56B9-D237-4969-8C22-3D776E82484E}" type="presOf" srcId="{8649665E-4D4D-4119-8A7C-E23F5C301273}" destId="{881F8351-3409-4164-9514-1098AC435CC5}" srcOrd="0" destOrd="0" presId="urn:microsoft.com/office/officeart/2005/8/layout/chevron2"/>
    <dgm:cxn modelId="{BCA8B3D3-186A-4C02-A013-BE6950DFE442}" srcId="{8649665E-4D4D-4119-8A7C-E23F5C301273}" destId="{1F9D2571-D36D-4C66-99EF-BDC39AFA494F}" srcOrd="1" destOrd="0" parTransId="{11C9CABD-865A-4AB5-90C8-4C41AE5B0029}" sibTransId="{5067A312-046E-408E-88BA-3C418A0C882E}"/>
    <dgm:cxn modelId="{4CEDD7C3-8A44-4855-A7D0-D4D0B691C79A}" type="presParOf" srcId="{881F8351-3409-4164-9514-1098AC435CC5}" destId="{C8E14F06-ED5B-42D4-BEBD-2982DA225255}" srcOrd="0" destOrd="0" presId="urn:microsoft.com/office/officeart/2005/8/layout/chevron2"/>
    <dgm:cxn modelId="{454FA200-4EE0-4D12-9086-62AE64CE624E}" type="presParOf" srcId="{C8E14F06-ED5B-42D4-BEBD-2982DA225255}" destId="{BACE27AB-6B88-443D-B660-8A44F11E9907}" srcOrd="0" destOrd="0" presId="urn:microsoft.com/office/officeart/2005/8/layout/chevron2"/>
    <dgm:cxn modelId="{552D4720-4692-4DE3-8618-458F2BD51D8F}" type="presParOf" srcId="{C8E14F06-ED5B-42D4-BEBD-2982DA225255}" destId="{8EF10921-48C8-49F6-B5D0-FCCE4CDC0458}" srcOrd="1" destOrd="0" presId="urn:microsoft.com/office/officeart/2005/8/layout/chevron2"/>
    <dgm:cxn modelId="{58698379-AB4E-4400-8255-113B293778F0}" type="presParOf" srcId="{881F8351-3409-4164-9514-1098AC435CC5}" destId="{609A2F3F-AF28-4B27-83BF-DD9F646E9A1D}" srcOrd="1" destOrd="0" presId="urn:microsoft.com/office/officeart/2005/8/layout/chevron2"/>
    <dgm:cxn modelId="{2E2DAA22-5C0D-4DC2-9189-B54B47B19986}" type="presParOf" srcId="{881F8351-3409-4164-9514-1098AC435CC5}" destId="{DA7A2B15-6398-45DF-94C7-460C392D433D}" srcOrd="2" destOrd="0" presId="urn:microsoft.com/office/officeart/2005/8/layout/chevron2"/>
    <dgm:cxn modelId="{44DA4622-6091-4DFE-8235-05F648BCE171}" type="presParOf" srcId="{DA7A2B15-6398-45DF-94C7-460C392D433D}" destId="{A0876E63-92D3-4AAE-A946-1E98DCDDB0AF}" srcOrd="0" destOrd="0" presId="urn:microsoft.com/office/officeart/2005/8/layout/chevron2"/>
    <dgm:cxn modelId="{558304E9-2BEC-4E0A-BD14-BF459CE495CD}" type="presParOf" srcId="{DA7A2B15-6398-45DF-94C7-460C392D433D}" destId="{8F819E2B-6764-47C2-90D8-7A6B7835B1C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5305681-6B37-4C73-8426-960F81B0952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8732AD-6511-4D80-BC40-F901C1D0F81E}">
      <dgm:prSet custT="1"/>
      <dgm:spPr/>
      <dgm:t>
        <a:bodyPr/>
        <a:lstStyle/>
        <a:p>
          <a:pPr algn="ctr" rtl="0"/>
          <a:r>
            <a:rPr lang="en-US" sz="1600" b="1" dirty="0" err="1"/>
            <a:t>Tahapan</a:t>
          </a:r>
          <a:r>
            <a:rPr lang="en-US" sz="1600" b="1" dirty="0"/>
            <a:t> </a:t>
          </a:r>
          <a:r>
            <a:rPr lang="en-US" sz="1600" b="1" dirty="0" err="1"/>
            <a:t>Persiapan</a:t>
          </a:r>
          <a:r>
            <a:rPr lang="id-ID" sz="1600" dirty="0"/>
            <a:t>;</a:t>
          </a:r>
          <a:endParaRPr lang="en-US" sz="1600" dirty="0"/>
        </a:p>
      </dgm:t>
    </dgm:pt>
    <dgm:pt modelId="{67D83844-E019-4523-B678-C956B3B429BF}" type="parTrans" cxnId="{93A61FDC-28B5-4455-98B6-1098A10B12FA}">
      <dgm:prSet/>
      <dgm:spPr/>
      <dgm:t>
        <a:bodyPr/>
        <a:lstStyle/>
        <a:p>
          <a:pPr algn="ctr"/>
          <a:endParaRPr lang="en-US" sz="2000"/>
        </a:p>
      </dgm:t>
    </dgm:pt>
    <dgm:pt modelId="{A5DEBB04-6774-426D-812C-2A11F569FC3C}" type="sibTrans" cxnId="{93A61FDC-28B5-4455-98B6-1098A10B12FA}">
      <dgm:prSet/>
      <dgm:spPr/>
      <dgm:t>
        <a:bodyPr/>
        <a:lstStyle/>
        <a:p>
          <a:pPr algn="ctr"/>
          <a:endParaRPr lang="en-US" sz="2000"/>
        </a:p>
      </dgm:t>
    </dgm:pt>
    <dgm:pt modelId="{D6FD4929-94B9-48DA-8B34-0C5367154108}">
      <dgm:prSet custT="1"/>
      <dgm:spPr/>
      <dgm:t>
        <a:bodyPr/>
        <a:lstStyle/>
        <a:p>
          <a:pPr algn="ctr" rtl="0"/>
          <a:r>
            <a:rPr lang="en-US" sz="1600" b="1"/>
            <a:t>Tahapan </a:t>
          </a:r>
          <a:r>
            <a:rPr lang="id-ID" sz="1600" b="1"/>
            <a:t>Pra Perundingan;</a:t>
          </a:r>
          <a:endParaRPr lang="en-US" sz="1600"/>
        </a:p>
      </dgm:t>
    </dgm:pt>
    <dgm:pt modelId="{901E54EE-B245-4911-9C8D-4232FF121C96}" type="parTrans" cxnId="{27A39ED9-7371-4631-96C6-CA95EF867091}">
      <dgm:prSet/>
      <dgm:spPr/>
      <dgm:t>
        <a:bodyPr/>
        <a:lstStyle/>
        <a:p>
          <a:pPr algn="ctr"/>
          <a:endParaRPr lang="en-US" sz="2000"/>
        </a:p>
      </dgm:t>
    </dgm:pt>
    <dgm:pt modelId="{891F5BAF-CD17-433F-BED8-EF29E1E9B750}" type="sibTrans" cxnId="{27A39ED9-7371-4631-96C6-CA95EF867091}">
      <dgm:prSet/>
      <dgm:spPr/>
      <dgm:t>
        <a:bodyPr/>
        <a:lstStyle/>
        <a:p>
          <a:pPr algn="ctr"/>
          <a:endParaRPr lang="en-US" sz="2000"/>
        </a:p>
      </dgm:t>
    </dgm:pt>
    <dgm:pt modelId="{B9E2FA28-7346-4A4C-9594-627526874F20}">
      <dgm:prSet custT="1"/>
      <dgm:spPr/>
      <dgm:t>
        <a:bodyPr/>
        <a:lstStyle/>
        <a:p>
          <a:pPr algn="ctr" rtl="0"/>
          <a:r>
            <a:rPr lang="en-US" sz="1600" b="1" dirty="0" err="1"/>
            <a:t>Tahapan</a:t>
          </a:r>
          <a:r>
            <a:rPr lang="en-US" sz="1600" b="1" dirty="0"/>
            <a:t> </a:t>
          </a:r>
          <a:r>
            <a:rPr lang="en-US" sz="1600" b="1" dirty="0" err="1"/>
            <a:t>Saat</a:t>
          </a:r>
          <a:r>
            <a:rPr lang="en-US" sz="1600" b="1" dirty="0"/>
            <a:t> </a:t>
          </a:r>
          <a:r>
            <a:rPr lang="en-US" sz="1600" b="1" dirty="0" err="1"/>
            <a:t>Berlangsungnya</a:t>
          </a:r>
          <a:r>
            <a:rPr lang="en-US" sz="1600" b="1" dirty="0"/>
            <a:t> </a:t>
          </a:r>
          <a:r>
            <a:rPr lang="id-ID" sz="1600" b="1" dirty="0"/>
            <a:t>Perundingan;</a:t>
          </a:r>
          <a:endParaRPr lang="en-US" sz="1600" dirty="0"/>
        </a:p>
      </dgm:t>
    </dgm:pt>
    <dgm:pt modelId="{EA30EE68-B07B-4020-9FB2-02D38B889D58}" type="parTrans" cxnId="{E00A3CCC-1827-439B-95CF-9A6684205E81}">
      <dgm:prSet/>
      <dgm:spPr/>
      <dgm:t>
        <a:bodyPr/>
        <a:lstStyle/>
        <a:p>
          <a:pPr algn="ctr"/>
          <a:endParaRPr lang="en-US" sz="2000"/>
        </a:p>
      </dgm:t>
    </dgm:pt>
    <dgm:pt modelId="{1B9DCF8E-534E-4744-810C-1B9BB576C0C4}" type="sibTrans" cxnId="{E00A3CCC-1827-439B-95CF-9A6684205E81}">
      <dgm:prSet/>
      <dgm:spPr/>
      <dgm:t>
        <a:bodyPr/>
        <a:lstStyle/>
        <a:p>
          <a:pPr algn="ctr"/>
          <a:endParaRPr lang="en-US" sz="2000"/>
        </a:p>
      </dgm:t>
    </dgm:pt>
    <dgm:pt modelId="{476C0338-9EBC-4CAD-BFD8-33D103735568}">
      <dgm:prSet custT="1"/>
      <dgm:spPr/>
      <dgm:t>
        <a:bodyPr/>
        <a:lstStyle/>
        <a:p>
          <a:pPr algn="ctr" rtl="0"/>
          <a:r>
            <a:rPr lang="en-US" sz="1600" b="1"/>
            <a:t>Tahapan Setelah </a:t>
          </a:r>
          <a:r>
            <a:rPr lang="id-ID" sz="1600" b="1"/>
            <a:t>Perundingan</a:t>
          </a:r>
          <a:endParaRPr lang="en-US" sz="1600"/>
        </a:p>
      </dgm:t>
    </dgm:pt>
    <dgm:pt modelId="{582F8BA2-A9D2-456F-88F5-8F7AB68DEB58}" type="parTrans" cxnId="{4B7EB5E7-C81C-4790-9464-B3C8C9B4970E}">
      <dgm:prSet/>
      <dgm:spPr/>
      <dgm:t>
        <a:bodyPr/>
        <a:lstStyle/>
        <a:p>
          <a:pPr algn="ctr"/>
          <a:endParaRPr lang="en-US" sz="2000"/>
        </a:p>
      </dgm:t>
    </dgm:pt>
    <dgm:pt modelId="{6ED146A2-EE33-4536-8693-C339C729B511}" type="sibTrans" cxnId="{4B7EB5E7-C81C-4790-9464-B3C8C9B4970E}">
      <dgm:prSet/>
      <dgm:spPr/>
      <dgm:t>
        <a:bodyPr/>
        <a:lstStyle/>
        <a:p>
          <a:pPr algn="ctr"/>
          <a:endParaRPr lang="en-US" sz="2000"/>
        </a:p>
      </dgm:t>
    </dgm:pt>
    <dgm:pt modelId="{9D966CB3-95FE-4737-94A4-727101255422}">
      <dgm:prSet custT="1"/>
      <dgm:spPr/>
      <dgm:t>
        <a:bodyPr/>
        <a:lstStyle/>
        <a:p>
          <a:pPr algn="ctr" rtl="0"/>
          <a:endParaRPr lang="en-US" sz="1600"/>
        </a:p>
      </dgm:t>
    </dgm:pt>
    <dgm:pt modelId="{6B666423-AF6F-407E-B968-CDFE3AE23C06}" type="parTrans" cxnId="{2996F254-C92F-47FB-B7DA-35CB79B89840}">
      <dgm:prSet/>
      <dgm:spPr/>
      <dgm:t>
        <a:bodyPr/>
        <a:lstStyle/>
        <a:p>
          <a:pPr algn="ctr"/>
          <a:endParaRPr lang="en-US" sz="2000"/>
        </a:p>
      </dgm:t>
    </dgm:pt>
    <dgm:pt modelId="{9959400E-F3CC-463D-9DF1-C756A4F9E2DD}" type="sibTrans" cxnId="{2996F254-C92F-47FB-B7DA-35CB79B89840}">
      <dgm:prSet/>
      <dgm:spPr/>
      <dgm:t>
        <a:bodyPr/>
        <a:lstStyle/>
        <a:p>
          <a:pPr algn="ctr"/>
          <a:endParaRPr lang="en-US" sz="2000"/>
        </a:p>
      </dgm:t>
    </dgm:pt>
    <dgm:pt modelId="{11533824-E99C-4B78-BBF4-AF234A0EE114}" type="pres">
      <dgm:prSet presAssocID="{45305681-6B37-4C73-8426-960F81B09527}" presName="compositeShape" presStyleCnt="0">
        <dgm:presLayoutVars>
          <dgm:dir/>
          <dgm:resizeHandles/>
        </dgm:presLayoutVars>
      </dgm:prSet>
      <dgm:spPr/>
    </dgm:pt>
    <dgm:pt modelId="{E225A387-A405-416F-9A87-4C59E9C3DCC6}" type="pres">
      <dgm:prSet presAssocID="{45305681-6B37-4C73-8426-960F81B09527}" presName="pyramid" presStyleLbl="node1" presStyleIdx="0" presStyleCnt="1" custLinFactNeighborX="906" custLinFactNeighborY="757"/>
      <dgm:spPr>
        <a:ln>
          <a:solidFill>
            <a:schemeClr val="bg1"/>
          </a:solidFill>
        </a:ln>
      </dgm:spPr>
    </dgm:pt>
    <dgm:pt modelId="{3EA80031-DABF-4358-9C93-BEF4CBC27A7E}" type="pres">
      <dgm:prSet presAssocID="{45305681-6B37-4C73-8426-960F81B09527}" presName="theList" presStyleCnt="0"/>
      <dgm:spPr/>
    </dgm:pt>
    <dgm:pt modelId="{6463F30A-BB1F-4B0C-B05F-0EA4D815BF59}" type="pres">
      <dgm:prSet presAssocID="{2E8732AD-6511-4D80-BC40-F901C1D0F81E}" presName="aNode" presStyleLbl="fgAcc1" presStyleIdx="0" presStyleCnt="4" custScaleX="134771">
        <dgm:presLayoutVars>
          <dgm:bulletEnabled val="1"/>
        </dgm:presLayoutVars>
      </dgm:prSet>
      <dgm:spPr/>
    </dgm:pt>
    <dgm:pt modelId="{3A8A6573-14F4-4B62-9776-6777FE6A9674}" type="pres">
      <dgm:prSet presAssocID="{2E8732AD-6511-4D80-BC40-F901C1D0F81E}" presName="aSpace" presStyleCnt="0"/>
      <dgm:spPr/>
    </dgm:pt>
    <dgm:pt modelId="{10C8943C-29F6-4A83-B3A7-740AC1758EC6}" type="pres">
      <dgm:prSet presAssocID="{D6FD4929-94B9-48DA-8B34-0C5367154108}" presName="aNode" presStyleLbl="fgAcc1" presStyleIdx="1" presStyleCnt="4" custScaleX="134771">
        <dgm:presLayoutVars>
          <dgm:bulletEnabled val="1"/>
        </dgm:presLayoutVars>
      </dgm:prSet>
      <dgm:spPr/>
    </dgm:pt>
    <dgm:pt modelId="{772CFAFA-9FBB-4A88-ACDD-A51CDCA412FF}" type="pres">
      <dgm:prSet presAssocID="{D6FD4929-94B9-48DA-8B34-0C5367154108}" presName="aSpace" presStyleCnt="0"/>
      <dgm:spPr/>
    </dgm:pt>
    <dgm:pt modelId="{79AA6E38-8BC8-4767-A323-C52043992657}" type="pres">
      <dgm:prSet presAssocID="{B9E2FA28-7346-4A4C-9594-627526874F20}" presName="aNode" presStyleLbl="fgAcc1" presStyleIdx="2" presStyleCnt="4" custScaleX="136055">
        <dgm:presLayoutVars>
          <dgm:bulletEnabled val="1"/>
        </dgm:presLayoutVars>
      </dgm:prSet>
      <dgm:spPr/>
    </dgm:pt>
    <dgm:pt modelId="{31A3CE2D-4127-4D98-8E24-E4973B97F532}" type="pres">
      <dgm:prSet presAssocID="{B9E2FA28-7346-4A4C-9594-627526874F20}" presName="aSpace" presStyleCnt="0"/>
      <dgm:spPr/>
    </dgm:pt>
    <dgm:pt modelId="{51F943DD-1D5C-4C05-9109-5ADD114288BE}" type="pres">
      <dgm:prSet presAssocID="{476C0338-9EBC-4CAD-BFD8-33D103735568}" presName="aNode" presStyleLbl="fgAcc1" presStyleIdx="3" presStyleCnt="4" custScaleX="134771">
        <dgm:presLayoutVars>
          <dgm:bulletEnabled val="1"/>
        </dgm:presLayoutVars>
      </dgm:prSet>
      <dgm:spPr/>
    </dgm:pt>
    <dgm:pt modelId="{0CDD3189-CE14-49DD-9484-2E884EAFB448}" type="pres">
      <dgm:prSet presAssocID="{476C0338-9EBC-4CAD-BFD8-33D103735568}" presName="aSpace" presStyleCnt="0"/>
      <dgm:spPr/>
    </dgm:pt>
  </dgm:ptLst>
  <dgm:cxnLst>
    <dgm:cxn modelId="{937E3E04-95ED-4C8B-B1EA-BDDC0B3178A3}" type="presOf" srcId="{2E8732AD-6511-4D80-BC40-F901C1D0F81E}" destId="{6463F30A-BB1F-4B0C-B05F-0EA4D815BF59}" srcOrd="0" destOrd="0" presId="urn:microsoft.com/office/officeart/2005/8/layout/pyramid2"/>
    <dgm:cxn modelId="{839E710F-40D0-489A-96A7-D2A5A7E678BA}" type="presOf" srcId="{476C0338-9EBC-4CAD-BFD8-33D103735568}" destId="{51F943DD-1D5C-4C05-9109-5ADD114288BE}" srcOrd="0" destOrd="0" presId="urn:microsoft.com/office/officeart/2005/8/layout/pyramid2"/>
    <dgm:cxn modelId="{7C271833-594A-41F1-BEB2-499711AC0883}" type="presOf" srcId="{45305681-6B37-4C73-8426-960F81B09527}" destId="{11533824-E99C-4B78-BBF4-AF234A0EE114}" srcOrd="0" destOrd="0" presId="urn:microsoft.com/office/officeart/2005/8/layout/pyramid2"/>
    <dgm:cxn modelId="{89F85551-10D3-4EC4-9F0C-C9A8821A1B20}" type="presOf" srcId="{D6FD4929-94B9-48DA-8B34-0C5367154108}" destId="{10C8943C-29F6-4A83-B3A7-740AC1758EC6}" srcOrd="0" destOrd="0" presId="urn:microsoft.com/office/officeart/2005/8/layout/pyramid2"/>
    <dgm:cxn modelId="{2996F254-C92F-47FB-B7DA-35CB79B89840}" srcId="{476C0338-9EBC-4CAD-BFD8-33D103735568}" destId="{9D966CB3-95FE-4737-94A4-727101255422}" srcOrd="0" destOrd="0" parTransId="{6B666423-AF6F-407E-B968-CDFE3AE23C06}" sibTransId="{9959400E-F3CC-463D-9DF1-C756A4F9E2DD}"/>
    <dgm:cxn modelId="{E00A3CCC-1827-439B-95CF-9A6684205E81}" srcId="{45305681-6B37-4C73-8426-960F81B09527}" destId="{B9E2FA28-7346-4A4C-9594-627526874F20}" srcOrd="2" destOrd="0" parTransId="{EA30EE68-B07B-4020-9FB2-02D38B889D58}" sibTransId="{1B9DCF8E-534E-4744-810C-1B9BB576C0C4}"/>
    <dgm:cxn modelId="{27A39ED9-7371-4631-96C6-CA95EF867091}" srcId="{45305681-6B37-4C73-8426-960F81B09527}" destId="{D6FD4929-94B9-48DA-8B34-0C5367154108}" srcOrd="1" destOrd="0" parTransId="{901E54EE-B245-4911-9C8D-4232FF121C96}" sibTransId="{891F5BAF-CD17-433F-BED8-EF29E1E9B750}"/>
    <dgm:cxn modelId="{93A61FDC-28B5-4455-98B6-1098A10B12FA}" srcId="{45305681-6B37-4C73-8426-960F81B09527}" destId="{2E8732AD-6511-4D80-BC40-F901C1D0F81E}" srcOrd="0" destOrd="0" parTransId="{67D83844-E019-4523-B678-C956B3B429BF}" sibTransId="{A5DEBB04-6774-426D-812C-2A11F569FC3C}"/>
    <dgm:cxn modelId="{7F4C44E1-A845-4F7E-A5B4-45DD4ADE0866}" type="presOf" srcId="{B9E2FA28-7346-4A4C-9594-627526874F20}" destId="{79AA6E38-8BC8-4767-A323-C52043992657}" srcOrd="0" destOrd="0" presId="urn:microsoft.com/office/officeart/2005/8/layout/pyramid2"/>
    <dgm:cxn modelId="{4B7EB5E7-C81C-4790-9464-B3C8C9B4970E}" srcId="{45305681-6B37-4C73-8426-960F81B09527}" destId="{476C0338-9EBC-4CAD-BFD8-33D103735568}" srcOrd="3" destOrd="0" parTransId="{582F8BA2-A9D2-456F-88F5-8F7AB68DEB58}" sibTransId="{6ED146A2-EE33-4536-8693-C339C729B511}"/>
    <dgm:cxn modelId="{CB4713FB-A411-491D-A9E1-809234BFDA00}" type="presOf" srcId="{9D966CB3-95FE-4737-94A4-727101255422}" destId="{51F943DD-1D5C-4C05-9109-5ADD114288BE}" srcOrd="0" destOrd="1" presId="urn:microsoft.com/office/officeart/2005/8/layout/pyramid2"/>
    <dgm:cxn modelId="{04DB2407-1DF2-4413-8AA4-F2680051A21D}" type="presParOf" srcId="{11533824-E99C-4B78-BBF4-AF234A0EE114}" destId="{E225A387-A405-416F-9A87-4C59E9C3DCC6}" srcOrd="0" destOrd="0" presId="urn:microsoft.com/office/officeart/2005/8/layout/pyramid2"/>
    <dgm:cxn modelId="{07AF4526-8E59-40DD-9609-4C1972B44199}" type="presParOf" srcId="{11533824-E99C-4B78-BBF4-AF234A0EE114}" destId="{3EA80031-DABF-4358-9C93-BEF4CBC27A7E}" srcOrd="1" destOrd="0" presId="urn:microsoft.com/office/officeart/2005/8/layout/pyramid2"/>
    <dgm:cxn modelId="{9344E8AE-B1B5-4C17-ADE4-F8EAE4C3706A}" type="presParOf" srcId="{3EA80031-DABF-4358-9C93-BEF4CBC27A7E}" destId="{6463F30A-BB1F-4B0C-B05F-0EA4D815BF59}" srcOrd="0" destOrd="0" presId="urn:microsoft.com/office/officeart/2005/8/layout/pyramid2"/>
    <dgm:cxn modelId="{7355F167-F2ED-485D-9FB0-989F2D7AF0F2}" type="presParOf" srcId="{3EA80031-DABF-4358-9C93-BEF4CBC27A7E}" destId="{3A8A6573-14F4-4B62-9776-6777FE6A9674}" srcOrd="1" destOrd="0" presId="urn:microsoft.com/office/officeart/2005/8/layout/pyramid2"/>
    <dgm:cxn modelId="{ADB2E4A7-22BE-4351-A5F0-DEFA11D51429}" type="presParOf" srcId="{3EA80031-DABF-4358-9C93-BEF4CBC27A7E}" destId="{10C8943C-29F6-4A83-B3A7-740AC1758EC6}" srcOrd="2" destOrd="0" presId="urn:microsoft.com/office/officeart/2005/8/layout/pyramid2"/>
    <dgm:cxn modelId="{A464772C-EB42-4C6E-AEA4-6D3983E9028A}" type="presParOf" srcId="{3EA80031-DABF-4358-9C93-BEF4CBC27A7E}" destId="{772CFAFA-9FBB-4A88-ACDD-A51CDCA412FF}" srcOrd="3" destOrd="0" presId="urn:microsoft.com/office/officeart/2005/8/layout/pyramid2"/>
    <dgm:cxn modelId="{D7F5DE62-78AA-4B48-A56C-C5356BD243ED}" type="presParOf" srcId="{3EA80031-DABF-4358-9C93-BEF4CBC27A7E}" destId="{79AA6E38-8BC8-4767-A323-C52043992657}" srcOrd="4" destOrd="0" presId="urn:microsoft.com/office/officeart/2005/8/layout/pyramid2"/>
    <dgm:cxn modelId="{4CC3A6DE-15F9-40B9-B769-B706CEA36149}" type="presParOf" srcId="{3EA80031-DABF-4358-9C93-BEF4CBC27A7E}" destId="{31A3CE2D-4127-4D98-8E24-E4973B97F532}" srcOrd="5" destOrd="0" presId="urn:microsoft.com/office/officeart/2005/8/layout/pyramid2"/>
    <dgm:cxn modelId="{016EBA6D-55C6-40D1-A482-CE50773C4DCD}" type="presParOf" srcId="{3EA80031-DABF-4358-9C93-BEF4CBC27A7E}" destId="{51F943DD-1D5C-4C05-9109-5ADD114288BE}" srcOrd="6" destOrd="0" presId="urn:microsoft.com/office/officeart/2005/8/layout/pyramid2"/>
    <dgm:cxn modelId="{E23962A7-7B8A-4CDB-B6D9-C77D924FBC9A}" type="presParOf" srcId="{3EA80031-DABF-4358-9C93-BEF4CBC27A7E}" destId="{0CDD3189-CE14-49DD-9484-2E884EAFB44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13D430-4DC7-426E-BAA3-DCA815FEAAA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4D107F-948F-4EF9-83B0-942764A93645}">
      <dgm:prSet phldrT="[Text]"/>
      <dgm:spPr>
        <a:solidFill>
          <a:schemeClr val="accent2">
            <a:lumMod val="60000"/>
            <a:lumOff val="4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MATERI </a:t>
          </a:r>
        </a:p>
      </dgm:t>
    </dgm:pt>
    <dgm:pt modelId="{8DDBE035-DA7C-4EE7-8E47-35DFAB44B38B}" type="parTrans" cxnId="{543154FA-A8ED-4DB8-BF19-8775131419EA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5F448D2-DD70-4CE3-ADA9-DEBF526A7E91}" type="sibTrans" cxnId="{543154FA-A8ED-4DB8-BF19-8775131419EA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2707F684-5FDA-4C32-A68F-820C10A809D2}">
      <dgm:prSet phldrT="[Text]" custT="1"/>
      <dgm:spPr>
        <a:solidFill>
          <a:schemeClr val="accent3">
            <a:lumMod val="7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100" b="1" dirty="0">
              <a:solidFill>
                <a:schemeClr val="bg1"/>
              </a:solidFill>
            </a:rPr>
            <a:t>TIM PERUNDING</a:t>
          </a:r>
        </a:p>
      </dgm:t>
    </dgm:pt>
    <dgm:pt modelId="{5CE774F8-D572-4945-8D41-440192177D7D}" type="parTrans" cxnId="{6E08D952-44A2-44E3-980A-4445E7616480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BA3875E-7F22-480D-995F-94B345BC3912}" type="sibTrans" cxnId="{6E08D952-44A2-44E3-980A-4445E7616480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38B029C-61B2-40B6-83F6-85754CCA6E10}">
      <dgm:prSet phldrT="[Text]" custT="1"/>
      <dgm:spPr>
        <a:solidFill>
          <a:schemeClr val="accent3">
            <a:lumMod val="7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100" b="1" dirty="0">
              <a:solidFill>
                <a:schemeClr val="bg1"/>
              </a:solidFill>
            </a:rPr>
            <a:t>NOTULENSI</a:t>
          </a:r>
        </a:p>
      </dgm:t>
    </dgm:pt>
    <dgm:pt modelId="{1549E1C8-0E90-491C-9BB4-7229EE0BD06E}" type="parTrans" cxnId="{419F771D-5507-477D-B04C-178F00286298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BD368B5-BAE4-42D3-84F0-F0085320C7C7}" type="sibTrans" cxnId="{419F771D-5507-477D-B04C-178F0028629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03AB675-E783-4420-BB6D-3E7BD1B3E88B}">
      <dgm:prSet phldrT="[Text]"/>
      <dgm:spPr>
        <a:solidFill>
          <a:schemeClr val="accent3">
            <a:lumMod val="7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TTD PKB OLEH PIMPINAN PERUSAHAAN DAN KETUA SP &amp; SEKRETARIS</a:t>
          </a:r>
        </a:p>
      </dgm:t>
    </dgm:pt>
    <dgm:pt modelId="{4E162062-8C49-4B03-B136-973E7E55347E}" type="parTrans" cxnId="{F6FAB5DD-ADE3-4CA9-910B-605B17636339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 dirty="0">
            <a:solidFill>
              <a:schemeClr val="bg1"/>
            </a:solidFill>
          </a:endParaRPr>
        </a:p>
      </dgm:t>
    </dgm:pt>
    <dgm:pt modelId="{2D648925-8AF7-4DC7-AAF2-9E0EE9BDD764}" type="sibTrans" cxnId="{F6FAB5DD-ADE3-4CA9-910B-605B17636339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08725B8-F2EA-47C6-BE6D-AB7CFF575135}">
      <dgm:prSet phldrT="[Text]" custT="1"/>
      <dgm:spPr>
        <a:solidFill>
          <a:schemeClr val="accent3">
            <a:lumMod val="7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400" b="1" dirty="0">
              <a:solidFill>
                <a:schemeClr val="bg1"/>
              </a:solidFill>
            </a:rPr>
            <a:t>TATA TERTIB</a:t>
          </a:r>
        </a:p>
      </dgm:t>
    </dgm:pt>
    <dgm:pt modelId="{D074057F-125E-4595-8930-1379674A88EB}" type="parTrans" cxnId="{B3E0E8D9-252D-4595-8E77-7F0C6BD3701F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0F99120-FD41-47E2-9644-71A20F6A1D3B}" type="sibTrans" cxnId="{B3E0E8D9-252D-4595-8E77-7F0C6BD3701F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578E6345-6104-4008-80ED-A0D5D2D56B0E}" type="pres">
      <dgm:prSet presAssocID="{8C13D430-4DC7-426E-BAA3-DCA815FEAAA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AEF7148-0F83-4D90-9EC3-CFA822910E9E}" type="pres">
      <dgm:prSet presAssocID="{C24D107F-948F-4EF9-83B0-942764A93645}" presName="centerShape" presStyleLbl="node0" presStyleIdx="0" presStyleCnt="1" custLinFactNeighborX="1374" custLinFactNeighborY="985"/>
      <dgm:spPr/>
    </dgm:pt>
    <dgm:pt modelId="{7C25B886-4630-462A-8782-372A71BCA94C}" type="pres">
      <dgm:prSet presAssocID="{5CE774F8-D572-4945-8D41-440192177D7D}" presName="parTrans" presStyleLbl="sibTrans2D1" presStyleIdx="0" presStyleCnt="4"/>
      <dgm:spPr/>
    </dgm:pt>
    <dgm:pt modelId="{EDB8EC03-B18E-439F-A689-0E8AB45D77EC}" type="pres">
      <dgm:prSet presAssocID="{5CE774F8-D572-4945-8D41-440192177D7D}" presName="connectorText" presStyleLbl="sibTrans2D1" presStyleIdx="0" presStyleCnt="4"/>
      <dgm:spPr/>
    </dgm:pt>
    <dgm:pt modelId="{11C0FAAF-62A8-4777-9EA3-C20519A41BE2}" type="pres">
      <dgm:prSet presAssocID="{2707F684-5FDA-4C32-A68F-820C10A809D2}" presName="node" presStyleLbl="node1" presStyleIdx="0" presStyleCnt="4">
        <dgm:presLayoutVars>
          <dgm:bulletEnabled val="1"/>
        </dgm:presLayoutVars>
      </dgm:prSet>
      <dgm:spPr/>
    </dgm:pt>
    <dgm:pt modelId="{20705ED0-D9FA-4DEC-B64F-787FE355FB8B}" type="pres">
      <dgm:prSet presAssocID="{1549E1C8-0E90-491C-9BB4-7229EE0BD06E}" presName="parTrans" presStyleLbl="sibTrans2D1" presStyleIdx="1" presStyleCnt="4"/>
      <dgm:spPr/>
    </dgm:pt>
    <dgm:pt modelId="{F8940829-3016-4FA6-86E6-6DCA4E859917}" type="pres">
      <dgm:prSet presAssocID="{1549E1C8-0E90-491C-9BB4-7229EE0BD06E}" presName="connectorText" presStyleLbl="sibTrans2D1" presStyleIdx="1" presStyleCnt="4"/>
      <dgm:spPr/>
    </dgm:pt>
    <dgm:pt modelId="{FD30E4F9-E20D-46D9-B09A-A762AF9DB0F7}" type="pres">
      <dgm:prSet presAssocID="{938B029C-61B2-40B6-83F6-85754CCA6E10}" presName="node" presStyleLbl="node1" presStyleIdx="1" presStyleCnt="4">
        <dgm:presLayoutVars>
          <dgm:bulletEnabled val="1"/>
        </dgm:presLayoutVars>
      </dgm:prSet>
      <dgm:spPr/>
    </dgm:pt>
    <dgm:pt modelId="{C9261DA6-1D1A-474D-8557-B036B117F734}" type="pres">
      <dgm:prSet presAssocID="{4E162062-8C49-4B03-B136-973E7E55347E}" presName="parTrans" presStyleLbl="sibTrans2D1" presStyleIdx="2" presStyleCnt="4" custLinFactNeighborX="3303" custLinFactNeighborY="4050"/>
      <dgm:spPr/>
    </dgm:pt>
    <dgm:pt modelId="{0CB82420-85C3-4F1D-8AFF-6DA4CAF4B500}" type="pres">
      <dgm:prSet presAssocID="{4E162062-8C49-4B03-B136-973E7E55347E}" presName="connectorText" presStyleLbl="sibTrans2D1" presStyleIdx="2" presStyleCnt="4"/>
      <dgm:spPr/>
    </dgm:pt>
    <dgm:pt modelId="{0A73C96C-3876-4FD4-8A68-E7C95AAAC4F1}" type="pres">
      <dgm:prSet presAssocID="{B03AB675-E783-4420-BB6D-3E7BD1B3E88B}" presName="node" presStyleLbl="node1" presStyleIdx="2" presStyleCnt="4" custRadScaleRad="94834">
        <dgm:presLayoutVars>
          <dgm:bulletEnabled val="1"/>
        </dgm:presLayoutVars>
      </dgm:prSet>
      <dgm:spPr/>
    </dgm:pt>
    <dgm:pt modelId="{0C0F8A63-5B87-466E-9907-83A2F0F4A2BC}" type="pres">
      <dgm:prSet presAssocID="{D074057F-125E-4595-8930-1379674A88EB}" presName="parTrans" presStyleLbl="sibTrans2D1" presStyleIdx="3" presStyleCnt="4"/>
      <dgm:spPr/>
    </dgm:pt>
    <dgm:pt modelId="{7EE75CA1-902A-4675-95B4-89F92D844FB5}" type="pres">
      <dgm:prSet presAssocID="{D074057F-125E-4595-8930-1379674A88EB}" presName="connectorText" presStyleLbl="sibTrans2D1" presStyleIdx="3" presStyleCnt="4"/>
      <dgm:spPr/>
    </dgm:pt>
    <dgm:pt modelId="{0A5D6743-89F9-45D2-AC06-262AB4D3D412}" type="pres">
      <dgm:prSet presAssocID="{608725B8-F2EA-47C6-BE6D-AB7CFF575135}" presName="node" presStyleLbl="node1" presStyleIdx="3" presStyleCnt="4" custRadScaleRad="102755" custRadScaleInc="-2441">
        <dgm:presLayoutVars>
          <dgm:bulletEnabled val="1"/>
        </dgm:presLayoutVars>
      </dgm:prSet>
      <dgm:spPr/>
    </dgm:pt>
  </dgm:ptLst>
  <dgm:cxnLst>
    <dgm:cxn modelId="{E411D901-8DD6-4B5C-B23A-C43569E791B3}" type="presOf" srcId="{938B029C-61B2-40B6-83F6-85754CCA6E10}" destId="{FD30E4F9-E20D-46D9-B09A-A762AF9DB0F7}" srcOrd="0" destOrd="0" presId="urn:microsoft.com/office/officeart/2005/8/layout/radial5"/>
    <dgm:cxn modelId="{6A662E0A-BF0D-46A7-814B-BA45FD23AE28}" type="presOf" srcId="{5CE774F8-D572-4945-8D41-440192177D7D}" destId="{7C25B886-4630-462A-8782-372A71BCA94C}" srcOrd="0" destOrd="0" presId="urn:microsoft.com/office/officeart/2005/8/layout/radial5"/>
    <dgm:cxn modelId="{213A380D-EFB0-49F0-9878-FE8803C502A0}" type="presOf" srcId="{2707F684-5FDA-4C32-A68F-820C10A809D2}" destId="{11C0FAAF-62A8-4777-9EA3-C20519A41BE2}" srcOrd="0" destOrd="0" presId="urn:microsoft.com/office/officeart/2005/8/layout/radial5"/>
    <dgm:cxn modelId="{419F771D-5507-477D-B04C-178F00286298}" srcId="{C24D107F-948F-4EF9-83B0-942764A93645}" destId="{938B029C-61B2-40B6-83F6-85754CCA6E10}" srcOrd="1" destOrd="0" parTransId="{1549E1C8-0E90-491C-9BB4-7229EE0BD06E}" sibTransId="{BBD368B5-BAE4-42D3-84F0-F0085320C7C7}"/>
    <dgm:cxn modelId="{94C02521-7486-4514-B0C0-F818C3A645C0}" type="presOf" srcId="{4E162062-8C49-4B03-B136-973E7E55347E}" destId="{C9261DA6-1D1A-474D-8557-B036B117F734}" srcOrd="0" destOrd="0" presId="urn:microsoft.com/office/officeart/2005/8/layout/radial5"/>
    <dgm:cxn modelId="{22F8B12C-95B1-4191-AAD2-B1D04F56598D}" type="presOf" srcId="{1549E1C8-0E90-491C-9BB4-7229EE0BD06E}" destId="{F8940829-3016-4FA6-86E6-6DCA4E859917}" srcOrd="1" destOrd="0" presId="urn:microsoft.com/office/officeart/2005/8/layout/radial5"/>
    <dgm:cxn modelId="{FD29F26C-AA77-4A25-AFF4-B8DFEBAA05F4}" type="presOf" srcId="{B03AB675-E783-4420-BB6D-3E7BD1B3E88B}" destId="{0A73C96C-3876-4FD4-8A68-E7C95AAAC4F1}" srcOrd="0" destOrd="0" presId="urn:microsoft.com/office/officeart/2005/8/layout/radial5"/>
    <dgm:cxn modelId="{4CA13950-07D3-40BF-86C2-990A70163EB6}" type="presOf" srcId="{D074057F-125E-4595-8930-1379674A88EB}" destId="{0C0F8A63-5B87-466E-9907-83A2F0F4A2BC}" srcOrd="0" destOrd="0" presId="urn:microsoft.com/office/officeart/2005/8/layout/radial5"/>
    <dgm:cxn modelId="{6E08D952-44A2-44E3-980A-4445E7616480}" srcId="{C24D107F-948F-4EF9-83B0-942764A93645}" destId="{2707F684-5FDA-4C32-A68F-820C10A809D2}" srcOrd="0" destOrd="0" parTransId="{5CE774F8-D572-4945-8D41-440192177D7D}" sibTransId="{6BA3875E-7F22-480D-995F-94B345BC3912}"/>
    <dgm:cxn modelId="{78B4227D-7F53-4387-898E-413B041FDD99}" type="presOf" srcId="{C24D107F-948F-4EF9-83B0-942764A93645}" destId="{4AEF7148-0F83-4D90-9EC3-CFA822910E9E}" srcOrd="0" destOrd="0" presId="urn:microsoft.com/office/officeart/2005/8/layout/radial5"/>
    <dgm:cxn modelId="{5AA7A49D-8176-4B40-AD71-B6F224F46442}" type="presOf" srcId="{8C13D430-4DC7-426E-BAA3-DCA815FEAAA2}" destId="{578E6345-6104-4008-80ED-A0D5D2D56B0E}" srcOrd="0" destOrd="0" presId="urn:microsoft.com/office/officeart/2005/8/layout/radial5"/>
    <dgm:cxn modelId="{EFA604A5-7FB5-4875-9048-FF0ACE82F400}" type="presOf" srcId="{1549E1C8-0E90-491C-9BB4-7229EE0BD06E}" destId="{20705ED0-D9FA-4DEC-B64F-787FE355FB8B}" srcOrd="0" destOrd="0" presId="urn:microsoft.com/office/officeart/2005/8/layout/radial5"/>
    <dgm:cxn modelId="{1DCA26BD-0A08-49FC-A6C8-7038CF6740B1}" type="presOf" srcId="{4E162062-8C49-4B03-B136-973E7E55347E}" destId="{0CB82420-85C3-4F1D-8AFF-6DA4CAF4B500}" srcOrd="1" destOrd="0" presId="urn:microsoft.com/office/officeart/2005/8/layout/radial5"/>
    <dgm:cxn modelId="{B3E0E8D9-252D-4595-8E77-7F0C6BD3701F}" srcId="{C24D107F-948F-4EF9-83B0-942764A93645}" destId="{608725B8-F2EA-47C6-BE6D-AB7CFF575135}" srcOrd="3" destOrd="0" parTransId="{D074057F-125E-4595-8930-1379674A88EB}" sibTransId="{D0F99120-FD41-47E2-9644-71A20F6A1D3B}"/>
    <dgm:cxn modelId="{1CD41ADC-4188-4568-8B1D-327A30CB9EE1}" type="presOf" srcId="{D074057F-125E-4595-8930-1379674A88EB}" destId="{7EE75CA1-902A-4675-95B4-89F92D844FB5}" srcOrd="1" destOrd="0" presId="urn:microsoft.com/office/officeart/2005/8/layout/radial5"/>
    <dgm:cxn modelId="{F6FAB5DD-ADE3-4CA9-910B-605B17636339}" srcId="{C24D107F-948F-4EF9-83B0-942764A93645}" destId="{B03AB675-E783-4420-BB6D-3E7BD1B3E88B}" srcOrd="2" destOrd="0" parTransId="{4E162062-8C49-4B03-B136-973E7E55347E}" sibTransId="{2D648925-8AF7-4DC7-AAF2-9E0EE9BDD764}"/>
    <dgm:cxn modelId="{ACB1EBE5-0AF2-47C4-AD47-AC9A75345789}" type="presOf" srcId="{5CE774F8-D572-4945-8D41-440192177D7D}" destId="{EDB8EC03-B18E-439F-A689-0E8AB45D77EC}" srcOrd="1" destOrd="0" presId="urn:microsoft.com/office/officeart/2005/8/layout/radial5"/>
    <dgm:cxn modelId="{543154FA-A8ED-4DB8-BF19-8775131419EA}" srcId="{8C13D430-4DC7-426E-BAA3-DCA815FEAAA2}" destId="{C24D107F-948F-4EF9-83B0-942764A93645}" srcOrd="0" destOrd="0" parTransId="{8DDBE035-DA7C-4EE7-8E47-35DFAB44B38B}" sibTransId="{75F448D2-DD70-4CE3-ADA9-DEBF526A7E91}"/>
    <dgm:cxn modelId="{0339CCFC-CE67-4BE9-B7EB-647845B5B27C}" type="presOf" srcId="{608725B8-F2EA-47C6-BE6D-AB7CFF575135}" destId="{0A5D6743-89F9-45D2-AC06-262AB4D3D412}" srcOrd="0" destOrd="0" presId="urn:microsoft.com/office/officeart/2005/8/layout/radial5"/>
    <dgm:cxn modelId="{D0EBDE1B-072E-4068-824B-D11ADDBCA7C4}" type="presParOf" srcId="{578E6345-6104-4008-80ED-A0D5D2D56B0E}" destId="{4AEF7148-0F83-4D90-9EC3-CFA822910E9E}" srcOrd="0" destOrd="0" presId="urn:microsoft.com/office/officeart/2005/8/layout/radial5"/>
    <dgm:cxn modelId="{FC241775-2095-45C7-9F8C-4781EBAC9B38}" type="presParOf" srcId="{578E6345-6104-4008-80ED-A0D5D2D56B0E}" destId="{7C25B886-4630-462A-8782-372A71BCA94C}" srcOrd="1" destOrd="0" presId="urn:microsoft.com/office/officeart/2005/8/layout/radial5"/>
    <dgm:cxn modelId="{422A1543-F77A-4EAF-A51C-A0A0B7B2603C}" type="presParOf" srcId="{7C25B886-4630-462A-8782-372A71BCA94C}" destId="{EDB8EC03-B18E-439F-A689-0E8AB45D77EC}" srcOrd="0" destOrd="0" presId="urn:microsoft.com/office/officeart/2005/8/layout/radial5"/>
    <dgm:cxn modelId="{13F3C9D4-1728-4318-AC96-CA556EA7F172}" type="presParOf" srcId="{578E6345-6104-4008-80ED-A0D5D2D56B0E}" destId="{11C0FAAF-62A8-4777-9EA3-C20519A41BE2}" srcOrd="2" destOrd="0" presId="urn:microsoft.com/office/officeart/2005/8/layout/radial5"/>
    <dgm:cxn modelId="{D226A901-8BC0-4279-915E-11D7DBCF3F7F}" type="presParOf" srcId="{578E6345-6104-4008-80ED-A0D5D2D56B0E}" destId="{20705ED0-D9FA-4DEC-B64F-787FE355FB8B}" srcOrd="3" destOrd="0" presId="urn:microsoft.com/office/officeart/2005/8/layout/radial5"/>
    <dgm:cxn modelId="{668F4AC8-D111-4C01-A277-94EA789AE770}" type="presParOf" srcId="{20705ED0-D9FA-4DEC-B64F-787FE355FB8B}" destId="{F8940829-3016-4FA6-86E6-6DCA4E859917}" srcOrd="0" destOrd="0" presId="urn:microsoft.com/office/officeart/2005/8/layout/radial5"/>
    <dgm:cxn modelId="{873EFCF3-98D1-45A4-9336-4634EBCED462}" type="presParOf" srcId="{578E6345-6104-4008-80ED-A0D5D2D56B0E}" destId="{FD30E4F9-E20D-46D9-B09A-A762AF9DB0F7}" srcOrd="4" destOrd="0" presId="urn:microsoft.com/office/officeart/2005/8/layout/radial5"/>
    <dgm:cxn modelId="{6542C3EC-4FDE-479A-A558-B77C7FB7CC1B}" type="presParOf" srcId="{578E6345-6104-4008-80ED-A0D5D2D56B0E}" destId="{C9261DA6-1D1A-474D-8557-B036B117F734}" srcOrd="5" destOrd="0" presId="urn:microsoft.com/office/officeart/2005/8/layout/radial5"/>
    <dgm:cxn modelId="{89CEA205-D198-4618-A5AD-9CFA4ED68178}" type="presParOf" srcId="{C9261DA6-1D1A-474D-8557-B036B117F734}" destId="{0CB82420-85C3-4F1D-8AFF-6DA4CAF4B500}" srcOrd="0" destOrd="0" presId="urn:microsoft.com/office/officeart/2005/8/layout/radial5"/>
    <dgm:cxn modelId="{48022106-2EC0-4CB2-8408-F15105B578C0}" type="presParOf" srcId="{578E6345-6104-4008-80ED-A0D5D2D56B0E}" destId="{0A73C96C-3876-4FD4-8A68-E7C95AAAC4F1}" srcOrd="6" destOrd="0" presId="urn:microsoft.com/office/officeart/2005/8/layout/radial5"/>
    <dgm:cxn modelId="{9EDB4684-8FF9-41A0-A0C7-B3E89603F7C5}" type="presParOf" srcId="{578E6345-6104-4008-80ED-A0D5D2D56B0E}" destId="{0C0F8A63-5B87-466E-9907-83A2F0F4A2BC}" srcOrd="7" destOrd="0" presId="urn:microsoft.com/office/officeart/2005/8/layout/radial5"/>
    <dgm:cxn modelId="{EA5908B1-B463-46B0-B732-7DDF2A804356}" type="presParOf" srcId="{0C0F8A63-5B87-466E-9907-83A2F0F4A2BC}" destId="{7EE75CA1-902A-4675-95B4-89F92D844FB5}" srcOrd="0" destOrd="0" presId="urn:microsoft.com/office/officeart/2005/8/layout/radial5"/>
    <dgm:cxn modelId="{6600729A-565E-46E5-9C1F-20EA0F48F79E}" type="presParOf" srcId="{578E6345-6104-4008-80ED-A0D5D2D56B0E}" destId="{0A5D6743-89F9-45D2-AC06-262AB4D3D412}" srcOrd="8" destOrd="0" presId="urn:microsoft.com/office/officeart/2005/8/layout/radial5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583D8B2-C0E6-4F36-8F39-D591E02B960E}" type="doc">
      <dgm:prSet loTypeId="urn:microsoft.com/office/officeart/2005/8/layout/default#1" loCatId="list" qsTypeId="urn:microsoft.com/office/officeart/2005/8/quickstyle/3d2" qsCatId="3D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159D2C61-5965-4168-9AEA-AAA31C44434D}">
      <dgm:prSet phldrT="[Text]" custT="1"/>
      <dgm:spPr/>
      <dgm:t>
        <a:bodyPr/>
        <a:lstStyle/>
        <a:p>
          <a:r>
            <a:rPr lang="en-US" sz="1600" b="1" dirty="0" err="1">
              <a:latin typeface="Bangers" panose="020B0604020202020204"/>
            </a:rPr>
            <a:t>Pasal</a:t>
          </a:r>
          <a:r>
            <a:rPr lang="en-US" sz="1600" b="1" dirty="0">
              <a:latin typeface="Bangers" panose="020B0604020202020204"/>
            </a:rPr>
            <a:t> 79 (3)</a:t>
          </a:r>
        </a:p>
        <a:p>
          <a:r>
            <a:rPr lang="id-ID" sz="1600" dirty="0">
              <a:latin typeface="Bangers" panose="020B0604020202020204"/>
            </a:rPr>
            <a:t>Pelaksanaan Waktu istirahat tahunan</a:t>
          </a:r>
          <a:endParaRPr lang="en-US" sz="1600" dirty="0">
            <a:latin typeface="Bangers" panose="020B0604020202020204"/>
          </a:endParaRPr>
        </a:p>
      </dgm:t>
    </dgm:pt>
    <dgm:pt modelId="{1EB8A900-A1A2-4FEB-A5D9-5B901C4E096B}" type="parTrans" cxnId="{26F26176-4F7F-45BE-9451-5D7136487496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1CBDCC78-8CD6-4969-B7BB-87791CF52340}" type="sibTrans" cxnId="{26F26176-4F7F-45BE-9451-5D7136487496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45C995C3-8E53-41AF-918B-1BB34975110D}">
      <dgm:prSet phldrT="[Text]" custT="1"/>
      <dgm:spPr/>
      <dgm:t>
        <a:bodyPr/>
        <a:lstStyle/>
        <a:p>
          <a:r>
            <a:rPr lang="en-US" sz="1600" b="1" dirty="0" err="1">
              <a:latin typeface="Bangers" panose="020B0604020202020204"/>
            </a:rPr>
            <a:t>Pasal</a:t>
          </a:r>
          <a:r>
            <a:rPr lang="en-US" sz="1600" b="1" dirty="0">
              <a:latin typeface="Bangers" panose="020B0604020202020204"/>
            </a:rPr>
            <a:t> 81 (2)</a:t>
          </a:r>
        </a:p>
        <a:p>
          <a:r>
            <a:rPr lang="id-ID" sz="1600" dirty="0">
              <a:latin typeface="Bangers" panose="020B0604020202020204"/>
            </a:rPr>
            <a:t>Pelaksanaan </a:t>
          </a:r>
          <a:r>
            <a:rPr lang="en-US" sz="1600" dirty="0" err="1">
              <a:latin typeface="Bangers" panose="020B0604020202020204"/>
            </a:rPr>
            <a:t>Istirahat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Haid</a:t>
          </a:r>
          <a:endParaRPr lang="en-US" sz="1600" dirty="0">
            <a:latin typeface="Bangers" panose="020B0604020202020204"/>
          </a:endParaRPr>
        </a:p>
      </dgm:t>
    </dgm:pt>
    <dgm:pt modelId="{021478D2-E639-4591-8247-4A11FE26D513}" type="parTrans" cxnId="{49EAA83A-D12B-4137-A0F6-BA8483B98E27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59AED585-3E81-44C8-A514-124B5AAC909C}" type="sibTrans" cxnId="{49EAA83A-D12B-4137-A0F6-BA8483B98E27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2544E5F7-AB2E-4E06-B81F-D166508C72BF}">
      <dgm:prSet phldrT="[Text]" custT="1"/>
      <dgm:spPr/>
      <dgm:t>
        <a:bodyPr/>
        <a:lstStyle/>
        <a:p>
          <a:r>
            <a:rPr lang="id-ID" sz="1400" b="1" dirty="0">
              <a:latin typeface="Bangers" panose="020B0604020202020204"/>
            </a:rPr>
            <a:t>Pasal 83</a:t>
          </a:r>
          <a:r>
            <a:rPr lang="id-ID" sz="1400" dirty="0">
              <a:latin typeface="Bangers" panose="020B0604020202020204"/>
            </a:rPr>
            <a:t>:</a:t>
          </a:r>
          <a:endParaRPr lang="en-US" sz="1400" dirty="0">
            <a:latin typeface="Bangers" panose="020B0604020202020204"/>
          </a:endParaRPr>
        </a:p>
        <a:p>
          <a:r>
            <a:rPr lang="en-US" sz="1400" dirty="0" err="1">
              <a:latin typeface="Bangers" panose="020B0604020202020204"/>
            </a:rPr>
            <a:t>Pelaksanaan</a:t>
          </a:r>
          <a:r>
            <a:rPr lang="en-US" sz="1400" dirty="0">
              <a:latin typeface="Bangers" panose="020B0604020202020204"/>
            </a:rPr>
            <a:t> </a:t>
          </a:r>
          <a:r>
            <a:rPr lang="id-ID" sz="1400" dirty="0">
              <a:latin typeface="Bangers" panose="020B0604020202020204"/>
            </a:rPr>
            <a:t>Pekerja perempuan menyusui selama waktu kerja</a:t>
          </a:r>
          <a:endParaRPr lang="en-US" sz="1400" dirty="0">
            <a:latin typeface="Bangers" panose="020B0604020202020204"/>
          </a:endParaRPr>
        </a:p>
      </dgm:t>
    </dgm:pt>
    <dgm:pt modelId="{EF36C209-AF18-4743-AB57-FC4614C1327D}" type="parTrans" cxnId="{5333986B-6B8F-4F45-9F1D-03ECA12F9355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D50EBABE-76BA-46A0-A2ED-3F8AEE81FBA2}" type="sibTrans" cxnId="{5333986B-6B8F-4F45-9F1D-03ECA12F9355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3842C1DF-AD65-41EF-AD67-3E13EC186024}">
      <dgm:prSet phldrT="[Text]" custT="1"/>
      <dgm:spPr/>
      <dgm:t>
        <a:bodyPr/>
        <a:lstStyle/>
        <a:p>
          <a:r>
            <a:rPr lang="en-US" sz="1600" b="1" dirty="0" err="1">
              <a:latin typeface="Bangers" panose="020B0604020202020204"/>
            </a:rPr>
            <a:t>Pasal</a:t>
          </a:r>
          <a:r>
            <a:rPr lang="en-US" sz="1600" b="1" dirty="0">
              <a:latin typeface="Bangers" panose="020B0604020202020204"/>
            </a:rPr>
            <a:t> 93 (2) </a:t>
          </a:r>
        </a:p>
        <a:p>
          <a:r>
            <a:rPr lang="en-US" sz="1600" dirty="0" err="1">
              <a:latin typeface="Bangers" panose="020B0604020202020204"/>
            </a:rPr>
            <a:t>Pelaksanaan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ijin</a:t>
          </a:r>
          <a:r>
            <a:rPr lang="en-US" sz="1600" dirty="0">
              <a:latin typeface="Bangers" panose="020B0604020202020204"/>
            </a:rPr>
            <a:t> yang di </a:t>
          </a:r>
          <a:r>
            <a:rPr lang="en-US" sz="1600" dirty="0" err="1">
              <a:latin typeface="Bangers" panose="020B0604020202020204"/>
            </a:rPr>
            <a:t>bayar</a:t>
          </a:r>
          <a:endParaRPr lang="en-US" sz="1600" dirty="0">
            <a:latin typeface="Bangers" panose="020B0604020202020204"/>
          </a:endParaRPr>
        </a:p>
      </dgm:t>
    </dgm:pt>
    <dgm:pt modelId="{AB9B987C-222A-43AD-B2C5-9E7AE0528657}" type="parTrans" cxnId="{3A11D91D-290F-4854-BCFB-4236E8A1AA59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DE9808DC-01D9-4CE5-8613-4A62DABC074E}" type="sibTrans" cxnId="{3A11D91D-290F-4854-BCFB-4236E8A1AA59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3F1658F3-D7ED-4CBA-ABCE-B7993D149075}">
      <dgm:prSet phldrT="[Text]" custT="1"/>
      <dgm:spPr/>
      <dgm:t>
        <a:bodyPr/>
        <a:lstStyle/>
        <a:p>
          <a:r>
            <a:rPr lang="id-ID" sz="1600" b="1" dirty="0">
              <a:latin typeface="Bangers" panose="020B0604020202020204"/>
            </a:rPr>
            <a:t>Pasal 161</a:t>
          </a:r>
          <a:r>
            <a:rPr lang="en-US" sz="1600" dirty="0">
              <a:latin typeface="Bangers" panose="020B0604020202020204"/>
            </a:rPr>
            <a:t> </a:t>
          </a:r>
        </a:p>
        <a:p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Jenis-Jenis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Pelanggaran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Dalam</a:t>
          </a:r>
          <a:r>
            <a:rPr lang="en-US" sz="1600" dirty="0">
              <a:latin typeface="Bangers" panose="020B0604020202020204"/>
            </a:rPr>
            <a:t> </a:t>
          </a:r>
          <a:r>
            <a:rPr lang="id-ID" sz="1600" dirty="0">
              <a:latin typeface="Bangers" panose="020B0604020202020204"/>
            </a:rPr>
            <a:t>Surat peringatan</a:t>
          </a:r>
          <a:endParaRPr lang="en-US" sz="1600" dirty="0">
            <a:latin typeface="Bangers" panose="020B0604020202020204"/>
          </a:endParaRPr>
        </a:p>
      </dgm:t>
    </dgm:pt>
    <dgm:pt modelId="{87EA5662-0AEC-413B-8BCD-755969ABAF96}" type="parTrans" cxnId="{D9E4B9F6-58DC-443B-84DF-C2821B481289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6C2C51D1-9439-48C6-8F04-1B20E1AC6BC9}" type="sibTrans" cxnId="{D9E4B9F6-58DC-443B-84DF-C2821B481289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FBD0C9D8-D742-41C8-A10D-EBACFD8E850D}">
      <dgm:prSet custT="1"/>
      <dgm:spPr/>
      <dgm:t>
        <a:bodyPr/>
        <a:lstStyle/>
        <a:p>
          <a:r>
            <a:rPr lang="id-ID" sz="1600" b="1" dirty="0">
              <a:latin typeface="Bangers" panose="020B0604020202020204"/>
            </a:rPr>
            <a:t>Pasal 168</a:t>
          </a:r>
          <a:r>
            <a:rPr lang="en-US" sz="1600" dirty="0">
              <a:latin typeface="Bangers" panose="020B0604020202020204"/>
            </a:rPr>
            <a:t> </a:t>
          </a:r>
        </a:p>
        <a:p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Uang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Pisah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Dikualifikasikan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mengundurkan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diri</a:t>
          </a:r>
          <a:endParaRPr lang="en-US" sz="1600" dirty="0">
            <a:latin typeface="Bangers" panose="020B0604020202020204"/>
          </a:endParaRPr>
        </a:p>
      </dgm:t>
    </dgm:pt>
    <dgm:pt modelId="{37E1CFD6-0F46-401E-9CEB-2E79786B28BF}" type="sibTrans" cxnId="{A5BB8E4B-9BAC-43DE-A756-C39ED6DCC779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6869DFDF-2342-49A2-83AF-2E573658B1FE}" type="parTrans" cxnId="{A5BB8E4B-9BAC-43DE-A756-C39ED6DCC779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BA9FAE64-1C23-49F0-837B-692050177913}">
      <dgm:prSet custT="1"/>
      <dgm:spPr/>
      <dgm:t>
        <a:bodyPr/>
        <a:lstStyle/>
        <a:p>
          <a:r>
            <a:rPr lang="en-US" sz="1600" b="1" dirty="0">
              <a:latin typeface="Bangers" panose="020B0604020202020204"/>
            </a:rPr>
            <a:t>P</a:t>
          </a:r>
          <a:r>
            <a:rPr lang="id-ID" sz="1600" b="1" dirty="0">
              <a:latin typeface="Bangers" panose="020B0604020202020204"/>
            </a:rPr>
            <a:t>asal 162</a:t>
          </a:r>
          <a:r>
            <a:rPr lang="en-US" sz="1600" dirty="0">
              <a:latin typeface="Bangers" panose="020B0604020202020204"/>
            </a:rPr>
            <a:t> </a:t>
          </a:r>
        </a:p>
        <a:p>
          <a:r>
            <a:rPr lang="en-US" sz="1600" dirty="0" err="1">
              <a:latin typeface="Bangers" panose="020B0604020202020204"/>
            </a:rPr>
            <a:t>Uang</a:t>
          </a:r>
          <a:r>
            <a:rPr lang="en-US" sz="1600" dirty="0">
              <a:latin typeface="Bangers" panose="020B0604020202020204"/>
            </a:rPr>
            <a:t> </a:t>
          </a:r>
          <a:r>
            <a:rPr lang="en-US" sz="1600" dirty="0" err="1">
              <a:latin typeface="Bangers" panose="020B0604020202020204"/>
            </a:rPr>
            <a:t>Pisah</a:t>
          </a:r>
          <a:r>
            <a:rPr lang="en-US" sz="1600" dirty="0">
              <a:latin typeface="Bangers" panose="020B0604020202020204"/>
            </a:rPr>
            <a:t> M</a:t>
          </a:r>
          <a:r>
            <a:rPr lang="id-ID" sz="1600" dirty="0">
              <a:latin typeface="Bangers" panose="020B0604020202020204"/>
            </a:rPr>
            <a:t>engundurkan diri atas kemauan sendiri</a:t>
          </a:r>
          <a:endParaRPr lang="en-US" sz="1600" dirty="0">
            <a:latin typeface="Bangers" panose="020B0604020202020204"/>
          </a:endParaRPr>
        </a:p>
      </dgm:t>
    </dgm:pt>
    <dgm:pt modelId="{F6B2C7FC-6080-4179-A181-773D374CA6FA}" type="sibTrans" cxnId="{620382F7-1E80-4EC7-A7B7-C3237EF906B7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A34B017A-9ED3-4BB5-B8D3-97C2D510E01F}" type="parTrans" cxnId="{620382F7-1E80-4EC7-A7B7-C3237EF906B7}">
      <dgm:prSet/>
      <dgm:spPr/>
      <dgm:t>
        <a:bodyPr/>
        <a:lstStyle/>
        <a:p>
          <a:endParaRPr lang="en-US" sz="1600">
            <a:latin typeface="Bangers" panose="020B0604020202020204"/>
          </a:endParaRPr>
        </a:p>
      </dgm:t>
    </dgm:pt>
    <dgm:pt modelId="{89B2A565-F8C9-43BB-83B8-A1BDBD2DCBC4}">
      <dgm:prSet custT="1"/>
      <dgm:spPr/>
      <dgm:t>
        <a:bodyPr/>
        <a:lstStyle/>
        <a:p>
          <a:r>
            <a:rPr lang="en-US" sz="1600" b="1" dirty="0" err="1">
              <a:solidFill>
                <a:schemeClr val="tx1"/>
              </a:solidFill>
              <a:effectLst/>
              <a:latin typeface="Bangers" panose="020B0604020202020204"/>
            </a:rPr>
            <a:t>Pasal</a:t>
          </a:r>
          <a:r>
            <a:rPr lang="en-US" sz="1600" b="1" dirty="0">
              <a:solidFill>
                <a:schemeClr val="tx1"/>
              </a:solidFill>
              <a:effectLst/>
              <a:latin typeface="Bangers" panose="020B0604020202020204"/>
            </a:rPr>
            <a:t> 82</a:t>
          </a:r>
        </a:p>
        <a:p>
          <a:r>
            <a:rPr lang="en-US" sz="1600" dirty="0" err="1">
              <a:solidFill>
                <a:schemeClr val="tx1"/>
              </a:solidFill>
              <a:effectLst/>
              <a:latin typeface="Bangers" panose="020B0604020202020204"/>
            </a:rPr>
            <a:t>Pelaksanaan</a:t>
          </a:r>
          <a:r>
            <a:rPr lang="en-US" sz="1600" dirty="0">
              <a:solidFill>
                <a:schemeClr val="tx1"/>
              </a:solidFill>
              <a:effectLst/>
              <a:latin typeface="Bangers" panose="020B0604020202020204"/>
            </a:rPr>
            <a:t> </a:t>
          </a:r>
          <a:r>
            <a:rPr lang="en-US" sz="1600" dirty="0" err="1">
              <a:solidFill>
                <a:schemeClr val="tx1"/>
              </a:solidFill>
              <a:effectLst/>
              <a:latin typeface="Bangers" panose="020B0604020202020204"/>
            </a:rPr>
            <a:t>Hak</a:t>
          </a:r>
          <a:r>
            <a:rPr lang="en-US" sz="1600" dirty="0">
              <a:solidFill>
                <a:schemeClr val="tx1"/>
              </a:solidFill>
              <a:effectLst/>
              <a:latin typeface="Bangers" panose="020B0604020202020204"/>
            </a:rPr>
            <a:t> </a:t>
          </a:r>
          <a:r>
            <a:rPr lang="en-US" sz="1600" dirty="0" err="1">
              <a:solidFill>
                <a:schemeClr val="tx1"/>
              </a:solidFill>
              <a:effectLst/>
              <a:latin typeface="Bangers" panose="020B0604020202020204"/>
            </a:rPr>
            <a:t>Istirahat</a:t>
          </a:r>
          <a:r>
            <a:rPr lang="en-US" sz="1600" dirty="0">
              <a:solidFill>
                <a:schemeClr val="tx1"/>
              </a:solidFill>
              <a:effectLst/>
              <a:latin typeface="Bangers" panose="020B0604020202020204"/>
            </a:rPr>
            <a:t> </a:t>
          </a:r>
          <a:r>
            <a:rPr lang="en-US" sz="1600" dirty="0" err="1">
              <a:solidFill>
                <a:schemeClr val="tx1"/>
              </a:solidFill>
              <a:effectLst/>
              <a:latin typeface="Bangers" panose="020B0604020202020204"/>
            </a:rPr>
            <a:t>Melahirkan</a:t>
          </a:r>
          <a:endParaRPr lang="en-US" sz="1600" dirty="0">
            <a:solidFill>
              <a:schemeClr val="tx1"/>
            </a:solidFill>
            <a:effectLst/>
            <a:latin typeface="Bangers" panose="020B0604020202020204"/>
          </a:endParaRPr>
        </a:p>
      </dgm:t>
    </dgm:pt>
    <dgm:pt modelId="{404ED635-EEF7-4050-9AAD-B5810BA01106}" type="parTrans" cxnId="{01FE93C2-AF0A-4799-AED1-06926C3F7E53}">
      <dgm:prSet/>
      <dgm:spPr/>
      <dgm:t>
        <a:bodyPr/>
        <a:lstStyle/>
        <a:p>
          <a:endParaRPr lang="en-US"/>
        </a:p>
      </dgm:t>
    </dgm:pt>
    <dgm:pt modelId="{83E9C843-C3B7-45F6-B66B-170128461C37}" type="sibTrans" cxnId="{01FE93C2-AF0A-4799-AED1-06926C3F7E53}">
      <dgm:prSet/>
      <dgm:spPr/>
      <dgm:t>
        <a:bodyPr/>
        <a:lstStyle/>
        <a:p>
          <a:endParaRPr lang="en-US"/>
        </a:p>
      </dgm:t>
    </dgm:pt>
    <dgm:pt modelId="{4E1A84A3-AEE1-48E7-A6E4-1B6A7B847AE8}">
      <dgm:prSet custT="1"/>
      <dgm:spPr/>
      <dgm:t>
        <a:bodyPr/>
        <a:lstStyle/>
        <a:p>
          <a:r>
            <a:rPr lang="en-US" sz="1600" b="1" dirty="0" err="1">
              <a:latin typeface="Bangers" panose="020B0604020202020204"/>
            </a:rPr>
            <a:t>Pasal</a:t>
          </a:r>
          <a:r>
            <a:rPr lang="en-US" sz="1600" b="1" dirty="0">
              <a:latin typeface="Bangers" panose="020B0604020202020204"/>
            </a:rPr>
            <a:t> 154</a:t>
          </a:r>
        </a:p>
        <a:p>
          <a:r>
            <a:rPr lang="en-US" sz="1600" dirty="0" err="1">
              <a:solidFill>
                <a:schemeClr val="tx1"/>
              </a:solidFill>
              <a:latin typeface="Bangers" panose="020B0604020202020204"/>
            </a:rPr>
            <a:t>Usia</a:t>
          </a:r>
          <a:r>
            <a:rPr lang="en-US" sz="1600" dirty="0">
              <a:solidFill>
                <a:schemeClr val="tx1"/>
              </a:solidFill>
              <a:latin typeface="Bangers" panose="020B0604020202020204"/>
            </a:rPr>
            <a:t> </a:t>
          </a:r>
          <a:r>
            <a:rPr lang="en-US" sz="1600" dirty="0" err="1">
              <a:solidFill>
                <a:schemeClr val="tx1"/>
              </a:solidFill>
              <a:latin typeface="Bangers" panose="020B0604020202020204"/>
            </a:rPr>
            <a:t>Pensiun</a:t>
          </a:r>
          <a:endParaRPr lang="en-US" sz="1600" dirty="0">
            <a:solidFill>
              <a:schemeClr val="tx1"/>
            </a:solidFill>
            <a:latin typeface="Bangers" panose="020B0604020202020204"/>
          </a:endParaRPr>
        </a:p>
      </dgm:t>
    </dgm:pt>
    <dgm:pt modelId="{76BDFD3C-593D-4C73-8B13-39FEC9AA3DDC}" type="parTrans" cxnId="{9F5C2869-E76B-4AD7-8EB2-A0E865B10DCA}">
      <dgm:prSet/>
      <dgm:spPr/>
      <dgm:t>
        <a:bodyPr/>
        <a:lstStyle/>
        <a:p>
          <a:endParaRPr lang="en-US"/>
        </a:p>
      </dgm:t>
    </dgm:pt>
    <dgm:pt modelId="{9FBB2334-7270-4F41-B503-8DC3494B1483}" type="sibTrans" cxnId="{9F5C2869-E76B-4AD7-8EB2-A0E865B10DCA}">
      <dgm:prSet/>
      <dgm:spPr/>
      <dgm:t>
        <a:bodyPr/>
        <a:lstStyle/>
        <a:p>
          <a:endParaRPr lang="en-US"/>
        </a:p>
      </dgm:t>
    </dgm:pt>
    <dgm:pt modelId="{13E409B8-C034-408E-AF7D-3852657308F6}" type="pres">
      <dgm:prSet presAssocID="{7583D8B2-C0E6-4F36-8F39-D591E02B960E}" presName="diagram" presStyleCnt="0">
        <dgm:presLayoutVars>
          <dgm:dir/>
          <dgm:resizeHandles val="exact"/>
        </dgm:presLayoutVars>
      </dgm:prSet>
      <dgm:spPr/>
    </dgm:pt>
    <dgm:pt modelId="{E0BAC585-FB51-4282-8F4A-3BB0CB732A97}" type="pres">
      <dgm:prSet presAssocID="{159D2C61-5965-4168-9AEA-AAA31C44434D}" presName="node" presStyleLbl="node1" presStyleIdx="0" presStyleCnt="9">
        <dgm:presLayoutVars>
          <dgm:bulletEnabled val="1"/>
        </dgm:presLayoutVars>
      </dgm:prSet>
      <dgm:spPr/>
    </dgm:pt>
    <dgm:pt modelId="{80B1BE2B-5B78-4674-8199-6127433BA6B3}" type="pres">
      <dgm:prSet presAssocID="{1CBDCC78-8CD6-4969-B7BB-87791CF52340}" presName="sibTrans" presStyleCnt="0"/>
      <dgm:spPr/>
    </dgm:pt>
    <dgm:pt modelId="{CFB929C1-19E2-429B-8A91-D6ED711F88FB}" type="pres">
      <dgm:prSet presAssocID="{45C995C3-8E53-41AF-918B-1BB34975110D}" presName="node" presStyleLbl="node1" presStyleIdx="1" presStyleCnt="9">
        <dgm:presLayoutVars>
          <dgm:bulletEnabled val="1"/>
        </dgm:presLayoutVars>
      </dgm:prSet>
      <dgm:spPr/>
    </dgm:pt>
    <dgm:pt modelId="{5CF25F6F-6F82-4B7F-95AB-D6EEF37F49AD}" type="pres">
      <dgm:prSet presAssocID="{59AED585-3E81-44C8-A514-124B5AAC909C}" presName="sibTrans" presStyleCnt="0"/>
      <dgm:spPr/>
    </dgm:pt>
    <dgm:pt modelId="{3D5BADCB-2F92-418C-BEB8-905CA8BDC174}" type="pres">
      <dgm:prSet presAssocID="{2544E5F7-AB2E-4E06-B81F-D166508C72BF}" presName="node" presStyleLbl="node1" presStyleIdx="2" presStyleCnt="9" custLinFactX="-100000" custLinFactY="16245" custLinFactNeighborX="-119829" custLinFactNeighborY="100000">
        <dgm:presLayoutVars>
          <dgm:bulletEnabled val="1"/>
        </dgm:presLayoutVars>
      </dgm:prSet>
      <dgm:spPr/>
    </dgm:pt>
    <dgm:pt modelId="{BC4A5BA0-F0FD-4EFE-B9C8-FA39A80CE3F4}" type="pres">
      <dgm:prSet presAssocID="{D50EBABE-76BA-46A0-A2ED-3F8AEE81FBA2}" presName="sibTrans" presStyleCnt="0"/>
      <dgm:spPr/>
    </dgm:pt>
    <dgm:pt modelId="{6E3CB70E-D3CD-4B91-8D70-7B3CD5E8C195}" type="pres">
      <dgm:prSet presAssocID="{3842C1DF-AD65-41EF-AD67-3E13EC186024}" presName="node" presStyleLbl="node1" presStyleIdx="3" presStyleCnt="9" custLinFactX="10481" custLinFactNeighborX="100000">
        <dgm:presLayoutVars>
          <dgm:bulletEnabled val="1"/>
        </dgm:presLayoutVars>
      </dgm:prSet>
      <dgm:spPr/>
    </dgm:pt>
    <dgm:pt modelId="{B0ED7E6A-8B73-4D1F-B167-FDB2504D467B}" type="pres">
      <dgm:prSet presAssocID="{DE9808DC-01D9-4CE5-8613-4A62DABC074E}" presName="sibTrans" presStyleCnt="0"/>
      <dgm:spPr/>
    </dgm:pt>
    <dgm:pt modelId="{8D9D2BC6-4048-4AA7-BA15-7CB26110253E}" type="pres">
      <dgm:prSet presAssocID="{3F1658F3-D7ED-4CBA-ABCE-B7993D149075}" presName="node" presStyleLbl="node1" presStyleIdx="4" presStyleCnt="9" custLinFactX="-9493" custLinFactY="14134" custLinFactNeighborX="-100000" custLinFactNeighborY="100000">
        <dgm:presLayoutVars>
          <dgm:bulletEnabled val="1"/>
        </dgm:presLayoutVars>
      </dgm:prSet>
      <dgm:spPr/>
    </dgm:pt>
    <dgm:pt modelId="{2DB2FB29-7643-4BA3-BD30-E94940A3442D}" type="pres">
      <dgm:prSet presAssocID="{6C2C51D1-9439-48C6-8F04-1B20E1AC6BC9}" presName="sibTrans" presStyleCnt="0"/>
      <dgm:spPr/>
    </dgm:pt>
    <dgm:pt modelId="{3FFEF2D4-A24A-4B34-BAAF-B21185F794FA}" type="pres">
      <dgm:prSet presAssocID="{BA9FAE64-1C23-49F0-837B-692050177913}" presName="node" presStyleLbl="node1" presStyleIdx="5" presStyleCnt="9" custLinFactX="-6083" custLinFactY="17234" custLinFactNeighborX="-100000" custLinFactNeighborY="100000">
        <dgm:presLayoutVars>
          <dgm:bulletEnabled val="1"/>
        </dgm:presLayoutVars>
      </dgm:prSet>
      <dgm:spPr/>
    </dgm:pt>
    <dgm:pt modelId="{2C518308-F462-4C35-B0DD-98FFB4AE63AC}" type="pres">
      <dgm:prSet presAssocID="{F6B2C7FC-6080-4179-A181-773D374CA6FA}" presName="sibTrans" presStyleCnt="0"/>
      <dgm:spPr/>
    </dgm:pt>
    <dgm:pt modelId="{8EE0A0EF-61C9-44C4-8B35-6778D53FCD7C}" type="pres">
      <dgm:prSet presAssocID="{FBD0C9D8-D742-41C8-A10D-EBACFD8E850D}" presName="node" presStyleLbl="node1" presStyleIdx="6" presStyleCnt="9" custLinFactX="100000" custLinFactNeighborX="123555" custLinFactNeighborY="567">
        <dgm:presLayoutVars>
          <dgm:bulletEnabled val="1"/>
        </dgm:presLayoutVars>
      </dgm:prSet>
      <dgm:spPr/>
    </dgm:pt>
    <dgm:pt modelId="{810C1BAD-87E1-4DAF-B5C2-AF59FD5E88E2}" type="pres">
      <dgm:prSet presAssocID="{37E1CFD6-0F46-401E-9CEB-2E79786B28BF}" presName="sibTrans" presStyleCnt="0"/>
      <dgm:spPr/>
    </dgm:pt>
    <dgm:pt modelId="{0AF963A1-6CFE-47F7-986D-118A576C15BC}" type="pres">
      <dgm:prSet presAssocID="{89B2A565-F8C9-43BB-83B8-A1BDBD2DCBC4}" presName="node" presStyleLbl="node1" presStyleIdx="7" presStyleCnt="9" custLinFactX="13891" custLinFactY="-100000" custLinFactNeighborX="100000" custLinFactNeighborY="-133442">
        <dgm:presLayoutVars>
          <dgm:bulletEnabled val="1"/>
        </dgm:presLayoutVars>
      </dgm:prSet>
      <dgm:spPr/>
    </dgm:pt>
    <dgm:pt modelId="{EC53D0D9-4E7C-4A68-A43B-BA3754D7724F}" type="pres">
      <dgm:prSet presAssocID="{83E9C843-C3B7-45F6-B66B-170128461C37}" presName="sibTrans" presStyleCnt="0"/>
      <dgm:spPr/>
    </dgm:pt>
    <dgm:pt modelId="{7C458337-0C94-45B0-9B9F-BF054B02EEC5}" type="pres">
      <dgm:prSet presAssocID="{4E1A84A3-AEE1-48E7-A6E4-1B6A7B847AE8}" presName="node" presStyleLbl="node1" presStyleIdx="8" presStyleCnt="9" custLinFactY="-17089" custLinFactNeighborX="3891" custLinFactNeighborY="-100000">
        <dgm:presLayoutVars>
          <dgm:bulletEnabled val="1"/>
        </dgm:presLayoutVars>
      </dgm:prSet>
      <dgm:spPr/>
    </dgm:pt>
  </dgm:ptLst>
  <dgm:cxnLst>
    <dgm:cxn modelId="{3A11D91D-290F-4854-BCFB-4236E8A1AA59}" srcId="{7583D8B2-C0E6-4F36-8F39-D591E02B960E}" destId="{3842C1DF-AD65-41EF-AD67-3E13EC186024}" srcOrd="3" destOrd="0" parTransId="{AB9B987C-222A-43AD-B2C5-9E7AE0528657}" sibTransId="{DE9808DC-01D9-4CE5-8613-4A62DABC074E}"/>
    <dgm:cxn modelId="{8C388A22-9B3A-4264-BA3F-FD92DB918410}" type="presOf" srcId="{3842C1DF-AD65-41EF-AD67-3E13EC186024}" destId="{6E3CB70E-D3CD-4B91-8D70-7B3CD5E8C195}" srcOrd="0" destOrd="0" presId="urn:microsoft.com/office/officeart/2005/8/layout/default#1"/>
    <dgm:cxn modelId="{49EAA83A-D12B-4137-A0F6-BA8483B98E27}" srcId="{7583D8B2-C0E6-4F36-8F39-D591E02B960E}" destId="{45C995C3-8E53-41AF-918B-1BB34975110D}" srcOrd="1" destOrd="0" parTransId="{021478D2-E639-4591-8247-4A11FE26D513}" sibTransId="{59AED585-3E81-44C8-A514-124B5AAC909C}"/>
    <dgm:cxn modelId="{9F5C2869-E76B-4AD7-8EB2-A0E865B10DCA}" srcId="{7583D8B2-C0E6-4F36-8F39-D591E02B960E}" destId="{4E1A84A3-AEE1-48E7-A6E4-1B6A7B847AE8}" srcOrd="8" destOrd="0" parTransId="{76BDFD3C-593D-4C73-8B13-39FEC9AA3DDC}" sibTransId="{9FBB2334-7270-4F41-B503-8DC3494B1483}"/>
    <dgm:cxn modelId="{A5BB8E4B-9BAC-43DE-A756-C39ED6DCC779}" srcId="{7583D8B2-C0E6-4F36-8F39-D591E02B960E}" destId="{FBD0C9D8-D742-41C8-A10D-EBACFD8E850D}" srcOrd="6" destOrd="0" parTransId="{6869DFDF-2342-49A2-83AF-2E573658B1FE}" sibTransId="{37E1CFD6-0F46-401E-9CEB-2E79786B28BF}"/>
    <dgm:cxn modelId="{5333986B-6B8F-4F45-9F1D-03ECA12F9355}" srcId="{7583D8B2-C0E6-4F36-8F39-D591E02B960E}" destId="{2544E5F7-AB2E-4E06-B81F-D166508C72BF}" srcOrd="2" destOrd="0" parTransId="{EF36C209-AF18-4743-AB57-FC4614C1327D}" sibTransId="{D50EBABE-76BA-46A0-A2ED-3F8AEE81FBA2}"/>
    <dgm:cxn modelId="{47A1766E-67D9-4785-B9C8-694BB0CC15CA}" type="presOf" srcId="{45C995C3-8E53-41AF-918B-1BB34975110D}" destId="{CFB929C1-19E2-429B-8A91-D6ED711F88FB}" srcOrd="0" destOrd="0" presId="urn:microsoft.com/office/officeart/2005/8/layout/default#1"/>
    <dgm:cxn modelId="{B3BFEF4F-C482-470F-83F3-8C566E161EBE}" type="presOf" srcId="{159D2C61-5965-4168-9AEA-AAA31C44434D}" destId="{E0BAC585-FB51-4282-8F4A-3BB0CB732A97}" srcOrd="0" destOrd="0" presId="urn:microsoft.com/office/officeart/2005/8/layout/default#1"/>
    <dgm:cxn modelId="{1B577D51-0529-4B2A-92A7-D3BA9AF011F2}" type="presOf" srcId="{4E1A84A3-AEE1-48E7-A6E4-1B6A7B847AE8}" destId="{7C458337-0C94-45B0-9B9F-BF054B02EEC5}" srcOrd="0" destOrd="0" presId="urn:microsoft.com/office/officeart/2005/8/layout/default#1"/>
    <dgm:cxn modelId="{26F26176-4F7F-45BE-9451-5D7136487496}" srcId="{7583D8B2-C0E6-4F36-8F39-D591E02B960E}" destId="{159D2C61-5965-4168-9AEA-AAA31C44434D}" srcOrd="0" destOrd="0" parTransId="{1EB8A900-A1A2-4FEB-A5D9-5B901C4E096B}" sibTransId="{1CBDCC78-8CD6-4969-B7BB-87791CF52340}"/>
    <dgm:cxn modelId="{84139592-D970-42F5-B0B0-71B3CAE329EC}" type="presOf" srcId="{7583D8B2-C0E6-4F36-8F39-D591E02B960E}" destId="{13E409B8-C034-408E-AF7D-3852657308F6}" srcOrd="0" destOrd="0" presId="urn:microsoft.com/office/officeart/2005/8/layout/default#1"/>
    <dgm:cxn modelId="{60006797-13BC-435B-907C-04AE98796B5F}" type="presOf" srcId="{3F1658F3-D7ED-4CBA-ABCE-B7993D149075}" destId="{8D9D2BC6-4048-4AA7-BA15-7CB26110253E}" srcOrd="0" destOrd="0" presId="urn:microsoft.com/office/officeart/2005/8/layout/default#1"/>
    <dgm:cxn modelId="{3780C2B9-DB34-481F-80DC-B2421CEF28A5}" type="presOf" srcId="{BA9FAE64-1C23-49F0-837B-692050177913}" destId="{3FFEF2D4-A24A-4B34-BAAF-B21185F794FA}" srcOrd="0" destOrd="0" presId="urn:microsoft.com/office/officeart/2005/8/layout/default#1"/>
    <dgm:cxn modelId="{61F997BD-9CD0-455B-8469-83BF6BD073DD}" type="presOf" srcId="{FBD0C9D8-D742-41C8-A10D-EBACFD8E850D}" destId="{8EE0A0EF-61C9-44C4-8B35-6778D53FCD7C}" srcOrd="0" destOrd="0" presId="urn:microsoft.com/office/officeart/2005/8/layout/default#1"/>
    <dgm:cxn modelId="{01FE93C2-AF0A-4799-AED1-06926C3F7E53}" srcId="{7583D8B2-C0E6-4F36-8F39-D591E02B960E}" destId="{89B2A565-F8C9-43BB-83B8-A1BDBD2DCBC4}" srcOrd="7" destOrd="0" parTransId="{404ED635-EEF7-4050-9AAD-B5810BA01106}" sibTransId="{83E9C843-C3B7-45F6-B66B-170128461C37}"/>
    <dgm:cxn modelId="{4EDC90D3-A21D-414D-9FFF-4BDD7D26E955}" type="presOf" srcId="{2544E5F7-AB2E-4E06-B81F-D166508C72BF}" destId="{3D5BADCB-2F92-418C-BEB8-905CA8BDC174}" srcOrd="0" destOrd="0" presId="urn:microsoft.com/office/officeart/2005/8/layout/default#1"/>
    <dgm:cxn modelId="{F62157DB-507F-4FDB-B8F6-E56C69E7F849}" type="presOf" srcId="{89B2A565-F8C9-43BB-83B8-A1BDBD2DCBC4}" destId="{0AF963A1-6CFE-47F7-986D-118A576C15BC}" srcOrd="0" destOrd="0" presId="urn:microsoft.com/office/officeart/2005/8/layout/default#1"/>
    <dgm:cxn modelId="{D9E4B9F6-58DC-443B-84DF-C2821B481289}" srcId="{7583D8B2-C0E6-4F36-8F39-D591E02B960E}" destId="{3F1658F3-D7ED-4CBA-ABCE-B7993D149075}" srcOrd="4" destOrd="0" parTransId="{87EA5662-0AEC-413B-8BCD-755969ABAF96}" sibTransId="{6C2C51D1-9439-48C6-8F04-1B20E1AC6BC9}"/>
    <dgm:cxn modelId="{620382F7-1E80-4EC7-A7B7-C3237EF906B7}" srcId="{7583D8B2-C0E6-4F36-8F39-D591E02B960E}" destId="{BA9FAE64-1C23-49F0-837B-692050177913}" srcOrd="5" destOrd="0" parTransId="{A34B017A-9ED3-4BB5-B8D3-97C2D510E01F}" sibTransId="{F6B2C7FC-6080-4179-A181-773D374CA6FA}"/>
    <dgm:cxn modelId="{9E99B768-354F-473C-80CC-BE617BBD9795}" type="presParOf" srcId="{13E409B8-C034-408E-AF7D-3852657308F6}" destId="{E0BAC585-FB51-4282-8F4A-3BB0CB732A97}" srcOrd="0" destOrd="0" presId="urn:microsoft.com/office/officeart/2005/8/layout/default#1"/>
    <dgm:cxn modelId="{A9EF231B-E9C7-4F46-8B61-ED38B4A38E52}" type="presParOf" srcId="{13E409B8-C034-408E-AF7D-3852657308F6}" destId="{80B1BE2B-5B78-4674-8199-6127433BA6B3}" srcOrd="1" destOrd="0" presId="urn:microsoft.com/office/officeart/2005/8/layout/default#1"/>
    <dgm:cxn modelId="{620FD504-FA2C-496C-B5F3-A2F2C615B428}" type="presParOf" srcId="{13E409B8-C034-408E-AF7D-3852657308F6}" destId="{CFB929C1-19E2-429B-8A91-D6ED711F88FB}" srcOrd="2" destOrd="0" presId="urn:microsoft.com/office/officeart/2005/8/layout/default#1"/>
    <dgm:cxn modelId="{731011EB-0322-4147-8F19-C1F47431B9BF}" type="presParOf" srcId="{13E409B8-C034-408E-AF7D-3852657308F6}" destId="{5CF25F6F-6F82-4B7F-95AB-D6EEF37F49AD}" srcOrd="3" destOrd="0" presId="urn:microsoft.com/office/officeart/2005/8/layout/default#1"/>
    <dgm:cxn modelId="{C9F6CE02-8E7C-47B0-985E-9FD6E7FF5AB1}" type="presParOf" srcId="{13E409B8-C034-408E-AF7D-3852657308F6}" destId="{3D5BADCB-2F92-418C-BEB8-905CA8BDC174}" srcOrd="4" destOrd="0" presId="urn:microsoft.com/office/officeart/2005/8/layout/default#1"/>
    <dgm:cxn modelId="{139992DF-E683-404C-9FDA-9F2BE257374B}" type="presParOf" srcId="{13E409B8-C034-408E-AF7D-3852657308F6}" destId="{BC4A5BA0-F0FD-4EFE-B9C8-FA39A80CE3F4}" srcOrd="5" destOrd="0" presId="urn:microsoft.com/office/officeart/2005/8/layout/default#1"/>
    <dgm:cxn modelId="{BA17188F-428C-4951-8685-61AC3730215D}" type="presParOf" srcId="{13E409B8-C034-408E-AF7D-3852657308F6}" destId="{6E3CB70E-D3CD-4B91-8D70-7B3CD5E8C195}" srcOrd="6" destOrd="0" presId="urn:microsoft.com/office/officeart/2005/8/layout/default#1"/>
    <dgm:cxn modelId="{DE44B629-F8CA-4129-9674-CB91FD4A656E}" type="presParOf" srcId="{13E409B8-C034-408E-AF7D-3852657308F6}" destId="{B0ED7E6A-8B73-4D1F-B167-FDB2504D467B}" srcOrd="7" destOrd="0" presId="urn:microsoft.com/office/officeart/2005/8/layout/default#1"/>
    <dgm:cxn modelId="{CBA28DFA-C1AB-4EC3-A015-71BBC310DC20}" type="presParOf" srcId="{13E409B8-C034-408E-AF7D-3852657308F6}" destId="{8D9D2BC6-4048-4AA7-BA15-7CB26110253E}" srcOrd="8" destOrd="0" presId="urn:microsoft.com/office/officeart/2005/8/layout/default#1"/>
    <dgm:cxn modelId="{87C99FA9-D544-413B-ACED-99CF1D0DD6CD}" type="presParOf" srcId="{13E409B8-C034-408E-AF7D-3852657308F6}" destId="{2DB2FB29-7643-4BA3-BD30-E94940A3442D}" srcOrd="9" destOrd="0" presId="urn:microsoft.com/office/officeart/2005/8/layout/default#1"/>
    <dgm:cxn modelId="{766A079F-834D-49CE-8DF7-24A60C7F8C5F}" type="presParOf" srcId="{13E409B8-C034-408E-AF7D-3852657308F6}" destId="{3FFEF2D4-A24A-4B34-BAAF-B21185F794FA}" srcOrd="10" destOrd="0" presId="urn:microsoft.com/office/officeart/2005/8/layout/default#1"/>
    <dgm:cxn modelId="{92C9F381-E719-49AC-B1FB-08809410086D}" type="presParOf" srcId="{13E409B8-C034-408E-AF7D-3852657308F6}" destId="{2C518308-F462-4C35-B0DD-98FFB4AE63AC}" srcOrd="11" destOrd="0" presId="urn:microsoft.com/office/officeart/2005/8/layout/default#1"/>
    <dgm:cxn modelId="{6A86D8D6-6033-45CF-9A6B-CC261575E2C4}" type="presParOf" srcId="{13E409B8-C034-408E-AF7D-3852657308F6}" destId="{8EE0A0EF-61C9-44C4-8B35-6778D53FCD7C}" srcOrd="12" destOrd="0" presId="urn:microsoft.com/office/officeart/2005/8/layout/default#1"/>
    <dgm:cxn modelId="{6291CE24-CF15-42E8-887F-69990D25486E}" type="presParOf" srcId="{13E409B8-C034-408E-AF7D-3852657308F6}" destId="{810C1BAD-87E1-4DAF-B5C2-AF59FD5E88E2}" srcOrd="13" destOrd="0" presId="urn:microsoft.com/office/officeart/2005/8/layout/default#1"/>
    <dgm:cxn modelId="{85FF9048-7BEE-49C6-ADD6-893048D5083A}" type="presParOf" srcId="{13E409B8-C034-408E-AF7D-3852657308F6}" destId="{0AF963A1-6CFE-47F7-986D-118A576C15BC}" srcOrd="14" destOrd="0" presId="urn:microsoft.com/office/officeart/2005/8/layout/default#1"/>
    <dgm:cxn modelId="{38B5D00D-7AE5-4F81-849A-C3355DB3168A}" type="presParOf" srcId="{13E409B8-C034-408E-AF7D-3852657308F6}" destId="{EC53D0D9-4E7C-4A68-A43B-BA3754D7724F}" srcOrd="15" destOrd="0" presId="urn:microsoft.com/office/officeart/2005/8/layout/default#1"/>
    <dgm:cxn modelId="{6B5F5FF5-17B4-40A9-99DF-95967C187963}" type="presParOf" srcId="{13E409B8-C034-408E-AF7D-3852657308F6}" destId="{7C458337-0C94-45B0-9B9F-BF054B02EEC5}" srcOrd="1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3924128-D3D4-4BDC-84A8-3D87AC7E79E7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C453D9-8AF9-4E65-BB37-93995AF855A8}">
      <dgm:prSet phldrT="[Text]" custT="1"/>
      <dgm:spPr/>
      <dgm:t>
        <a:bodyPr/>
        <a:lstStyle/>
        <a:p>
          <a:r>
            <a:rPr lang="en-US" sz="2800" dirty="0" err="1"/>
            <a:t>Resiko</a:t>
          </a:r>
          <a:r>
            <a:rPr lang="en-US" sz="2800" dirty="0"/>
            <a:t> </a:t>
          </a:r>
          <a:r>
            <a:rPr lang="en-US" sz="2800" dirty="0" err="1"/>
            <a:t>Kerja</a:t>
          </a:r>
          <a:endParaRPr lang="en-US" sz="2800" dirty="0"/>
        </a:p>
      </dgm:t>
    </dgm:pt>
    <dgm:pt modelId="{1AF0E432-441D-4981-820C-632FBFB7F6D6}" type="parTrans" cxnId="{7F398C34-57AC-495F-B924-81F84D624262}">
      <dgm:prSet/>
      <dgm:spPr/>
      <dgm:t>
        <a:bodyPr/>
        <a:lstStyle/>
        <a:p>
          <a:endParaRPr lang="en-US"/>
        </a:p>
      </dgm:t>
    </dgm:pt>
    <dgm:pt modelId="{97FC5B32-B0C8-4806-A359-B44CE47CE979}" type="sibTrans" cxnId="{7F398C34-57AC-495F-B924-81F84D624262}">
      <dgm:prSet/>
      <dgm:spPr/>
      <dgm:t>
        <a:bodyPr/>
        <a:lstStyle/>
        <a:p>
          <a:endParaRPr lang="en-US"/>
        </a:p>
      </dgm:t>
    </dgm:pt>
    <dgm:pt modelId="{A9A34F8A-4C91-4DBC-9F49-54A446396F09}">
      <dgm:prSet phldrT="[Text]" custT="1"/>
      <dgm:spPr/>
      <dgm:t>
        <a:bodyPr/>
        <a:lstStyle/>
        <a:p>
          <a:r>
            <a:rPr lang="en-US" sz="1400" dirty="0" err="1"/>
            <a:t>Kecelakaan</a:t>
          </a:r>
          <a:r>
            <a:rPr lang="en-US" sz="1400" dirty="0"/>
            <a:t> </a:t>
          </a:r>
          <a:r>
            <a:rPr lang="en-US" sz="1400" dirty="0" err="1"/>
            <a:t>Kerja</a:t>
          </a:r>
          <a:r>
            <a:rPr lang="en-US" sz="1400" dirty="0"/>
            <a:t> </a:t>
          </a:r>
          <a:r>
            <a:rPr lang="en-US" sz="1400" dirty="0" err="1"/>
            <a:t>dan</a:t>
          </a:r>
          <a:r>
            <a:rPr lang="en-US" sz="1400" dirty="0"/>
            <a:t> </a:t>
          </a:r>
          <a:r>
            <a:rPr lang="en-US" sz="1400" dirty="0" err="1"/>
            <a:t>Aset</a:t>
          </a:r>
          <a:r>
            <a:rPr lang="en-US" sz="1400" dirty="0"/>
            <a:t> Perusahaan</a:t>
          </a:r>
        </a:p>
      </dgm:t>
    </dgm:pt>
    <dgm:pt modelId="{9F62D1FE-8445-467F-8B18-00C0D28038AD}" type="parTrans" cxnId="{B1C62A70-CFF8-473D-90A9-8F1B5A4B82D7}">
      <dgm:prSet/>
      <dgm:spPr/>
      <dgm:t>
        <a:bodyPr/>
        <a:lstStyle/>
        <a:p>
          <a:endParaRPr lang="en-US"/>
        </a:p>
      </dgm:t>
    </dgm:pt>
    <dgm:pt modelId="{85E73059-CA09-49F9-8342-1C7A8AF9AFC6}" type="sibTrans" cxnId="{B1C62A70-CFF8-473D-90A9-8F1B5A4B82D7}">
      <dgm:prSet/>
      <dgm:spPr/>
      <dgm:t>
        <a:bodyPr/>
        <a:lstStyle/>
        <a:p>
          <a:endParaRPr lang="en-US"/>
        </a:p>
      </dgm:t>
    </dgm:pt>
    <dgm:pt modelId="{4E81D45C-BA2C-4076-A6DF-4B5D3D540D73}">
      <dgm:prSet phldrT="[Text]" custT="1"/>
      <dgm:spPr/>
      <dgm:t>
        <a:bodyPr/>
        <a:lstStyle/>
        <a:p>
          <a:r>
            <a:rPr lang="en-US" sz="1400" dirty="0" err="1"/>
            <a:t>Penyakit</a:t>
          </a:r>
          <a:r>
            <a:rPr lang="en-US" sz="1400" dirty="0"/>
            <a:t> </a:t>
          </a:r>
          <a:r>
            <a:rPr lang="en-US" sz="1400" dirty="0" err="1"/>
            <a:t>Akibat</a:t>
          </a:r>
          <a:r>
            <a:rPr lang="en-US" sz="1400" dirty="0"/>
            <a:t> </a:t>
          </a:r>
          <a:r>
            <a:rPr lang="en-US" sz="1400" dirty="0" err="1"/>
            <a:t>Kerja</a:t>
          </a:r>
          <a:r>
            <a:rPr lang="en-US" sz="1400" dirty="0"/>
            <a:t> </a:t>
          </a:r>
        </a:p>
      </dgm:t>
    </dgm:pt>
    <dgm:pt modelId="{E300F290-223A-4D3A-840E-DBC3E3568CBD}" type="parTrans" cxnId="{503BC1FE-4E1E-4F93-9471-0470A41522DD}">
      <dgm:prSet/>
      <dgm:spPr/>
      <dgm:t>
        <a:bodyPr/>
        <a:lstStyle/>
        <a:p>
          <a:endParaRPr lang="en-US"/>
        </a:p>
      </dgm:t>
    </dgm:pt>
    <dgm:pt modelId="{7E8EE023-F162-42F8-A54D-A2620952D206}" type="sibTrans" cxnId="{503BC1FE-4E1E-4F93-9471-0470A41522DD}">
      <dgm:prSet/>
      <dgm:spPr/>
      <dgm:t>
        <a:bodyPr/>
        <a:lstStyle/>
        <a:p>
          <a:endParaRPr lang="en-US"/>
        </a:p>
      </dgm:t>
    </dgm:pt>
    <dgm:pt modelId="{14E22835-D51A-4697-ADDE-04FF9DBEDC20}">
      <dgm:prSet phldrT="[Text]" custT="1"/>
      <dgm:spPr/>
      <dgm:t>
        <a:bodyPr/>
        <a:lstStyle/>
        <a:p>
          <a:r>
            <a:rPr lang="en-US" sz="1400" dirty="0" err="1"/>
            <a:t>Kerusakan</a:t>
          </a:r>
          <a:r>
            <a:rPr lang="en-US" sz="1400" dirty="0"/>
            <a:t> </a:t>
          </a:r>
          <a:r>
            <a:rPr lang="en-US" sz="1400" dirty="0" err="1"/>
            <a:t>Sarana</a:t>
          </a:r>
          <a:r>
            <a:rPr lang="en-US" sz="1400" dirty="0"/>
            <a:t> </a:t>
          </a:r>
          <a:r>
            <a:rPr lang="en-US" sz="1400" dirty="0" err="1"/>
            <a:t>Produksi</a:t>
          </a:r>
          <a:endParaRPr lang="en-US" sz="1400" dirty="0"/>
        </a:p>
      </dgm:t>
    </dgm:pt>
    <dgm:pt modelId="{F9AFB22E-8085-409F-85A5-4A02D4701D50}" type="parTrans" cxnId="{F33159F2-C42A-4A53-A1A7-1704D52C2B04}">
      <dgm:prSet/>
      <dgm:spPr/>
      <dgm:t>
        <a:bodyPr/>
        <a:lstStyle/>
        <a:p>
          <a:endParaRPr lang="en-US"/>
        </a:p>
      </dgm:t>
    </dgm:pt>
    <dgm:pt modelId="{345FF936-26EA-45F4-9523-54720567C3CF}" type="sibTrans" cxnId="{F33159F2-C42A-4A53-A1A7-1704D52C2B04}">
      <dgm:prSet/>
      <dgm:spPr/>
      <dgm:t>
        <a:bodyPr/>
        <a:lstStyle/>
        <a:p>
          <a:endParaRPr lang="en-US"/>
        </a:p>
      </dgm:t>
    </dgm:pt>
    <dgm:pt modelId="{4ABEA98B-D99C-445D-ADCE-2EAAD856355D}">
      <dgm:prSet phldrT="[Text]" custT="1"/>
      <dgm:spPr/>
      <dgm:t>
        <a:bodyPr/>
        <a:lstStyle/>
        <a:p>
          <a:r>
            <a:rPr lang="en-US" sz="1400" dirty="0" err="1"/>
            <a:t>Kebakaran</a:t>
          </a:r>
          <a:r>
            <a:rPr lang="en-US" sz="1400" dirty="0"/>
            <a:t> / </a:t>
          </a:r>
          <a:r>
            <a:rPr lang="en-US" sz="1400" dirty="0" err="1"/>
            <a:t>Peledakan</a:t>
          </a:r>
          <a:endParaRPr lang="en-US" sz="1400" dirty="0"/>
        </a:p>
      </dgm:t>
    </dgm:pt>
    <dgm:pt modelId="{E0801B2F-A103-44A5-9D35-0223E74B2C9B}" type="parTrans" cxnId="{322F1670-7041-408F-ACDC-DD72920C0B74}">
      <dgm:prSet/>
      <dgm:spPr/>
      <dgm:t>
        <a:bodyPr/>
        <a:lstStyle/>
        <a:p>
          <a:endParaRPr lang="en-US"/>
        </a:p>
      </dgm:t>
    </dgm:pt>
    <dgm:pt modelId="{4FBC7C3E-AE43-463E-8FC7-9343BF9A0524}" type="sibTrans" cxnId="{322F1670-7041-408F-ACDC-DD72920C0B74}">
      <dgm:prSet/>
      <dgm:spPr/>
      <dgm:t>
        <a:bodyPr/>
        <a:lstStyle/>
        <a:p>
          <a:endParaRPr lang="en-US"/>
        </a:p>
      </dgm:t>
    </dgm:pt>
    <dgm:pt modelId="{16F6EDAB-52F8-4875-ADED-A9514E519E48}">
      <dgm:prSet phldrT="[Text]" custT="1"/>
      <dgm:spPr/>
      <dgm:t>
        <a:bodyPr/>
        <a:lstStyle/>
        <a:p>
          <a:r>
            <a:rPr lang="en-US" sz="1400" dirty="0" err="1"/>
            <a:t>Gangguan</a:t>
          </a:r>
          <a:r>
            <a:rPr lang="en-US" sz="1400" dirty="0"/>
            <a:t> </a:t>
          </a:r>
          <a:r>
            <a:rPr lang="en-US" sz="1400" dirty="0" err="1"/>
            <a:t>Operasi</a:t>
          </a:r>
          <a:endParaRPr lang="en-US" sz="1400" dirty="0"/>
        </a:p>
      </dgm:t>
    </dgm:pt>
    <dgm:pt modelId="{3CF3DCFF-44F2-4D4E-950F-1B737C052CEC}" type="parTrans" cxnId="{0B2F3E74-5B84-4E13-BEE2-14E5549689B8}">
      <dgm:prSet/>
      <dgm:spPr/>
      <dgm:t>
        <a:bodyPr/>
        <a:lstStyle/>
        <a:p>
          <a:endParaRPr lang="en-US"/>
        </a:p>
      </dgm:t>
    </dgm:pt>
    <dgm:pt modelId="{2512DBB3-0185-41A1-A7C9-75133770EDD9}" type="sibTrans" cxnId="{0B2F3E74-5B84-4E13-BEE2-14E5549689B8}">
      <dgm:prSet/>
      <dgm:spPr/>
      <dgm:t>
        <a:bodyPr/>
        <a:lstStyle/>
        <a:p>
          <a:endParaRPr lang="en-US"/>
        </a:p>
      </dgm:t>
    </dgm:pt>
    <dgm:pt modelId="{4A412AEC-D940-4275-A151-639D82777BE5}" type="pres">
      <dgm:prSet presAssocID="{43924128-D3D4-4BDC-84A8-3D87AC7E79E7}" presName="composite" presStyleCnt="0">
        <dgm:presLayoutVars>
          <dgm:chMax val="1"/>
          <dgm:dir/>
          <dgm:resizeHandles val="exact"/>
        </dgm:presLayoutVars>
      </dgm:prSet>
      <dgm:spPr/>
    </dgm:pt>
    <dgm:pt modelId="{878FF7D2-007D-4A77-9119-C6A51F6B3D5B}" type="pres">
      <dgm:prSet presAssocID="{43924128-D3D4-4BDC-84A8-3D87AC7E79E7}" presName="radial" presStyleCnt="0">
        <dgm:presLayoutVars>
          <dgm:animLvl val="ctr"/>
        </dgm:presLayoutVars>
      </dgm:prSet>
      <dgm:spPr/>
    </dgm:pt>
    <dgm:pt modelId="{52660968-7B98-47AE-BA2E-C112CAFD059D}" type="pres">
      <dgm:prSet presAssocID="{73C453D9-8AF9-4E65-BB37-93995AF855A8}" presName="centerShape" presStyleLbl="vennNode1" presStyleIdx="0" presStyleCnt="6"/>
      <dgm:spPr/>
    </dgm:pt>
    <dgm:pt modelId="{91771E3A-21FD-4DE3-B6F3-82406F3FFE6E}" type="pres">
      <dgm:prSet presAssocID="{A9A34F8A-4C91-4DBC-9F49-54A446396F09}" presName="node" presStyleLbl="vennNode1" presStyleIdx="1" presStyleCnt="6" custScaleX="126657">
        <dgm:presLayoutVars>
          <dgm:bulletEnabled val="1"/>
        </dgm:presLayoutVars>
      </dgm:prSet>
      <dgm:spPr/>
    </dgm:pt>
    <dgm:pt modelId="{697CF6DE-BDA9-40A3-9A51-E1F0B816F28A}" type="pres">
      <dgm:prSet presAssocID="{4E81D45C-BA2C-4076-A6DF-4B5D3D540D73}" presName="node" presStyleLbl="vennNode1" presStyleIdx="2" presStyleCnt="6" custScaleX="126657">
        <dgm:presLayoutVars>
          <dgm:bulletEnabled val="1"/>
        </dgm:presLayoutVars>
      </dgm:prSet>
      <dgm:spPr/>
    </dgm:pt>
    <dgm:pt modelId="{02130562-7838-4529-8D68-49CD717EA86E}" type="pres">
      <dgm:prSet presAssocID="{14E22835-D51A-4697-ADDE-04FF9DBEDC20}" presName="node" presStyleLbl="vennNode1" presStyleIdx="3" presStyleCnt="6" custScaleX="126657">
        <dgm:presLayoutVars>
          <dgm:bulletEnabled val="1"/>
        </dgm:presLayoutVars>
      </dgm:prSet>
      <dgm:spPr/>
    </dgm:pt>
    <dgm:pt modelId="{C61FD958-44AC-4414-BC69-F19D99A3B17E}" type="pres">
      <dgm:prSet presAssocID="{4ABEA98B-D99C-445D-ADCE-2EAAD856355D}" presName="node" presStyleLbl="vennNode1" presStyleIdx="4" presStyleCnt="6" custScaleX="126657">
        <dgm:presLayoutVars>
          <dgm:bulletEnabled val="1"/>
        </dgm:presLayoutVars>
      </dgm:prSet>
      <dgm:spPr/>
    </dgm:pt>
    <dgm:pt modelId="{A1E4A559-2945-443D-9CCB-94B3D1AF9CB8}" type="pres">
      <dgm:prSet presAssocID="{16F6EDAB-52F8-4875-ADED-A9514E519E48}" presName="node" presStyleLbl="vennNode1" presStyleIdx="5" presStyleCnt="6" custScaleX="126657">
        <dgm:presLayoutVars>
          <dgm:bulletEnabled val="1"/>
        </dgm:presLayoutVars>
      </dgm:prSet>
      <dgm:spPr/>
    </dgm:pt>
  </dgm:ptLst>
  <dgm:cxnLst>
    <dgm:cxn modelId="{7F398C34-57AC-495F-B924-81F84D624262}" srcId="{43924128-D3D4-4BDC-84A8-3D87AC7E79E7}" destId="{73C453D9-8AF9-4E65-BB37-93995AF855A8}" srcOrd="0" destOrd="0" parTransId="{1AF0E432-441D-4981-820C-632FBFB7F6D6}" sibTransId="{97FC5B32-B0C8-4806-A359-B44CE47CE979}"/>
    <dgm:cxn modelId="{2CA63B5B-441F-4533-9498-1C9E429D84F3}" type="presOf" srcId="{4ABEA98B-D99C-445D-ADCE-2EAAD856355D}" destId="{C61FD958-44AC-4414-BC69-F19D99A3B17E}" srcOrd="0" destOrd="0" presId="urn:microsoft.com/office/officeart/2005/8/layout/radial3"/>
    <dgm:cxn modelId="{86378F64-50A8-4470-9B76-C0F4D7C52B93}" type="presOf" srcId="{A9A34F8A-4C91-4DBC-9F49-54A446396F09}" destId="{91771E3A-21FD-4DE3-B6F3-82406F3FFE6E}" srcOrd="0" destOrd="0" presId="urn:microsoft.com/office/officeart/2005/8/layout/radial3"/>
    <dgm:cxn modelId="{2475E06A-61D0-4918-BEE4-1A2F41C9E364}" type="presOf" srcId="{14E22835-D51A-4697-ADDE-04FF9DBEDC20}" destId="{02130562-7838-4529-8D68-49CD717EA86E}" srcOrd="0" destOrd="0" presId="urn:microsoft.com/office/officeart/2005/8/layout/radial3"/>
    <dgm:cxn modelId="{322F1670-7041-408F-ACDC-DD72920C0B74}" srcId="{73C453D9-8AF9-4E65-BB37-93995AF855A8}" destId="{4ABEA98B-D99C-445D-ADCE-2EAAD856355D}" srcOrd="3" destOrd="0" parTransId="{E0801B2F-A103-44A5-9D35-0223E74B2C9B}" sibTransId="{4FBC7C3E-AE43-463E-8FC7-9343BF9A0524}"/>
    <dgm:cxn modelId="{B1C62A70-CFF8-473D-90A9-8F1B5A4B82D7}" srcId="{73C453D9-8AF9-4E65-BB37-93995AF855A8}" destId="{A9A34F8A-4C91-4DBC-9F49-54A446396F09}" srcOrd="0" destOrd="0" parTransId="{9F62D1FE-8445-467F-8B18-00C0D28038AD}" sibTransId="{85E73059-CA09-49F9-8342-1C7A8AF9AFC6}"/>
    <dgm:cxn modelId="{0B2F3E74-5B84-4E13-BEE2-14E5549689B8}" srcId="{73C453D9-8AF9-4E65-BB37-93995AF855A8}" destId="{16F6EDAB-52F8-4875-ADED-A9514E519E48}" srcOrd="4" destOrd="0" parTransId="{3CF3DCFF-44F2-4D4E-950F-1B737C052CEC}" sibTransId="{2512DBB3-0185-41A1-A7C9-75133770EDD9}"/>
    <dgm:cxn modelId="{B4789580-FE9B-46FE-8892-F730F2860E37}" type="presOf" srcId="{4E81D45C-BA2C-4076-A6DF-4B5D3D540D73}" destId="{697CF6DE-BDA9-40A3-9A51-E1F0B816F28A}" srcOrd="0" destOrd="0" presId="urn:microsoft.com/office/officeart/2005/8/layout/radial3"/>
    <dgm:cxn modelId="{4BF78BF0-B38A-451E-859B-0326BAD3386D}" type="presOf" srcId="{16F6EDAB-52F8-4875-ADED-A9514E519E48}" destId="{A1E4A559-2945-443D-9CCB-94B3D1AF9CB8}" srcOrd="0" destOrd="0" presId="urn:microsoft.com/office/officeart/2005/8/layout/radial3"/>
    <dgm:cxn modelId="{F33159F2-C42A-4A53-A1A7-1704D52C2B04}" srcId="{73C453D9-8AF9-4E65-BB37-93995AF855A8}" destId="{14E22835-D51A-4697-ADDE-04FF9DBEDC20}" srcOrd="2" destOrd="0" parTransId="{F9AFB22E-8085-409F-85A5-4A02D4701D50}" sibTransId="{345FF936-26EA-45F4-9523-54720567C3CF}"/>
    <dgm:cxn modelId="{669810F7-1706-43C4-BC94-762E3857D415}" type="presOf" srcId="{73C453D9-8AF9-4E65-BB37-93995AF855A8}" destId="{52660968-7B98-47AE-BA2E-C112CAFD059D}" srcOrd="0" destOrd="0" presId="urn:microsoft.com/office/officeart/2005/8/layout/radial3"/>
    <dgm:cxn modelId="{5F3E0CFC-36BB-43E1-AD23-0C993D1F4947}" type="presOf" srcId="{43924128-D3D4-4BDC-84A8-3D87AC7E79E7}" destId="{4A412AEC-D940-4275-A151-639D82777BE5}" srcOrd="0" destOrd="0" presId="urn:microsoft.com/office/officeart/2005/8/layout/radial3"/>
    <dgm:cxn modelId="{503BC1FE-4E1E-4F93-9471-0470A41522DD}" srcId="{73C453D9-8AF9-4E65-BB37-93995AF855A8}" destId="{4E81D45C-BA2C-4076-A6DF-4B5D3D540D73}" srcOrd="1" destOrd="0" parTransId="{E300F290-223A-4D3A-840E-DBC3E3568CBD}" sibTransId="{7E8EE023-F162-42F8-A54D-A2620952D206}"/>
    <dgm:cxn modelId="{9E8CB996-3709-4253-9D5E-5071C6CF9176}" type="presParOf" srcId="{4A412AEC-D940-4275-A151-639D82777BE5}" destId="{878FF7D2-007D-4A77-9119-C6A51F6B3D5B}" srcOrd="0" destOrd="0" presId="urn:microsoft.com/office/officeart/2005/8/layout/radial3"/>
    <dgm:cxn modelId="{D5ED3E4C-8188-452D-9599-CF27C0A18B5A}" type="presParOf" srcId="{878FF7D2-007D-4A77-9119-C6A51F6B3D5B}" destId="{52660968-7B98-47AE-BA2E-C112CAFD059D}" srcOrd="0" destOrd="0" presId="urn:microsoft.com/office/officeart/2005/8/layout/radial3"/>
    <dgm:cxn modelId="{B3F0EAFE-B131-4C23-B415-ED47112647C9}" type="presParOf" srcId="{878FF7D2-007D-4A77-9119-C6A51F6B3D5B}" destId="{91771E3A-21FD-4DE3-B6F3-82406F3FFE6E}" srcOrd="1" destOrd="0" presId="urn:microsoft.com/office/officeart/2005/8/layout/radial3"/>
    <dgm:cxn modelId="{064E3A3F-87AC-4133-9A16-4AFF82FD0922}" type="presParOf" srcId="{878FF7D2-007D-4A77-9119-C6A51F6B3D5B}" destId="{697CF6DE-BDA9-40A3-9A51-E1F0B816F28A}" srcOrd="2" destOrd="0" presId="urn:microsoft.com/office/officeart/2005/8/layout/radial3"/>
    <dgm:cxn modelId="{287CC05F-7178-4685-9A3C-BFEEDC58D70D}" type="presParOf" srcId="{878FF7D2-007D-4A77-9119-C6A51F6B3D5B}" destId="{02130562-7838-4529-8D68-49CD717EA86E}" srcOrd="3" destOrd="0" presId="urn:microsoft.com/office/officeart/2005/8/layout/radial3"/>
    <dgm:cxn modelId="{ECF0E150-22FC-495A-9EED-A68AC0017D72}" type="presParOf" srcId="{878FF7D2-007D-4A77-9119-C6A51F6B3D5B}" destId="{C61FD958-44AC-4414-BC69-F19D99A3B17E}" srcOrd="4" destOrd="0" presId="urn:microsoft.com/office/officeart/2005/8/layout/radial3"/>
    <dgm:cxn modelId="{BA43CCB3-051C-4D69-8C64-DEBCA21CD1AC}" type="presParOf" srcId="{878FF7D2-007D-4A77-9119-C6A51F6B3D5B}" destId="{A1E4A559-2945-443D-9CCB-94B3D1AF9CB8}" srcOrd="5" destOrd="0" presId="urn:microsoft.com/office/officeart/2005/8/layout/radial3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B0D57-0EE6-4F70-8CAF-C5C9AEDBF4E2}">
      <dsp:nvSpPr>
        <dsp:cNvPr id="0" name=""/>
        <dsp:cNvSpPr/>
      </dsp:nvSpPr>
      <dsp:spPr>
        <a:xfrm>
          <a:off x="3618309" y="1723360"/>
          <a:ext cx="3059742" cy="71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8887"/>
              </a:lnTo>
              <a:lnTo>
                <a:pt x="3059742" y="508887"/>
              </a:lnTo>
              <a:lnTo>
                <a:pt x="3059742" y="7189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9005F-4215-4A68-ADD6-6E5349ED93A5}">
      <dsp:nvSpPr>
        <dsp:cNvPr id="0" name=""/>
        <dsp:cNvSpPr/>
      </dsp:nvSpPr>
      <dsp:spPr>
        <a:xfrm>
          <a:off x="3618309" y="1723360"/>
          <a:ext cx="287720" cy="71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8887"/>
              </a:lnTo>
              <a:lnTo>
                <a:pt x="287720" y="508887"/>
              </a:lnTo>
              <a:lnTo>
                <a:pt x="287720" y="7189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EA613-6A48-406B-9A63-243642E3108C}">
      <dsp:nvSpPr>
        <dsp:cNvPr id="0" name=""/>
        <dsp:cNvSpPr/>
      </dsp:nvSpPr>
      <dsp:spPr>
        <a:xfrm>
          <a:off x="1134008" y="1723360"/>
          <a:ext cx="2484300" cy="718994"/>
        </a:xfrm>
        <a:custGeom>
          <a:avLst/>
          <a:gdLst/>
          <a:ahLst/>
          <a:cxnLst/>
          <a:rect l="0" t="0" r="0" b="0"/>
          <a:pathLst>
            <a:path>
              <a:moveTo>
                <a:pt x="2484300" y="0"/>
              </a:moveTo>
              <a:lnTo>
                <a:pt x="2484300" y="508887"/>
              </a:lnTo>
              <a:lnTo>
                <a:pt x="0" y="508887"/>
              </a:lnTo>
              <a:lnTo>
                <a:pt x="0" y="7189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73AB5-67D2-4AC4-B159-A5546DBB8DD7}">
      <dsp:nvSpPr>
        <dsp:cNvPr id="0" name=""/>
        <dsp:cNvSpPr/>
      </dsp:nvSpPr>
      <dsp:spPr>
        <a:xfrm>
          <a:off x="2484300" y="283169"/>
          <a:ext cx="2268017" cy="1440191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1333F2-ADA2-4D2A-B0D5-6F23D01E54FE}">
      <dsp:nvSpPr>
        <dsp:cNvPr id="0" name=""/>
        <dsp:cNvSpPr/>
      </dsp:nvSpPr>
      <dsp:spPr>
        <a:xfrm>
          <a:off x="2736302" y="522571"/>
          <a:ext cx="2268017" cy="1440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/>
            <a:t>SYARAT KERJA</a:t>
          </a:r>
        </a:p>
      </dsp:txBody>
      <dsp:txXfrm>
        <a:off x="2778484" y="564753"/>
        <a:ext cx="2183653" cy="1355827"/>
      </dsp:txXfrm>
    </dsp:sp>
    <dsp:sp modelId="{9D219A05-2082-48F5-9C52-E9DDF9826BDC}">
      <dsp:nvSpPr>
        <dsp:cNvPr id="0" name=""/>
        <dsp:cNvSpPr/>
      </dsp:nvSpPr>
      <dsp:spPr>
        <a:xfrm>
          <a:off x="0" y="2442354"/>
          <a:ext cx="2268017" cy="1440191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457E1-8F75-49BA-96A8-E463F3EC59F7}">
      <dsp:nvSpPr>
        <dsp:cNvPr id="0" name=""/>
        <dsp:cNvSpPr/>
      </dsp:nvSpPr>
      <dsp:spPr>
        <a:xfrm>
          <a:off x="252001" y="2681756"/>
          <a:ext cx="2268017" cy="1440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b="1" kern="1200" dirty="0"/>
            <a:t>PERJANJIAN KERJA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(PK</a:t>
          </a:r>
          <a:r>
            <a:rPr lang="en-US" sz="1800" b="1" kern="1200" dirty="0"/>
            <a:t>WT &amp;</a:t>
          </a:r>
          <a:r>
            <a:rPr lang="id-ID" sz="1800" b="1" kern="1200" dirty="0"/>
            <a:t> </a:t>
          </a:r>
          <a:r>
            <a:rPr lang="en-US" sz="1800" b="1" kern="1200" dirty="0"/>
            <a:t>PKWTT)</a:t>
          </a:r>
          <a:endParaRPr lang="id-ID" sz="1800" b="1" kern="1200" dirty="0"/>
        </a:p>
      </dsp:txBody>
      <dsp:txXfrm>
        <a:off x="294183" y="2723938"/>
        <a:ext cx="2183653" cy="1355827"/>
      </dsp:txXfrm>
    </dsp:sp>
    <dsp:sp modelId="{296BE389-2AF3-431F-B1A2-CF62E2AC088B}">
      <dsp:nvSpPr>
        <dsp:cNvPr id="0" name=""/>
        <dsp:cNvSpPr/>
      </dsp:nvSpPr>
      <dsp:spPr>
        <a:xfrm>
          <a:off x="2772021" y="2442354"/>
          <a:ext cx="2268017" cy="1440191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37789-E7BF-4796-85E1-BBBF207E2342}">
      <dsp:nvSpPr>
        <dsp:cNvPr id="0" name=""/>
        <dsp:cNvSpPr/>
      </dsp:nvSpPr>
      <dsp:spPr>
        <a:xfrm>
          <a:off x="3024023" y="2681756"/>
          <a:ext cx="2268017" cy="1440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/>
            <a:t>PERATURAN PERUSAHAAN (PP)</a:t>
          </a:r>
        </a:p>
      </dsp:txBody>
      <dsp:txXfrm>
        <a:off x="3066205" y="2723938"/>
        <a:ext cx="2183653" cy="1355827"/>
      </dsp:txXfrm>
    </dsp:sp>
    <dsp:sp modelId="{19CEF14F-6532-461D-9D08-15235650343D}">
      <dsp:nvSpPr>
        <dsp:cNvPr id="0" name=""/>
        <dsp:cNvSpPr/>
      </dsp:nvSpPr>
      <dsp:spPr>
        <a:xfrm>
          <a:off x="5544042" y="2442354"/>
          <a:ext cx="2268017" cy="1440191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532FC-E6F7-4C81-A7A4-3E7BF6D3EB82}">
      <dsp:nvSpPr>
        <dsp:cNvPr id="0" name=""/>
        <dsp:cNvSpPr/>
      </dsp:nvSpPr>
      <dsp:spPr>
        <a:xfrm>
          <a:off x="5796044" y="2681756"/>
          <a:ext cx="2268017" cy="1440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/>
            <a:t>PERJANJIAN KERJA BERSAMA</a:t>
          </a:r>
          <a:r>
            <a:rPr lang="en-US" sz="2200" b="1" kern="1200" dirty="0"/>
            <a:t> (PKB)</a:t>
          </a:r>
          <a:endParaRPr lang="id-ID" sz="2200" b="1" kern="1200" dirty="0"/>
        </a:p>
      </dsp:txBody>
      <dsp:txXfrm>
        <a:off x="5838226" y="2723938"/>
        <a:ext cx="2183653" cy="13558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6EE4FE-2863-4BE5-909B-CCC0014BDE05}">
      <dsp:nvSpPr>
        <dsp:cNvPr id="0" name=""/>
        <dsp:cNvSpPr/>
      </dsp:nvSpPr>
      <dsp:spPr>
        <a:xfrm>
          <a:off x="1333499" y="80086"/>
          <a:ext cx="4707452" cy="1077740"/>
        </a:xfrm>
        <a:prstGeom prst="roundRect">
          <a:avLst/>
        </a:prstGeom>
        <a:blipFill dpi="0" rotWithShape="0">
          <a:blip xmlns:r="http://schemas.openxmlformats.org/officeDocument/2006/relationships" r:embed="rId1" cstate="print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Konvensi</a:t>
          </a:r>
          <a:r>
            <a:rPr lang="en-US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ILO No. 87 (</a:t>
          </a:r>
          <a:r>
            <a:rPr lang="en-US" sz="1800" b="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Hak</a:t>
          </a:r>
          <a:r>
            <a:rPr lang="en-US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1800" b="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Berserikat</a:t>
          </a:r>
          <a:r>
            <a:rPr lang="en-US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)</a:t>
          </a:r>
          <a:endParaRPr lang="id-ID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rlin Sans FB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dan</a:t>
          </a:r>
          <a:r>
            <a:rPr lang="en-US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No.</a:t>
          </a:r>
          <a:r>
            <a:rPr lang="id-ID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98 (</a:t>
          </a:r>
          <a:r>
            <a:rPr lang="en-US" sz="1800" b="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Perundingan</a:t>
          </a:r>
          <a:r>
            <a:rPr lang="en-US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1800" b="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Bersama</a:t>
          </a:r>
          <a:r>
            <a:rPr lang="en-US" sz="1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)</a:t>
          </a:r>
          <a:endParaRPr lang="id-ID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86110" y="132697"/>
        <a:ext cx="4602230" cy="972518"/>
      </dsp:txXfrm>
    </dsp:sp>
    <dsp:sp modelId="{0263452B-7FB7-4067-909D-E5754E2D2E3C}">
      <dsp:nvSpPr>
        <dsp:cNvPr id="0" name=""/>
        <dsp:cNvSpPr/>
      </dsp:nvSpPr>
      <dsp:spPr>
        <a:xfrm>
          <a:off x="1446986" y="947906"/>
          <a:ext cx="4303935" cy="4303935"/>
        </a:xfrm>
        <a:custGeom>
          <a:avLst/>
          <a:gdLst/>
          <a:ahLst/>
          <a:cxnLst/>
          <a:rect l="0" t="0" r="0" b="0"/>
          <a:pathLst>
            <a:path>
              <a:moveTo>
                <a:pt x="3083879" y="212249"/>
              </a:moveTo>
              <a:arcTo wR="2151967" hR="2151967" stAng="17739681" swAng="846885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EE4BE-35BA-4801-9E4A-8CFB0E51F51B}">
      <dsp:nvSpPr>
        <dsp:cNvPr id="0" name=""/>
        <dsp:cNvSpPr/>
      </dsp:nvSpPr>
      <dsp:spPr>
        <a:xfrm>
          <a:off x="4440991" y="1449435"/>
          <a:ext cx="2755366" cy="1077740"/>
        </a:xfrm>
        <a:prstGeom prst="roundRect">
          <a:avLst/>
        </a:prstGeom>
        <a:blipFill dpi="0" rotWithShape="0">
          <a:blip xmlns:r="http://schemas.openxmlformats.org/officeDocument/2006/relationships" r:embed="rId2" cstate="print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UUK No.</a:t>
          </a:r>
          <a:r>
            <a:rPr lang="id-ID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13/2003</a:t>
          </a:r>
          <a:endParaRPr lang="id-ID" sz="20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rlin Sans FB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Pasal 116-133</a:t>
          </a:r>
          <a:r>
            <a:rPr lang="en-US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endParaRPr lang="id-ID" sz="20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93602" y="1502046"/>
        <a:ext cx="2650144" cy="972518"/>
      </dsp:txXfrm>
    </dsp:sp>
    <dsp:sp modelId="{6B4AE159-DBB8-4F0A-B00C-E47A0EE133F8}">
      <dsp:nvSpPr>
        <dsp:cNvPr id="0" name=""/>
        <dsp:cNvSpPr/>
      </dsp:nvSpPr>
      <dsp:spPr>
        <a:xfrm>
          <a:off x="1644737" y="95400"/>
          <a:ext cx="4303935" cy="4303935"/>
        </a:xfrm>
        <a:custGeom>
          <a:avLst/>
          <a:gdLst/>
          <a:ahLst/>
          <a:cxnLst/>
          <a:rect l="0" t="0" r="0" b="0"/>
          <a:pathLst>
            <a:path>
              <a:moveTo>
                <a:pt x="4285057" y="2436384"/>
              </a:moveTo>
              <a:arcTo wR="2151967" hR="2151967" stAng="455687" swAng="729437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7C3DA-FCCB-41FB-A5F1-E960DEA5BCDC}">
      <dsp:nvSpPr>
        <dsp:cNvPr id="0" name=""/>
        <dsp:cNvSpPr/>
      </dsp:nvSpPr>
      <dsp:spPr>
        <a:xfrm>
          <a:off x="4097771" y="2979002"/>
          <a:ext cx="3142342" cy="1077740"/>
        </a:xfrm>
        <a:prstGeom prst="roundRect">
          <a:avLst/>
        </a:prstGeom>
        <a:blipFill dpi="0" rotWithShape="0">
          <a:blip xmlns:r="http://schemas.openxmlformats.org/officeDocument/2006/relationships" r:embed="rId3" cstate="print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Berlin Sans FB" pitchFamily="34" charset="0"/>
            </a:rPr>
            <a:t>Permenaker</a:t>
          </a:r>
          <a:r>
            <a:rPr lang="en-US" sz="2000" kern="1200" dirty="0">
              <a:latin typeface="Berlin Sans FB" pitchFamily="34" charset="0"/>
            </a:rPr>
            <a:t> </a:t>
          </a:r>
          <a:r>
            <a:rPr lang="id-ID" sz="2000" kern="1200" dirty="0">
              <a:latin typeface="Berlin Sans FB" pitchFamily="34" charset="0"/>
            </a:rPr>
            <a:t>N</a:t>
          </a:r>
          <a:r>
            <a:rPr lang="en-US" sz="2000" kern="1200" dirty="0">
              <a:latin typeface="Berlin Sans FB" pitchFamily="34" charset="0"/>
            </a:rPr>
            <a:t>o. 28</a:t>
          </a:r>
          <a:r>
            <a:rPr lang="id-ID" sz="2000" kern="1200" dirty="0">
              <a:latin typeface="Berlin Sans FB" pitchFamily="34" charset="0"/>
            </a:rPr>
            <a:t>/</a:t>
          </a:r>
          <a:r>
            <a:rPr lang="en-US" sz="2000" kern="1200" dirty="0">
              <a:latin typeface="Berlin Sans FB" pitchFamily="34" charset="0"/>
            </a:rPr>
            <a:t>2014</a:t>
          </a:r>
          <a:endParaRPr lang="id-ID" sz="2000" kern="1200" dirty="0">
            <a:latin typeface="Berlin Sans FB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Berlin Sans FB" pitchFamily="34" charset="0"/>
            </a:rPr>
            <a:t>(</a:t>
          </a:r>
          <a:r>
            <a:rPr lang="en-US" sz="1600" kern="1200" dirty="0" err="1">
              <a:latin typeface="Berlin Sans FB" pitchFamily="34" charset="0"/>
            </a:rPr>
            <a:t>revisi</a:t>
          </a:r>
          <a:r>
            <a:rPr lang="en-US" sz="1600" kern="1200" dirty="0">
              <a:latin typeface="Berlin Sans FB" pitchFamily="34" charset="0"/>
            </a:rPr>
            <a:t> </a:t>
          </a:r>
          <a:r>
            <a:rPr lang="en-US" sz="1600" kern="1200" dirty="0" err="1">
              <a:latin typeface="Berlin Sans FB" pitchFamily="34" charset="0"/>
            </a:rPr>
            <a:t>dari</a:t>
          </a:r>
          <a:r>
            <a:rPr lang="en-US" sz="1600" kern="1200" dirty="0">
              <a:latin typeface="Berlin Sans FB" pitchFamily="34" charset="0"/>
            </a:rPr>
            <a:t> </a:t>
          </a:r>
          <a:r>
            <a:rPr lang="en-US" sz="1600" kern="1200" dirty="0" err="1">
              <a:latin typeface="Berlin Sans FB" pitchFamily="34" charset="0"/>
            </a:rPr>
            <a:t>Permenakertrans</a:t>
          </a:r>
          <a:r>
            <a:rPr lang="en-US" sz="1600" kern="1200" dirty="0">
              <a:latin typeface="Berlin Sans FB" pitchFamily="34" charset="0"/>
            </a:rPr>
            <a:t> No. 16/2011)</a:t>
          </a:r>
          <a:endParaRPr lang="id-ID" sz="1600" kern="1200" dirty="0"/>
        </a:p>
      </dsp:txBody>
      <dsp:txXfrm>
        <a:off x="4150382" y="3031613"/>
        <a:ext cx="3037120" cy="972518"/>
      </dsp:txXfrm>
    </dsp:sp>
    <dsp:sp modelId="{B77CCD4A-0D49-4B19-85B0-D6D03737ED37}">
      <dsp:nvSpPr>
        <dsp:cNvPr id="0" name=""/>
        <dsp:cNvSpPr/>
      </dsp:nvSpPr>
      <dsp:spPr>
        <a:xfrm>
          <a:off x="1607189" y="431304"/>
          <a:ext cx="4303935" cy="4303935"/>
        </a:xfrm>
        <a:custGeom>
          <a:avLst/>
          <a:gdLst/>
          <a:ahLst/>
          <a:cxnLst/>
          <a:rect l="0" t="0" r="0" b="0"/>
          <a:pathLst>
            <a:path>
              <a:moveTo>
                <a:pt x="3699033" y="3647812"/>
              </a:moveTo>
              <a:arcTo wR="2151967" hR="2151967" stAng="2642139" swAng="5409585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267AD-9CE7-4F22-A11D-35B84A421C07}">
      <dsp:nvSpPr>
        <dsp:cNvPr id="0" name=""/>
        <dsp:cNvSpPr/>
      </dsp:nvSpPr>
      <dsp:spPr>
        <a:xfrm>
          <a:off x="395323" y="3026715"/>
          <a:ext cx="2965857" cy="1077740"/>
        </a:xfrm>
        <a:prstGeom prst="roundRect">
          <a:avLst/>
        </a:prstGeom>
        <a:blipFill dpi="0" rotWithShape="0">
          <a:blip xmlns:r="http://schemas.openxmlformats.org/officeDocument/2006/relationships" r:embed="rId4" cstate="print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Putusan MK No. 115/PUU-VII/2009</a:t>
          </a:r>
          <a:endParaRPr 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Terkait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hak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berunding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bagi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SP/SB yang 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lebih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dari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1 SP/SB</a:t>
          </a:r>
          <a:endParaRPr lang="id-ID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447934" y="3079326"/>
        <a:ext cx="2860635" cy="972518"/>
      </dsp:txXfrm>
    </dsp:sp>
    <dsp:sp modelId="{3F98BE0B-FEA6-45AB-9F63-F0392F82599E}">
      <dsp:nvSpPr>
        <dsp:cNvPr id="0" name=""/>
        <dsp:cNvSpPr/>
      </dsp:nvSpPr>
      <dsp:spPr>
        <a:xfrm>
          <a:off x="1617026" y="236193"/>
          <a:ext cx="4303935" cy="4303935"/>
        </a:xfrm>
        <a:custGeom>
          <a:avLst/>
          <a:gdLst/>
          <a:ahLst/>
          <a:cxnLst/>
          <a:rect l="0" t="0" r="0" b="0"/>
          <a:pathLst>
            <a:path>
              <a:moveTo>
                <a:pt x="95419" y="2785668"/>
              </a:moveTo>
              <a:arcTo wR="2151967" hR="2151967" stAng="9772437" swAng="797213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B745C0-BEC4-4602-B55D-2C91858F4F0E}">
      <dsp:nvSpPr>
        <dsp:cNvPr id="0" name=""/>
        <dsp:cNvSpPr/>
      </dsp:nvSpPr>
      <dsp:spPr>
        <a:xfrm>
          <a:off x="341285" y="1498433"/>
          <a:ext cx="2768167" cy="1028746"/>
        </a:xfrm>
        <a:prstGeom prst="roundRect">
          <a:avLst/>
        </a:prstGeom>
        <a:blipFill dpi="0" rotWithShape="0">
          <a:blip xmlns:r="http://schemas.openxmlformats.org/officeDocument/2006/relationships" r:embed="rId5" cstate="print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UU No.</a:t>
          </a:r>
          <a:r>
            <a:rPr lang="id-ID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 </a:t>
          </a:r>
          <a:r>
            <a:rPr lang="en-US" sz="20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rPr>
            <a:t>21/2000</a:t>
          </a:r>
          <a:endParaRPr lang="id-ID" sz="20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1504" y="1548652"/>
        <a:ext cx="2667729" cy="928308"/>
      </dsp:txXfrm>
    </dsp:sp>
    <dsp:sp modelId="{E81ABDB5-2C9E-4ED0-8671-9519FD3A34C4}">
      <dsp:nvSpPr>
        <dsp:cNvPr id="0" name=""/>
        <dsp:cNvSpPr/>
      </dsp:nvSpPr>
      <dsp:spPr>
        <a:xfrm>
          <a:off x="1771775" y="913993"/>
          <a:ext cx="4303935" cy="4303935"/>
        </a:xfrm>
        <a:custGeom>
          <a:avLst/>
          <a:gdLst/>
          <a:ahLst/>
          <a:cxnLst/>
          <a:rect l="0" t="0" r="0" b="0"/>
          <a:pathLst>
            <a:path>
              <a:moveTo>
                <a:pt x="681867" y="580416"/>
              </a:moveTo>
              <a:arcTo wR="2151967" hR="2151967" stAng="13614620" swAng="923620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B8A25-5CFF-42C8-BACA-0ABBC55BE5FE}">
      <dsp:nvSpPr>
        <dsp:cNvPr id="0" name=""/>
        <dsp:cNvSpPr/>
      </dsp:nvSpPr>
      <dsp:spPr>
        <a:xfrm rot="5400000">
          <a:off x="414703" y="1406397"/>
          <a:ext cx="1236578" cy="2057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400A88-808A-4CDB-880E-7D9B8F6DEF27}">
      <dsp:nvSpPr>
        <dsp:cNvPr id="0" name=""/>
        <dsp:cNvSpPr/>
      </dsp:nvSpPr>
      <dsp:spPr>
        <a:xfrm>
          <a:off x="208287" y="2021187"/>
          <a:ext cx="1857647" cy="1628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Baru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08287" y="2021187"/>
        <a:ext cx="1857647" cy="1628337"/>
      </dsp:txXfrm>
    </dsp:sp>
    <dsp:sp modelId="{74087117-B3DC-46DD-974B-59C36C14EACE}">
      <dsp:nvSpPr>
        <dsp:cNvPr id="0" name=""/>
        <dsp:cNvSpPr/>
      </dsp:nvSpPr>
      <dsp:spPr>
        <a:xfrm>
          <a:off x="1715435" y="1254911"/>
          <a:ext cx="350499" cy="350499"/>
        </a:xfrm>
        <a:prstGeom prst="triangle">
          <a:avLst>
            <a:gd name="adj" fmla="val 100000"/>
          </a:avLst>
        </a:prstGeom>
        <a:solidFill>
          <a:schemeClr val="accent5">
            <a:hueOff val="-516086"/>
            <a:satOff val="5174"/>
            <a:lumOff val="-3595"/>
            <a:alphaOff val="0"/>
          </a:schemeClr>
        </a:solidFill>
        <a:ln w="19050" cap="flat" cmpd="sng" algn="ctr">
          <a:solidFill>
            <a:schemeClr val="accent5">
              <a:hueOff val="-516086"/>
              <a:satOff val="5174"/>
              <a:lumOff val="-35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14385-38CC-4844-BEC6-82AAFB4936F1}">
      <dsp:nvSpPr>
        <dsp:cNvPr id="0" name=""/>
        <dsp:cNvSpPr/>
      </dsp:nvSpPr>
      <dsp:spPr>
        <a:xfrm rot="5400000">
          <a:off x="2688827" y="843663"/>
          <a:ext cx="1236578" cy="2057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032172"/>
            <a:satOff val="10348"/>
            <a:lumOff val="-7190"/>
            <a:alphaOff val="0"/>
          </a:schemeClr>
        </a:solidFill>
        <a:ln w="19050" cap="flat" cmpd="sng" algn="ctr">
          <a:solidFill>
            <a:schemeClr val="accent5">
              <a:hueOff val="-1032172"/>
              <a:satOff val="10348"/>
              <a:lumOff val="-7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C31BF-A5E7-4A9A-B83E-BB0F696620B6}">
      <dsp:nvSpPr>
        <dsp:cNvPr id="0" name=""/>
        <dsp:cNvSpPr/>
      </dsp:nvSpPr>
      <dsp:spPr>
        <a:xfrm>
          <a:off x="2482411" y="1458453"/>
          <a:ext cx="1857647" cy="1628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bg1"/>
              </a:solidFill>
            </a:rPr>
            <a:t>Pembaharuan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2482411" y="1458453"/>
        <a:ext cx="1857647" cy="1628337"/>
      </dsp:txXfrm>
    </dsp:sp>
    <dsp:sp modelId="{05A1017B-6079-4978-8DAC-75795A57C0F0}">
      <dsp:nvSpPr>
        <dsp:cNvPr id="0" name=""/>
        <dsp:cNvSpPr/>
      </dsp:nvSpPr>
      <dsp:spPr>
        <a:xfrm>
          <a:off x="3989559" y="692177"/>
          <a:ext cx="350499" cy="350499"/>
        </a:xfrm>
        <a:prstGeom prst="triangle">
          <a:avLst>
            <a:gd name="adj" fmla="val 100000"/>
          </a:avLst>
        </a:prstGeom>
        <a:solidFill>
          <a:schemeClr val="accent5">
            <a:hueOff val="-1548258"/>
            <a:satOff val="15522"/>
            <a:lumOff val="-10784"/>
            <a:alphaOff val="0"/>
          </a:schemeClr>
        </a:solidFill>
        <a:ln w="19050" cap="flat" cmpd="sng" algn="ctr">
          <a:solidFill>
            <a:schemeClr val="accent5">
              <a:hueOff val="-1548258"/>
              <a:satOff val="15522"/>
              <a:lumOff val="-10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60979E-0CE4-480B-BDE9-BA0585A0DC1F}">
      <dsp:nvSpPr>
        <dsp:cNvPr id="0" name=""/>
        <dsp:cNvSpPr/>
      </dsp:nvSpPr>
      <dsp:spPr>
        <a:xfrm rot="5400000">
          <a:off x="4962950" y="280928"/>
          <a:ext cx="1236578" cy="2057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2064345"/>
            <a:satOff val="20696"/>
            <a:lumOff val="-14379"/>
            <a:alphaOff val="0"/>
          </a:schemeClr>
        </a:solidFill>
        <a:ln w="19050" cap="flat" cmpd="sng" algn="ctr">
          <a:solidFill>
            <a:schemeClr val="accent5">
              <a:hueOff val="-2064345"/>
              <a:satOff val="20696"/>
              <a:lumOff val="-143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4FFF77-5A49-4C2E-8AA9-9998283FE7A0}">
      <dsp:nvSpPr>
        <dsp:cNvPr id="0" name=""/>
        <dsp:cNvSpPr/>
      </dsp:nvSpPr>
      <dsp:spPr>
        <a:xfrm>
          <a:off x="4756535" y="895719"/>
          <a:ext cx="1857647" cy="1628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bg1"/>
              </a:solidFill>
            </a:rPr>
            <a:t>Perpanjangan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4756535" y="895719"/>
        <a:ext cx="1857647" cy="1628337"/>
      </dsp:txXfrm>
    </dsp:sp>
    <dsp:sp modelId="{2E68C40B-D495-48B8-9015-BEE4A6E29156}">
      <dsp:nvSpPr>
        <dsp:cNvPr id="0" name=""/>
        <dsp:cNvSpPr/>
      </dsp:nvSpPr>
      <dsp:spPr>
        <a:xfrm>
          <a:off x="6263683" y="129443"/>
          <a:ext cx="350499" cy="350499"/>
        </a:xfrm>
        <a:prstGeom prst="triangle">
          <a:avLst>
            <a:gd name="adj" fmla="val 100000"/>
          </a:avLst>
        </a:prstGeom>
        <a:solidFill>
          <a:schemeClr val="accent5">
            <a:hueOff val="-2580431"/>
            <a:satOff val="25870"/>
            <a:lumOff val="-17974"/>
            <a:alphaOff val="0"/>
          </a:schemeClr>
        </a:solidFill>
        <a:ln w="19050" cap="flat" cmpd="sng" algn="ctr">
          <a:solidFill>
            <a:schemeClr val="accent5">
              <a:hueOff val="-2580431"/>
              <a:satOff val="25870"/>
              <a:lumOff val="-179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77A93-ADC7-42B8-A1DF-E31A36EAAA23}">
      <dsp:nvSpPr>
        <dsp:cNvPr id="0" name=""/>
        <dsp:cNvSpPr/>
      </dsp:nvSpPr>
      <dsp:spPr>
        <a:xfrm rot="5400000">
          <a:off x="7237074" y="-281805"/>
          <a:ext cx="1236578" cy="2057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3096517"/>
            <a:satOff val="31044"/>
            <a:lumOff val="-21569"/>
            <a:alphaOff val="0"/>
          </a:schemeClr>
        </a:solidFill>
        <a:ln w="19050" cap="flat" cmpd="sng" algn="ctr">
          <a:solidFill>
            <a:schemeClr val="accent5">
              <a:hueOff val="-3096517"/>
              <a:satOff val="31044"/>
              <a:lumOff val="-2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5F299-AD2A-4803-ACCE-74E9C1EACE3F}">
      <dsp:nvSpPr>
        <dsp:cNvPr id="0" name=""/>
        <dsp:cNvSpPr/>
      </dsp:nvSpPr>
      <dsp:spPr>
        <a:xfrm>
          <a:off x="7030658" y="332985"/>
          <a:ext cx="1857647" cy="1628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Perubahan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7030658" y="332985"/>
        <a:ext cx="1857647" cy="1628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9C734-3905-4BED-ACD7-7027EB6E6059}">
      <dsp:nvSpPr>
        <dsp:cNvPr id="0" name=""/>
        <dsp:cNvSpPr/>
      </dsp:nvSpPr>
      <dsp:spPr>
        <a:xfrm>
          <a:off x="0" y="308303"/>
          <a:ext cx="85344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2EAB7C-5C70-41D3-805B-960C0F149A00}">
      <dsp:nvSpPr>
        <dsp:cNvPr id="0" name=""/>
        <dsp:cNvSpPr/>
      </dsp:nvSpPr>
      <dsp:spPr>
        <a:xfrm>
          <a:off x="426720" y="57383"/>
          <a:ext cx="6569934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Nama,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alamat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kedudukan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perusahaan</a:t>
          </a:r>
          <a:endParaRPr lang="en-US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218" y="81881"/>
        <a:ext cx="6520938" cy="452844"/>
      </dsp:txXfrm>
    </dsp:sp>
    <dsp:sp modelId="{5E24C3DC-D241-44F3-9CF6-87BABD048AEA}">
      <dsp:nvSpPr>
        <dsp:cNvPr id="0" name=""/>
        <dsp:cNvSpPr/>
      </dsp:nvSpPr>
      <dsp:spPr>
        <a:xfrm>
          <a:off x="0" y="1079423"/>
          <a:ext cx="85344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9546C-DD85-4287-B63D-4832D7E6C0C6}">
      <dsp:nvSpPr>
        <dsp:cNvPr id="0" name=""/>
        <dsp:cNvSpPr/>
      </dsp:nvSpPr>
      <dsp:spPr>
        <a:xfrm>
          <a:off x="426720" y="828503"/>
          <a:ext cx="6569934" cy="501840"/>
        </a:xfrm>
        <a:prstGeom prst="roundRect">
          <a:avLst/>
        </a:prstGeom>
        <a:solidFill>
          <a:schemeClr val="accent3">
            <a:hueOff val="1800384"/>
            <a:satOff val="163"/>
            <a:lumOff val="-1726"/>
            <a:alphaOff val="0"/>
          </a:schemeClr>
        </a:solidFill>
        <a:ln>
          <a:noFill/>
        </a:ln>
        <a:effectLst>
          <a:glow rad="63500">
            <a:schemeClr val="accent3">
              <a:hueOff val="1800384"/>
              <a:satOff val="163"/>
              <a:lumOff val="-1726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Nama,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alamat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kedudukan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SP/SB</a:t>
          </a:r>
          <a:endParaRPr lang="en-US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218" y="853001"/>
        <a:ext cx="6520938" cy="452844"/>
      </dsp:txXfrm>
    </dsp:sp>
    <dsp:sp modelId="{35EC9C9D-8464-42A7-BB8F-E9A5FE38B4E7}">
      <dsp:nvSpPr>
        <dsp:cNvPr id="0" name=""/>
        <dsp:cNvSpPr/>
      </dsp:nvSpPr>
      <dsp:spPr>
        <a:xfrm>
          <a:off x="0" y="1850543"/>
          <a:ext cx="85344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8D81F-87FD-4C09-A7C9-BA463FB54093}">
      <dsp:nvSpPr>
        <dsp:cNvPr id="0" name=""/>
        <dsp:cNvSpPr/>
      </dsp:nvSpPr>
      <dsp:spPr>
        <a:xfrm>
          <a:off x="426720" y="1599623"/>
          <a:ext cx="6569934" cy="501840"/>
        </a:xfrm>
        <a:prstGeom prst="roundRect">
          <a:avLst/>
        </a:prstGeom>
        <a:solidFill>
          <a:schemeClr val="accent3">
            <a:hueOff val="3600769"/>
            <a:satOff val="325"/>
            <a:lumOff val="-3452"/>
            <a:alphaOff val="0"/>
          </a:schemeClr>
        </a:solidFill>
        <a:ln>
          <a:noFill/>
        </a:ln>
        <a:effectLst>
          <a:glow rad="63500">
            <a:schemeClr val="accent3">
              <a:hueOff val="3600769"/>
              <a:satOff val="325"/>
              <a:lumOff val="-3452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Hak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kewajiban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para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pihak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Syarat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kerja</a:t>
          </a:r>
          <a:endParaRPr lang="en-US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218" y="1624121"/>
        <a:ext cx="6520938" cy="452844"/>
      </dsp:txXfrm>
    </dsp:sp>
    <dsp:sp modelId="{B68DEBF9-1C74-47B6-90B9-3A23E7EC88D3}">
      <dsp:nvSpPr>
        <dsp:cNvPr id="0" name=""/>
        <dsp:cNvSpPr/>
      </dsp:nvSpPr>
      <dsp:spPr>
        <a:xfrm>
          <a:off x="0" y="2621663"/>
          <a:ext cx="85344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59D53-80EF-4175-9B89-DE9F34ADC178}">
      <dsp:nvSpPr>
        <dsp:cNvPr id="0" name=""/>
        <dsp:cNvSpPr/>
      </dsp:nvSpPr>
      <dsp:spPr>
        <a:xfrm>
          <a:off x="426720" y="2370743"/>
          <a:ext cx="6569934" cy="501840"/>
        </a:xfrm>
        <a:prstGeom prst="roundRect">
          <a:avLst/>
        </a:prstGeom>
        <a:solidFill>
          <a:schemeClr val="accent3">
            <a:hueOff val="5401153"/>
            <a:satOff val="488"/>
            <a:lumOff val="-5179"/>
            <a:alphaOff val="0"/>
          </a:schemeClr>
        </a:solidFill>
        <a:ln>
          <a:noFill/>
        </a:ln>
        <a:effectLst>
          <a:glow rad="63500">
            <a:schemeClr val="accent3">
              <a:hueOff val="5401153"/>
              <a:satOff val="488"/>
              <a:lumOff val="-5179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Mengatur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tentang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upah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kesejahteraan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pekerj</a:t>
          </a:r>
          <a:r>
            <a:rPr lang="en-U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218" y="2395241"/>
        <a:ext cx="6520938" cy="452844"/>
      </dsp:txXfrm>
    </dsp:sp>
    <dsp:sp modelId="{C6F8A692-68C3-4D93-9649-26CCF95DE4F5}">
      <dsp:nvSpPr>
        <dsp:cNvPr id="0" name=""/>
        <dsp:cNvSpPr/>
      </dsp:nvSpPr>
      <dsp:spPr>
        <a:xfrm>
          <a:off x="0" y="3392784"/>
          <a:ext cx="85344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36AA4-B0EC-4FAE-BF26-43F02C67AE5C}">
      <dsp:nvSpPr>
        <dsp:cNvPr id="0" name=""/>
        <dsp:cNvSpPr/>
      </dsp:nvSpPr>
      <dsp:spPr>
        <a:xfrm>
          <a:off x="426720" y="3141864"/>
          <a:ext cx="6569934" cy="501840"/>
        </a:xfrm>
        <a:prstGeom prst="roundRect">
          <a:avLst/>
        </a:prstGeom>
        <a:solidFill>
          <a:schemeClr val="accent3">
            <a:hueOff val="7201538"/>
            <a:satOff val="650"/>
            <a:lumOff val="-6905"/>
            <a:alphaOff val="0"/>
          </a:schemeClr>
        </a:solidFill>
        <a:ln>
          <a:noFill/>
        </a:ln>
        <a:effectLst>
          <a:glow rad="63500">
            <a:schemeClr val="accent3">
              <a:hueOff val="7201538"/>
              <a:satOff val="650"/>
              <a:lumOff val="-6905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Masa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berlaku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berakhirnya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PKB</a:t>
          </a:r>
          <a:endParaRPr lang="en-US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218" y="3166362"/>
        <a:ext cx="6520938" cy="452844"/>
      </dsp:txXfrm>
    </dsp:sp>
    <dsp:sp modelId="{9ED9E981-4C0C-417E-B7DA-D84DADCE6494}">
      <dsp:nvSpPr>
        <dsp:cNvPr id="0" name=""/>
        <dsp:cNvSpPr/>
      </dsp:nvSpPr>
      <dsp:spPr>
        <a:xfrm>
          <a:off x="0" y="4163984"/>
          <a:ext cx="85344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9564FF-FA02-4B85-8460-711DFEDE95CF}">
      <dsp:nvSpPr>
        <dsp:cNvPr id="0" name=""/>
        <dsp:cNvSpPr/>
      </dsp:nvSpPr>
      <dsp:spPr>
        <a:xfrm>
          <a:off x="426720" y="3912983"/>
          <a:ext cx="6569934" cy="501840"/>
        </a:xfrm>
        <a:prstGeom prst="roundRect">
          <a:avLst/>
        </a:prstGeom>
        <a:solidFill>
          <a:schemeClr val="accent3">
            <a:hueOff val="9001922"/>
            <a:satOff val="813"/>
            <a:lumOff val="-8631"/>
            <a:alphaOff val="0"/>
          </a:schemeClr>
        </a:solidFill>
        <a:ln>
          <a:noFill/>
        </a:ln>
        <a:effectLst>
          <a:glow rad="63500">
            <a:schemeClr val="accent3">
              <a:hueOff val="9001922"/>
              <a:satOff val="813"/>
              <a:lumOff val="-8631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Tanda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tangan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pembuat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PKB</a:t>
          </a:r>
          <a:endParaRPr lang="en-US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218" y="3937481"/>
        <a:ext cx="6520938" cy="4528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742945-CC2D-4B8A-A8D4-B155ACD6F7D8}">
      <dsp:nvSpPr>
        <dsp:cNvPr id="0" name=""/>
        <dsp:cNvSpPr/>
      </dsp:nvSpPr>
      <dsp:spPr>
        <a:xfrm>
          <a:off x="0" y="548590"/>
          <a:ext cx="7200800" cy="7095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3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3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b="1" kern="1200" dirty="0">
              <a:solidFill>
                <a:schemeClr val="bg1"/>
              </a:solidFill>
              <a:latin typeface="+mj-lt"/>
            </a:rPr>
            <a:t>Apabila 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d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i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 P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erusahaan 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h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anya 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t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erdapat 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s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atu S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P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/S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B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 (Pasal 119 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(1,2,3) 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U</a:t>
          </a:r>
          <a:r>
            <a:rPr lang="en-US" sz="2400" b="1" kern="1200" dirty="0">
              <a:solidFill>
                <a:schemeClr val="bg1"/>
              </a:solidFill>
              <a:latin typeface="+mj-lt"/>
            </a:rPr>
            <a:t>U</a:t>
          </a:r>
          <a:r>
            <a:rPr lang="id-ID" sz="2400" b="1" kern="1200" dirty="0">
              <a:solidFill>
                <a:schemeClr val="bg1"/>
              </a:solidFill>
              <a:latin typeface="+mj-lt"/>
            </a:rPr>
            <a:t> 13 Th 2003)</a:t>
          </a:r>
          <a:endParaRPr lang="en-US" sz="2400" b="1" kern="1200" dirty="0">
            <a:solidFill>
              <a:schemeClr val="bg1"/>
            </a:solidFill>
            <a:latin typeface="+mj-lt"/>
          </a:endParaRPr>
        </a:p>
      </dsp:txBody>
      <dsp:txXfrm>
        <a:off x="20783" y="569373"/>
        <a:ext cx="7159234" cy="6680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072AA-20CC-43C6-82D9-64A00A5E9AF3}">
      <dsp:nvSpPr>
        <dsp:cNvPr id="0" name=""/>
        <dsp:cNvSpPr/>
      </dsp:nvSpPr>
      <dsp:spPr>
        <a:xfrm>
          <a:off x="0" y="673340"/>
          <a:ext cx="7736386" cy="12250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5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5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Apabila</a:t>
          </a:r>
          <a:r>
            <a:rPr lang="en-US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</a:t>
          </a:r>
          <a:r>
            <a:rPr lang="en-US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Perusahaan </a:t>
          </a:r>
          <a:r>
            <a:rPr lang="en-US" sz="2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terdapat</a:t>
          </a:r>
          <a:r>
            <a:rPr lang="en-US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lebih</a:t>
          </a:r>
          <a:r>
            <a:rPr lang="en-US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dari</a:t>
          </a:r>
          <a:r>
            <a:rPr lang="en-US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sa</a:t>
          </a:r>
          <a:r>
            <a:rPr lang="en-US" sz="2800" b="1" kern="1200" dirty="0" err="1">
              <a:solidFill>
                <a:schemeClr val="bg1"/>
              </a:solidFill>
              <a:latin typeface="Agency FB" pitchFamily="34" charset="0"/>
            </a:rPr>
            <a:t>tu</a:t>
          </a:r>
          <a:r>
            <a:rPr lang="en-US" sz="2800" b="1" kern="1200" dirty="0">
              <a:solidFill>
                <a:schemeClr val="bg1"/>
              </a:solidFill>
              <a:latin typeface="Agency FB" pitchFamily="34" charset="0"/>
            </a:rPr>
            <a:t> SP/SB (</a:t>
          </a:r>
          <a:r>
            <a:rPr lang="en-US" sz="2800" b="1" kern="1200" dirty="0" err="1">
              <a:solidFill>
                <a:schemeClr val="bg1"/>
              </a:solidFill>
              <a:latin typeface="Agency FB" pitchFamily="34" charset="0"/>
            </a:rPr>
            <a:t>Putusan</a:t>
          </a:r>
          <a:r>
            <a:rPr lang="en-US" sz="2800" b="1" kern="1200" dirty="0">
              <a:solidFill>
                <a:schemeClr val="bg1"/>
              </a:solidFill>
              <a:latin typeface="Agency FB" pitchFamily="34" charset="0"/>
            </a:rPr>
            <a:t> MK No. 115 </a:t>
          </a:r>
          <a:r>
            <a:rPr lang="en-US" sz="2800" b="1" kern="1200" dirty="0" err="1">
              <a:solidFill>
                <a:schemeClr val="bg1"/>
              </a:solidFill>
              <a:latin typeface="Agency FB" pitchFamily="34" charset="0"/>
            </a:rPr>
            <a:t>Tahun</a:t>
          </a:r>
          <a:r>
            <a:rPr lang="en-US" sz="2800" b="1" kern="1200" dirty="0">
              <a:solidFill>
                <a:schemeClr val="bg1"/>
              </a:solidFill>
              <a:latin typeface="Agency FB" pitchFamily="34" charset="0"/>
            </a:rPr>
            <a:t> 2011)</a:t>
          </a:r>
        </a:p>
      </dsp:txBody>
      <dsp:txXfrm>
        <a:off x="35882" y="709222"/>
        <a:ext cx="7664622" cy="11533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E27AB-6B88-443D-B660-8A44F11E9907}">
      <dsp:nvSpPr>
        <dsp:cNvPr id="0" name=""/>
        <dsp:cNvSpPr/>
      </dsp:nvSpPr>
      <dsp:spPr>
        <a:xfrm rot="5400000">
          <a:off x="-242686" y="253400"/>
          <a:ext cx="1617908" cy="113253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Agency FB" pitchFamily="34" charset="0"/>
            </a:rPr>
            <a:t>1</a:t>
          </a:r>
        </a:p>
      </dsp:txBody>
      <dsp:txXfrm rot="-5400000">
        <a:off x="1" y="576982"/>
        <a:ext cx="1132535" cy="485373"/>
      </dsp:txXfrm>
    </dsp:sp>
    <dsp:sp modelId="{8EF10921-48C8-49F6-B5D0-FCCE4CDC0458}">
      <dsp:nvSpPr>
        <dsp:cNvPr id="0" name=""/>
        <dsp:cNvSpPr/>
      </dsp:nvSpPr>
      <dsp:spPr>
        <a:xfrm rot="5400000">
          <a:off x="4255289" y="-3112039"/>
          <a:ext cx="1051640" cy="72971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 dirty="0" err="1">
              <a:latin typeface="Agency FB" pitchFamily="34" charset="0"/>
            </a:rPr>
            <a:t>Pengusaha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dapat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meminta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Verifirikasi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Keanggotaaan</a:t>
          </a:r>
          <a:r>
            <a:rPr lang="en-US" sz="2800" b="1" kern="1200" dirty="0">
              <a:latin typeface="Agency FB" pitchFamily="34" charset="0"/>
            </a:rPr>
            <a:t> SP/SB </a:t>
          </a:r>
        </a:p>
      </dsp:txBody>
      <dsp:txXfrm rot="-5400000">
        <a:off x="1132536" y="62051"/>
        <a:ext cx="7245811" cy="948966"/>
      </dsp:txXfrm>
    </dsp:sp>
    <dsp:sp modelId="{A0876E63-92D3-4AAE-A946-1E98DCDDB0AF}">
      <dsp:nvSpPr>
        <dsp:cNvPr id="0" name=""/>
        <dsp:cNvSpPr/>
      </dsp:nvSpPr>
      <dsp:spPr>
        <a:xfrm rot="5400000">
          <a:off x="-242686" y="1699630"/>
          <a:ext cx="1617908" cy="1132535"/>
        </a:xfrm>
        <a:prstGeom prst="chevron">
          <a:avLst/>
        </a:prstGeom>
        <a:gradFill rotWithShape="0">
          <a:gsLst>
            <a:gs pos="0">
              <a:schemeClr val="accent2">
                <a:hueOff val="-8662909"/>
                <a:satOff val="7828"/>
                <a:lumOff val="884"/>
                <a:alphaOff val="0"/>
                <a:tint val="48000"/>
                <a:satMod val="138000"/>
              </a:schemeClr>
            </a:gs>
            <a:gs pos="25000">
              <a:schemeClr val="accent2">
                <a:hueOff val="-8662909"/>
                <a:satOff val="7828"/>
                <a:lumOff val="884"/>
                <a:alphaOff val="0"/>
                <a:tint val="85000"/>
              </a:schemeClr>
            </a:gs>
            <a:gs pos="40000">
              <a:schemeClr val="accent2">
                <a:hueOff val="-8662909"/>
                <a:satOff val="7828"/>
                <a:lumOff val="884"/>
                <a:alphaOff val="0"/>
                <a:tint val="92000"/>
              </a:schemeClr>
            </a:gs>
            <a:gs pos="50000">
              <a:schemeClr val="accent2">
                <a:hueOff val="-8662909"/>
                <a:satOff val="7828"/>
                <a:lumOff val="884"/>
                <a:alphaOff val="0"/>
                <a:tint val="93000"/>
              </a:schemeClr>
            </a:gs>
            <a:gs pos="60000">
              <a:schemeClr val="accent2">
                <a:hueOff val="-8662909"/>
                <a:satOff val="7828"/>
                <a:lumOff val="884"/>
                <a:alphaOff val="0"/>
                <a:tint val="92000"/>
              </a:schemeClr>
            </a:gs>
            <a:gs pos="75000">
              <a:schemeClr val="accent2">
                <a:hueOff val="-8662909"/>
                <a:satOff val="7828"/>
                <a:lumOff val="884"/>
                <a:alphaOff val="0"/>
                <a:tint val="83000"/>
                <a:satMod val="108000"/>
              </a:schemeClr>
            </a:gs>
            <a:gs pos="100000">
              <a:schemeClr val="accent2">
                <a:hueOff val="-8662909"/>
                <a:satOff val="7828"/>
                <a:lumOff val="884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-8662909"/>
              <a:satOff val="7828"/>
              <a:lumOff val="884"/>
              <a:alphaOff val="0"/>
            </a:schemeClr>
          </a:solidFill>
          <a:prstDash val="solid"/>
        </a:ln>
        <a:effectLst>
          <a:glow rad="63500">
            <a:schemeClr val="accent2">
              <a:hueOff val="-8662909"/>
              <a:satOff val="7828"/>
              <a:lumOff val="884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Agency FB" pitchFamily="34" charset="0"/>
            </a:rPr>
            <a:t>2</a:t>
          </a:r>
        </a:p>
      </dsp:txBody>
      <dsp:txXfrm rot="-5400000">
        <a:off x="1" y="2023212"/>
        <a:ext cx="1132535" cy="485373"/>
      </dsp:txXfrm>
    </dsp:sp>
    <dsp:sp modelId="{8F819E2B-6764-47C2-90D8-7A6B7835B1CC}">
      <dsp:nvSpPr>
        <dsp:cNvPr id="0" name=""/>
        <dsp:cNvSpPr/>
      </dsp:nvSpPr>
      <dsp:spPr>
        <a:xfrm rot="5400000">
          <a:off x="4255289" y="-1665810"/>
          <a:ext cx="1051640" cy="72971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2">
              <a:hueOff val="-8662909"/>
              <a:satOff val="7828"/>
              <a:lumOff val="884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 dirty="0" err="1">
              <a:latin typeface="Agency FB" pitchFamily="34" charset="0"/>
            </a:rPr>
            <a:t>Verifikasi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keanggotaan</a:t>
          </a:r>
          <a:r>
            <a:rPr lang="en-US" sz="2800" b="1" kern="1200" dirty="0">
              <a:latin typeface="Agency FB" pitchFamily="34" charset="0"/>
            </a:rPr>
            <a:t> SP/SB </a:t>
          </a:r>
          <a:r>
            <a:rPr lang="en-US" sz="2800" b="1" kern="1200" dirty="0" err="1">
              <a:latin typeface="Agency FB" pitchFamily="34" charset="0"/>
            </a:rPr>
            <a:t>dilakukan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berd</a:t>
          </a:r>
          <a:r>
            <a:rPr lang="id-ID" sz="2800" b="1" kern="1200" dirty="0">
              <a:latin typeface="Agency FB" pitchFamily="34" charset="0"/>
            </a:rPr>
            <a:t>a</a:t>
          </a:r>
          <a:r>
            <a:rPr lang="en-US" sz="2800" b="1" kern="1200" dirty="0" err="1">
              <a:latin typeface="Agency FB" pitchFamily="34" charset="0"/>
            </a:rPr>
            <a:t>sarkan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Kartu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Tanda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Anggota</a:t>
          </a:r>
          <a:r>
            <a:rPr lang="en-US" sz="2800" b="1" kern="1200" dirty="0">
              <a:latin typeface="Agency FB" pitchFamily="34" charset="0"/>
            </a:rPr>
            <a:t> </a:t>
          </a:r>
        </a:p>
      </dsp:txBody>
      <dsp:txXfrm rot="-5400000">
        <a:off x="1132536" y="1508280"/>
        <a:ext cx="7245811" cy="948966"/>
      </dsp:txXfrm>
    </dsp:sp>
    <dsp:sp modelId="{99E370A9-0706-4317-98DE-83C9994A222F}">
      <dsp:nvSpPr>
        <dsp:cNvPr id="0" name=""/>
        <dsp:cNvSpPr/>
      </dsp:nvSpPr>
      <dsp:spPr>
        <a:xfrm rot="5400000">
          <a:off x="-242686" y="3662335"/>
          <a:ext cx="1617908" cy="1132535"/>
        </a:xfrm>
        <a:prstGeom prst="chevron">
          <a:avLst/>
        </a:prstGeom>
        <a:gradFill rotWithShape="0">
          <a:gsLst>
            <a:gs pos="0">
              <a:schemeClr val="accent2">
                <a:hueOff val="-17325818"/>
                <a:satOff val="15657"/>
                <a:lumOff val="1768"/>
                <a:alphaOff val="0"/>
                <a:tint val="48000"/>
                <a:satMod val="138000"/>
              </a:schemeClr>
            </a:gs>
            <a:gs pos="25000">
              <a:schemeClr val="accent2">
                <a:hueOff val="-17325818"/>
                <a:satOff val="15657"/>
                <a:lumOff val="1768"/>
                <a:alphaOff val="0"/>
                <a:tint val="85000"/>
              </a:schemeClr>
            </a:gs>
            <a:gs pos="40000">
              <a:schemeClr val="accent2">
                <a:hueOff val="-17325818"/>
                <a:satOff val="15657"/>
                <a:lumOff val="1768"/>
                <a:alphaOff val="0"/>
                <a:tint val="92000"/>
              </a:schemeClr>
            </a:gs>
            <a:gs pos="50000">
              <a:schemeClr val="accent2">
                <a:hueOff val="-17325818"/>
                <a:satOff val="15657"/>
                <a:lumOff val="1768"/>
                <a:alphaOff val="0"/>
                <a:tint val="93000"/>
              </a:schemeClr>
            </a:gs>
            <a:gs pos="60000">
              <a:schemeClr val="accent2">
                <a:hueOff val="-17325818"/>
                <a:satOff val="15657"/>
                <a:lumOff val="1768"/>
                <a:alphaOff val="0"/>
                <a:tint val="92000"/>
              </a:schemeClr>
            </a:gs>
            <a:gs pos="75000">
              <a:schemeClr val="accent2">
                <a:hueOff val="-17325818"/>
                <a:satOff val="15657"/>
                <a:lumOff val="1768"/>
                <a:alphaOff val="0"/>
                <a:tint val="83000"/>
                <a:satMod val="108000"/>
              </a:schemeClr>
            </a:gs>
            <a:gs pos="100000">
              <a:schemeClr val="accent2">
                <a:hueOff val="-17325818"/>
                <a:satOff val="15657"/>
                <a:lumOff val="1768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>
          <a:glow rad="63500">
            <a:schemeClr val="accent2">
              <a:hueOff val="-17325818"/>
              <a:satOff val="15657"/>
              <a:lumOff val="1768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solidFill>
                <a:schemeClr val="bg1"/>
              </a:solidFill>
              <a:latin typeface="Agency FB" pitchFamily="34" charset="0"/>
            </a:rPr>
            <a:t>3</a:t>
          </a:r>
          <a:endParaRPr lang="en-US" sz="2800" b="1" kern="1200" dirty="0">
            <a:solidFill>
              <a:schemeClr val="bg1"/>
            </a:solidFill>
            <a:latin typeface="Agency FB" pitchFamily="34" charset="0"/>
          </a:endParaRPr>
        </a:p>
      </dsp:txBody>
      <dsp:txXfrm rot="-5400000">
        <a:off x="1" y="3985917"/>
        <a:ext cx="1132535" cy="485373"/>
      </dsp:txXfrm>
    </dsp:sp>
    <dsp:sp modelId="{02044FED-2C3E-4DDA-9AAB-291F13531437}">
      <dsp:nvSpPr>
        <dsp:cNvPr id="0" name=""/>
        <dsp:cNvSpPr/>
      </dsp:nvSpPr>
      <dsp:spPr>
        <a:xfrm rot="5400000">
          <a:off x="3738813" y="296895"/>
          <a:ext cx="2084592" cy="72971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 dirty="0" err="1">
              <a:latin typeface="Agency FB" pitchFamily="34" charset="0"/>
            </a:rPr>
            <a:t>verifikasi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dilakukan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oleh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panitia</a:t>
          </a:r>
          <a:r>
            <a:rPr lang="en-US" sz="2800" b="1" kern="1200" dirty="0">
              <a:latin typeface="Agency FB" pitchFamily="34" charset="0"/>
            </a:rPr>
            <a:t> yang </a:t>
          </a:r>
          <a:r>
            <a:rPr lang="en-US" sz="2800" b="1" kern="1200" dirty="0" err="1">
              <a:latin typeface="Agency FB" pitchFamily="34" charset="0"/>
            </a:rPr>
            <a:t>terdiri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dari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wakil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pengurus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serikat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pekerja</a:t>
          </a:r>
          <a:r>
            <a:rPr lang="en-US" sz="2800" b="1" kern="1200" dirty="0">
              <a:latin typeface="Agency FB" pitchFamily="34" charset="0"/>
            </a:rPr>
            <a:t>/</a:t>
          </a:r>
          <a:r>
            <a:rPr lang="en-US" sz="2800" b="1" kern="1200" dirty="0" err="1">
              <a:latin typeface="Agency FB" pitchFamily="34" charset="0"/>
            </a:rPr>
            <a:t>serikat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buruh</a:t>
          </a:r>
          <a:r>
            <a:rPr lang="en-US" sz="2800" b="1" kern="1200" dirty="0">
              <a:latin typeface="Agency FB" pitchFamily="34" charset="0"/>
            </a:rPr>
            <a:t> yang </a:t>
          </a:r>
          <a:r>
            <a:rPr lang="en-US" sz="2800" b="1" kern="1200" dirty="0" err="1">
              <a:latin typeface="Agency FB" pitchFamily="34" charset="0"/>
            </a:rPr>
            <a:t>ada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perusahaan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dengan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disaksikan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oleh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wakil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instansi</a:t>
          </a:r>
          <a:r>
            <a:rPr lang="en-US" sz="2800" b="1" kern="1200" dirty="0">
              <a:latin typeface="Agency FB" pitchFamily="34" charset="0"/>
            </a:rPr>
            <a:t> yang </a:t>
          </a:r>
          <a:r>
            <a:rPr lang="en-US" sz="2800" b="1" kern="1200" dirty="0" err="1">
              <a:latin typeface="Agency FB" pitchFamily="34" charset="0"/>
            </a:rPr>
            <a:t>menyelenggarakan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urusan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pemerintahan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bidang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ketenagakerjaan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pengusaha</a:t>
          </a:r>
          <a:r>
            <a:rPr lang="en-US" sz="2800" b="1" kern="1200" dirty="0">
              <a:latin typeface="Agency FB" pitchFamily="34" charset="0"/>
            </a:rPr>
            <a:t>.</a:t>
          </a:r>
        </a:p>
      </dsp:txBody>
      <dsp:txXfrm rot="-5400000">
        <a:off x="1132536" y="3004934"/>
        <a:ext cx="7195387" cy="18810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E27AB-6B88-443D-B660-8A44F11E9907}">
      <dsp:nvSpPr>
        <dsp:cNvPr id="0" name=""/>
        <dsp:cNvSpPr/>
      </dsp:nvSpPr>
      <dsp:spPr>
        <a:xfrm rot="5400000">
          <a:off x="-255245" y="264236"/>
          <a:ext cx="1701635" cy="119114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solidFill>
                <a:schemeClr val="bg1"/>
              </a:solidFill>
              <a:latin typeface="Agency FB" pitchFamily="34" charset="0"/>
            </a:rPr>
            <a:t>4</a:t>
          </a:r>
          <a:endParaRPr lang="en-US" sz="2800" b="1" kern="1200" dirty="0">
            <a:solidFill>
              <a:schemeClr val="bg1"/>
            </a:solidFill>
            <a:latin typeface="Agency FB" pitchFamily="34" charset="0"/>
          </a:endParaRPr>
        </a:p>
      </dsp:txBody>
      <dsp:txXfrm rot="-5400000">
        <a:off x="1" y="604562"/>
        <a:ext cx="1191144" cy="510491"/>
      </dsp:txXfrm>
    </dsp:sp>
    <dsp:sp modelId="{8EF10921-48C8-49F6-B5D0-FCCE4CDC0458}">
      <dsp:nvSpPr>
        <dsp:cNvPr id="0" name=""/>
        <dsp:cNvSpPr/>
      </dsp:nvSpPr>
      <dsp:spPr>
        <a:xfrm rot="5400000">
          <a:off x="4257382" y="-3057246"/>
          <a:ext cx="1106063" cy="7238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u="none" kern="1200" dirty="0" err="1">
              <a:uFillTx/>
              <a:latin typeface="Agency FB" pitchFamily="34" charset="0"/>
            </a:rPr>
            <a:t>apabila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terdapat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kartu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tanda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anggota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lebih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dari</a:t>
          </a:r>
          <a:r>
            <a:rPr lang="en-US" sz="2800" b="1" u="none" kern="1200" dirty="0">
              <a:uFillTx/>
              <a:latin typeface="Agency FB" pitchFamily="34" charset="0"/>
            </a:rPr>
            <a:t> 1 (</a:t>
          </a:r>
          <a:r>
            <a:rPr lang="en-US" sz="2800" b="1" u="none" kern="1200" dirty="0" err="1">
              <a:uFillTx/>
              <a:latin typeface="Agency FB" pitchFamily="34" charset="0"/>
            </a:rPr>
            <a:t>satu</a:t>
          </a:r>
          <a:r>
            <a:rPr lang="en-US" sz="2800" b="1" u="none" kern="1200" dirty="0">
              <a:uFillTx/>
              <a:latin typeface="Agency FB" pitchFamily="34" charset="0"/>
            </a:rPr>
            <a:t>), </a:t>
          </a:r>
          <a:r>
            <a:rPr lang="en-US" sz="2800" b="1" u="none" kern="1200" dirty="0" err="1">
              <a:uFillTx/>
              <a:latin typeface="Agency FB" pitchFamily="34" charset="0"/>
            </a:rPr>
            <a:t>maka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kartu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tanda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anggota</a:t>
          </a:r>
          <a:r>
            <a:rPr lang="en-US" sz="2800" b="1" u="none" kern="1200" dirty="0">
              <a:uFillTx/>
              <a:latin typeface="Agency FB" pitchFamily="34" charset="0"/>
            </a:rPr>
            <a:t> yang </a:t>
          </a:r>
          <a:r>
            <a:rPr lang="en-US" sz="2800" b="1" u="none" kern="1200" dirty="0" err="1">
              <a:uFillTx/>
              <a:latin typeface="Agency FB" pitchFamily="34" charset="0"/>
            </a:rPr>
            <a:t>sah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adalah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kartu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tanda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anggota</a:t>
          </a:r>
          <a:r>
            <a:rPr lang="en-US" sz="2800" b="1" u="none" kern="1200" dirty="0">
              <a:uFillTx/>
              <a:latin typeface="Agency FB" pitchFamily="34" charset="0"/>
            </a:rPr>
            <a:t> yang </a:t>
          </a:r>
          <a:r>
            <a:rPr lang="en-US" sz="2800" b="1" u="none" kern="1200" dirty="0" err="1">
              <a:uFillTx/>
              <a:latin typeface="Agency FB" pitchFamily="34" charset="0"/>
            </a:rPr>
            <a:t>terakhir</a:t>
          </a:r>
          <a:r>
            <a:rPr lang="en-US" sz="2800" b="1" u="none" kern="1200" dirty="0">
              <a:uFillTx/>
              <a:latin typeface="Agency FB" pitchFamily="34" charset="0"/>
            </a:rPr>
            <a:t>. </a:t>
          </a:r>
          <a:r>
            <a:rPr lang="en-US" sz="2800" b="1" kern="1200" dirty="0">
              <a:latin typeface="Agency FB" pitchFamily="34" charset="0"/>
            </a:rPr>
            <a:t> </a:t>
          </a:r>
        </a:p>
      </dsp:txBody>
      <dsp:txXfrm rot="-5400000">
        <a:off x="1191144" y="62986"/>
        <a:ext cx="7184545" cy="998075"/>
      </dsp:txXfrm>
    </dsp:sp>
    <dsp:sp modelId="{A0876E63-92D3-4AAE-A946-1E98DCDDB0AF}">
      <dsp:nvSpPr>
        <dsp:cNvPr id="0" name=""/>
        <dsp:cNvSpPr/>
      </dsp:nvSpPr>
      <dsp:spPr>
        <a:xfrm rot="5400000">
          <a:off x="-255245" y="1785309"/>
          <a:ext cx="1701635" cy="1191144"/>
        </a:xfrm>
        <a:prstGeom prst="chevron">
          <a:avLst/>
        </a:prstGeom>
        <a:gradFill rotWithShape="0">
          <a:gsLst>
            <a:gs pos="0">
              <a:schemeClr val="accent2">
                <a:hueOff val="-8662909"/>
                <a:satOff val="7828"/>
                <a:lumOff val="884"/>
                <a:alphaOff val="0"/>
                <a:tint val="48000"/>
                <a:satMod val="138000"/>
              </a:schemeClr>
            </a:gs>
            <a:gs pos="25000">
              <a:schemeClr val="accent2">
                <a:hueOff val="-8662909"/>
                <a:satOff val="7828"/>
                <a:lumOff val="884"/>
                <a:alphaOff val="0"/>
                <a:tint val="85000"/>
              </a:schemeClr>
            </a:gs>
            <a:gs pos="40000">
              <a:schemeClr val="accent2">
                <a:hueOff val="-8662909"/>
                <a:satOff val="7828"/>
                <a:lumOff val="884"/>
                <a:alphaOff val="0"/>
                <a:tint val="92000"/>
              </a:schemeClr>
            </a:gs>
            <a:gs pos="50000">
              <a:schemeClr val="accent2">
                <a:hueOff val="-8662909"/>
                <a:satOff val="7828"/>
                <a:lumOff val="884"/>
                <a:alphaOff val="0"/>
                <a:tint val="93000"/>
              </a:schemeClr>
            </a:gs>
            <a:gs pos="60000">
              <a:schemeClr val="accent2">
                <a:hueOff val="-8662909"/>
                <a:satOff val="7828"/>
                <a:lumOff val="884"/>
                <a:alphaOff val="0"/>
                <a:tint val="92000"/>
              </a:schemeClr>
            </a:gs>
            <a:gs pos="75000">
              <a:schemeClr val="accent2">
                <a:hueOff val="-8662909"/>
                <a:satOff val="7828"/>
                <a:lumOff val="884"/>
                <a:alphaOff val="0"/>
                <a:tint val="83000"/>
                <a:satMod val="108000"/>
              </a:schemeClr>
            </a:gs>
            <a:gs pos="100000">
              <a:schemeClr val="accent2">
                <a:hueOff val="-8662909"/>
                <a:satOff val="7828"/>
                <a:lumOff val="884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-8662909"/>
              <a:satOff val="7828"/>
              <a:lumOff val="884"/>
              <a:alphaOff val="0"/>
            </a:schemeClr>
          </a:solidFill>
          <a:prstDash val="solid"/>
        </a:ln>
        <a:effectLst>
          <a:glow rad="63500">
            <a:schemeClr val="accent2">
              <a:hueOff val="-8662909"/>
              <a:satOff val="7828"/>
              <a:lumOff val="884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solidFill>
                <a:schemeClr val="bg1"/>
              </a:solidFill>
              <a:latin typeface="Agency FB" pitchFamily="34" charset="0"/>
            </a:rPr>
            <a:t>5</a:t>
          </a:r>
          <a:endParaRPr lang="en-US" sz="2800" b="1" kern="1200" dirty="0">
            <a:solidFill>
              <a:schemeClr val="bg1"/>
            </a:solidFill>
            <a:latin typeface="Agency FB" pitchFamily="34" charset="0"/>
          </a:endParaRPr>
        </a:p>
      </dsp:txBody>
      <dsp:txXfrm rot="-5400000">
        <a:off x="1" y="2125635"/>
        <a:ext cx="1191144" cy="510491"/>
      </dsp:txXfrm>
    </dsp:sp>
    <dsp:sp modelId="{8F819E2B-6764-47C2-90D8-7A6B7835B1CC}">
      <dsp:nvSpPr>
        <dsp:cNvPr id="0" name=""/>
        <dsp:cNvSpPr/>
      </dsp:nvSpPr>
      <dsp:spPr>
        <a:xfrm rot="5400000">
          <a:off x="4257382" y="-1536174"/>
          <a:ext cx="1106063" cy="7238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2">
              <a:hueOff val="-8662909"/>
              <a:satOff val="7828"/>
              <a:lumOff val="884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 dirty="0" err="1">
              <a:latin typeface="Agency FB" pitchFamily="34" charset="0"/>
            </a:rPr>
            <a:t>Hasil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pelaksanaan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verifikasi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dituangkan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dalam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bentuk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berita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acara</a:t>
          </a:r>
          <a:r>
            <a:rPr lang="en-US" sz="2800" b="1" kern="1200" dirty="0">
              <a:latin typeface="Agency FB" pitchFamily="34" charset="0"/>
            </a:rPr>
            <a:t> yang </a:t>
          </a:r>
          <a:r>
            <a:rPr lang="en-US" sz="2800" b="1" kern="1200" dirty="0" err="1">
              <a:latin typeface="Agency FB" pitchFamily="34" charset="0"/>
            </a:rPr>
            <a:t>ditandatangani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oleh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panitia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saksi-saksi</a:t>
          </a:r>
          <a:endParaRPr lang="en-US" sz="2800" b="1" kern="1200" dirty="0">
            <a:latin typeface="Agency FB" pitchFamily="34" charset="0"/>
          </a:endParaRPr>
        </a:p>
      </dsp:txBody>
      <dsp:txXfrm rot="-5400000">
        <a:off x="1191144" y="1584058"/>
        <a:ext cx="7184545" cy="998075"/>
      </dsp:txXfrm>
    </dsp:sp>
    <dsp:sp modelId="{99E370A9-0706-4317-98DE-83C9994A222F}">
      <dsp:nvSpPr>
        <dsp:cNvPr id="0" name=""/>
        <dsp:cNvSpPr/>
      </dsp:nvSpPr>
      <dsp:spPr>
        <a:xfrm rot="5400000">
          <a:off x="-255245" y="3592890"/>
          <a:ext cx="1701635" cy="1191144"/>
        </a:xfrm>
        <a:prstGeom prst="chevron">
          <a:avLst/>
        </a:prstGeom>
        <a:gradFill rotWithShape="0">
          <a:gsLst>
            <a:gs pos="0">
              <a:schemeClr val="accent2">
                <a:hueOff val="-17325818"/>
                <a:satOff val="15657"/>
                <a:lumOff val="1768"/>
                <a:alphaOff val="0"/>
                <a:tint val="48000"/>
                <a:satMod val="138000"/>
              </a:schemeClr>
            </a:gs>
            <a:gs pos="25000">
              <a:schemeClr val="accent2">
                <a:hueOff val="-17325818"/>
                <a:satOff val="15657"/>
                <a:lumOff val="1768"/>
                <a:alphaOff val="0"/>
                <a:tint val="85000"/>
              </a:schemeClr>
            </a:gs>
            <a:gs pos="40000">
              <a:schemeClr val="accent2">
                <a:hueOff val="-17325818"/>
                <a:satOff val="15657"/>
                <a:lumOff val="1768"/>
                <a:alphaOff val="0"/>
                <a:tint val="92000"/>
              </a:schemeClr>
            </a:gs>
            <a:gs pos="50000">
              <a:schemeClr val="accent2">
                <a:hueOff val="-17325818"/>
                <a:satOff val="15657"/>
                <a:lumOff val="1768"/>
                <a:alphaOff val="0"/>
                <a:tint val="93000"/>
              </a:schemeClr>
            </a:gs>
            <a:gs pos="60000">
              <a:schemeClr val="accent2">
                <a:hueOff val="-17325818"/>
                <a:satOff val="15657"/>
                <a:lumOff val="1768"/>
                <a:alphaOff val="0"/>
                <a:tint val="92000"/>
              </a:schemeClr>
            </a:gs>
            <a:gs pos="75000">
              <a:schemeClr val="accent2">
                <a:hueOff val="-17325818"/>
                <a:satOff val="15657"/>
                <a:lumOff val="1768"/>
                <a:alphaOff val="0"/>
                <a:tint val="83000"/>
                <a:satMod val="108000"/>
              </a:schemeClr>
            </a:gs>
            <a:gs pos="100000">
              <a:schemeClr val="accent2">
                <a:hueOff val="-17325818"/>
                <a:satOff val="15657"/>
                <a:lumOff val="1768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>
          <a:glow rad="63500">
            <a:schemeClr val="accent2">
              <a:hueOff val="-17325818"/>
              <a:satOff val="15657"/>
              <a:lumOff val="1768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solidFill>
                <a:schemeClr val="bg1"/>
              </a:solidFill>
              <a:latin typeface="Agency FB" pitchFamily="34" charset="0"/>
            </a:rPr>
            <a:t>6</a:t>
          </a:r>
          <a:endParaRPr lang="en-US" sz="2800" b="1" kern="1200" dirty="0">
            <a:solidFill>
              <a:schemeClr val="bg1"/>
            </a:solidFill>
            <a:latin typeface="Agency FB" pitchFamily="34" charset="0"/>
          </a:endParaRPr>
        </a:p>
      </dsp:txBody>
      <dsp:txXfrm rot="-5400000">
        <a:off x="1" y="3933216"/>
        <a:ext cx="1191144" cy="510491"/>
      </dsp:txXfrm>
    </dsp:sp>
    <dsp:sp modelId="{02044FED-2C3E-4DDA-9AAB-291F13531437}">
      <dsp:nvSpPr>
        <dsp:cNvPr id="0" name=""/>
        <dsp:cNvSpPr/>
      </dsp:nvSpPr>
      <dsp:spPr>
        <a:xfrm rot="5400000">
          <a:off x="3970873" y="271406"/>
          <a:ext cx="1679081" cy="7238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 dirty="0" err="1">
              <a:latin typeface="Agency FB" pitchFamily="34" charset="0"/>
            </a:rPr>
            <a:t>Tempat</a:t>
          </a:r>
          <a:r>
            <a:rPr lang="id-ID" sz="2800" b="1" kern="1200" dirty="0">
              <a:latin typeface="Agency FB" pitchFamily="34" charset="0"/>
            </a:rPr>
            <a:t> pelaksanaan verifikasi yaitu </a:t>
          </a:r>
          <a:r>
            <a:rPr lang="en-US" sz="2800" b="1" kern="1200" dirty="0" err="1">
              <a:latin typeface="Agency FB" pitchFamily="34" charset="0"/>
            </a:rPr>
            <a:t>tempat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kerja</a:t>
          </a:r>
          <a:r>
            <a:rPr lang="en-US" sz="2800" b="1" kern="1200" dirty="0">
              <a:latin typeface="Agency FB" pitchFamily="34" charset="0"/>
            </a:rPr>
            <a:t> yang </a:t>
          </a:r>
          <a:r>
            <a:rPr lang="en-US" sz="2800" b="1" kern="1200" dirty="0" err="1">
              <a:latin typeface="Agency FB" pitchFamily="34" charset="0"/>
            </a:rPr>
            <a:t>diatur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sedemikian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rupa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sehingga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tidak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mengganggu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proses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produksi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dalam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waktu</a:t>
          </a:r>
          <a:r>
            <a:rPr lang="en-US" sz="2800" b="1" kern="1200" dirty="0">
              <a:latin typeface="Agency FB" pitchFamily="34" charset="0"/>
            </a:rPr>
            <a:t> 1 (</a:t>
          </a:r>
          <a:r>
            <a:rPr lang="en-US" sz="2800" b="1" kern="1200" dirty="0" err="1">
              <a:latin typeface="Agency FB" pitchFamily="34" charset="0"/>
            </a:rPr>
            <a:t>satu</a:t>
          </a:r>
          <a:r>
            <a:rPr lang="en-US" sz="2800" b="1" kern="1200" dirty="0">
              <a:latin typeface="Agency FB" pitchFamily="34" charset="0"/>
            </a:rPr>
            <a:t>) </a:t>
          </a:r>
          <a:r>
            <a:rPr lang="en-US" sz="2800" b="1" kern="1200" dirty="0" err="1">
              <a:latin typeface="Agency FB" pitchFamily="34" charset="0"/>
            </a:rPr>
            <a:t>hari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kerja</a:t>
          </a:r>
          <a:r>
            <a:rPr lang="en-US" sz="2800" b="1" kern="1200" dirty="0">
              <a:latin typeface="Agency FB" pitchFamily="34" charset="0"/>
            </a:rPr>
            <a:t> yang </a:t>
          </a:r>
          <a:r>
            <a:rPr lang="en-US" sz="2800" b="1" kern="1200" dirty="0" err="1">
              <a:latin typeface="Agency FB" pitchFamily="34" charset="0"/>
            </a:rPr>
            <a:t>disepakati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serikat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pekerja</a:t>
          </a:r>
          <a:r>
            <a:rPr lang="en-US" sz="2800" b="1" kern="1200" dirty="0">
              <a:latin typeface="Agency FB" pitchFamily="34" charset="0"/>
            </a:rPr>
            <a:t>/</a:t>
          </a:r>
          <a:r>
            <a:rPr lang="en-US" sz="2800" b="1" kern="1200" dirty="0" err="1">
              <a:latin typeface="Agency FB" pitchFamily="34" charset="0"/>
            </a:rPr>
            <a:t>serikat</a:t>
          </a:r>
          <a:r>
            <a:rPr lang="en-US" sz="2800" b="1" kern="1200" dirty="0">
              <a:latin typeface="Agency FB" pitchFamily="34" charset="0"/>
            </a:rPr>
            <a:t> </a:t>
          </a:r>
          <a:r>
            <a:rPr lang="en-US" sz="2800" b="1" kern="1200" dirty="0" err="1">
              <a:latin typeface="Agency FB" pitchFamily="34" charset="0"/>
            </a:rPr>
            <a:t>buruh</a:t>
          </a:r>
          <a:endParaRPr lang="en-US" sz="2800" b="1" kern="1200" dirty="0">
            <a:latin typeface="Agency FB" pitchFamily="34" charset="0"/>
          </a:endParaRPr>
        </a:p>
      </dsp:txBody>
      <dsp:txXfrm rot="-5400000">
        <a:off x="1191144" y="3133101"/>
        <a:ext cx="7156573" cy="15151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E27AB-6B88-443D-B660-8A44F11E9907}">
      <dsp:nvSpPr>
        <dsp:cNvPr id="0" name=""/>
        <dsp:cNvSpPr/>
      </dsp:nvSpPr>
      <dsp:spPr>
        <a:xfrm rot="5400000">
          <a:off x="308300" y="-212746"/>
          <a:ext cx="1830980" cy="237081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Agency FB" pitchFamily="34" charset="0"/>
            </a:rPr>
            <a:t>7</a:t>
          </a:r>
        </a:p>
      </dsp:txBody>
      <dsp:txXfrm rot="-5400000">
        <a:off x="38383" y="57171"/>
        <a:ext cx="2370814" cy="1830980"/>
      </dsp:txXfrm>
    </dsp:sp>
    <dsp:sp modelId="{8EF10921-48C8-49F6-B5D0-FCCE4CDC0458}">
      <dsp:nvSpPr>
        <dsp:cNvPr id="0" name=""/>
        <dsp:cNvSpPr/>
      </dsp:nvSpPr>
      <dsp:spPr>
        <a:xfrm rot="5400000">
          <a:off x="4299513" y="-1871501"/>
          <a:ext cx="2201470" cy="6058869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12000" cap="flat" cmpd="sng" algn="ctr">
          <a:solidFill>
            <a:schemeClr val="tx1"/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u="none" kern="1200" dirty="0" err="1">
              <a:uFillTx/>
              <a:latin typeface="Agency FB" pitchFamily="34" charset="0"/>
            </a:rPr>
            <a:t>Pengusaha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maupun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serikat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pekerja</a:t>
          </a:r>
          <a:r>
            <a:rPr lang="en-US" sz="2800" b="1" u="none" kern="1200" dirty="0">
              <a:uFillTx/>
              <a:latin typeface="Agency FB" pitchFamily="34" charset="0"/>
            </a:rPr>
            <a:t>/</a:t>
          </a:r>
          <a:r>
            <a:rPr lang="en-US" sz="2800" b="1" u="none" kern="1200" dirty="0" err="1">
              <a:uFillTx/>
              <a:latin typeface="Agency FB" pitchFamily="34" charset="0"/>
            </a:rPr>
            <a:t>serikat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buruh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dilarang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melakukan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tindakan</a:t>
          </a:r>
          <a:r>
            <a:rPr lang="en-US" sz="2800" b="1" u="none" kern="1200" dirty="0">
              <a:uFillTx/>
              <a:latin typeface="Agency FB" pitchFamily="34" charset="0"/>
            </a:rPr>
            <a:t> yang </a:t>
          </a:r>
          <a:r>
            <a:rPr lang="en-US" sz="2800" b="1" u="none" kern="1200" dirty="0" err="1">
              <a:uFillTx/>
              <a:latin typeface="Agency FB" pitchFamily="34" charset="0"/>
            </a:rPr>
            <a:t>mempengaruhi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pelaksanaan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verifikasi</a:t>
          </a:r>
          <a:r>
            <a:rPr lang="en-US" sz="2800" b="1" u="none" kern="1200" dirty="0">
              <a:uFillTx/>
              <a:latin typeface="Agency FB" pitchFamily="34" charset="0"/>
            </a:rPr>
            <a:t>. </a:t>
          </a:r>
          <a:endParaRPr lang="en-US" sz="2800" b="1" kern="1200" dirty="0">
            <a:latin typeface="Agency FB" pitchFamily="34" charset="0"/>
          </a:endParaRPr>
        </a:p>
        <a:p>
          <a:pPr marL="285750" lvl="1" indent="-285750" algn="ctr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d-ID" sz="3600" kern="1200" dirty="0"/>
        </a:p>
      </dsp:txBody>
      <dsp:txXfrm rot="-5400000">
        <a:off x="2370814" y="164665"/>
        <a:ext cx="5951402" cy="1986536"/>
      </dsp:txXfrm>
    </dsp:sp>
    <dsp:sp modelId="{A0876E63-92D3-4AAE-A946-1E98DCDDB0AF}">
      <dsp:nvSpPr>
        <dsp:cNvPr id="0" name=""/>
        <dsp:cNvSpPr/>
      </dsp:nvSpPr>
      <dsp:spPr>
        <a:xfrm rot="5400000">
          <a:off x="84384" y="2259770"/>
          <a:ext cx="2202046" cy="2370814"/>
        </a:xfrm>
        <a:prstGeom prst="chevron">
          <a:avLst/>
        </a:prstGeom>
        <a:gradFill rotWithShape="0">
          <a:gsLst>
            <a:gs pos="0">
              <a:schemeClr val="accent2">
                <a:hueOff val="-17325818"/>
                <a:satOff val="15657"/>
                <a:lumOff val="1768"/>
                <a:alphaOff val="0"/>
                <a:tint val="48000"/>
                <a:satMod val="138000"/>
              </a:schemeClr>
            </a:gs>
            <a:gs pos="25000">
              <a:schemeClr val="accent2">
                <a:hueOff val="-17325818"/>
                <a:satOff val="15657"/>
                <a:lumOff val="1768"/>
                <a:alphaOff val="0"/>
                <a:tint val="85000"/>
              </a:schemeClr>
            </a:gs>
            <a:gs pos="40000">
              <a:schemeClr val="accent2">
                <a:hueOff val="-17325818"/>
                <a:satOff val="15657"/>
                <a:lumOff val="1768"/>
                <a:alphaOff val="0"/>
                <a:tint val="92000"/>
              </a:schemeClr>
            </a:gs>
            <a:gs pos="50000">
              <a:schemeClr val="accent2">
                <a:hueOff val="-17325818"/>
                <a:satOff val="15657"/>
                <a:lumOff val="1768"/>
                <a:alphaOff val="0"/>
                <a:tint val="93000"/>
              </a:schemeClr>
            </a:gs>
            <a:gs pos="60000">
              <a:schemeClr val="accent2">
                <a:hueOff val="-17325818"/>
                <a:satOff val="15657"/>
                <a:lumOff val="1768"/>
                <a:alphaOff val="0"/>
                <a:tint val="92000"/>
              </a:schemeClr>
            </a:gs>
            <a:gs pos="75000">
              <a:schemeClr val="accent2">
                <a:hueOff val="-17325818"/>
                <a:satOff val="15657"/>
                <a:lumOff val="1768"/>
                <a:alphaOff val="0"/>
                <a:tint val="83000"/>
                <a:satMod val="108000"/>
              </a:schemeClr>
            </a:gs>
            <a:gs pos="100000">
              <a:schemeClr val="accent2">
                <a:hueOff val="-17325818"/>
                <a:satOff val="15657"/>
                <a:lumOff val="1768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>
          <a:glow rad="63500">
            <a:schemeClr val="accent2">
              <a:hueOff val="-17325818"/>
              <a:satOff val="15657"/>
              <a:lumOff val="1768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Agency FB" pitchFamily="34" charset="0"/>
            </a:rPr>
            <a:t>8</a:t>
          </a:r>
        </a:p>
      </dsp:txBody>
      <dsp:txXfrm rot="-5400000">
        <a:off x="0" y="2344154"/>
        <a:ext cx="2370814" cy="2202046"/>
      </dsp:txXfrm>
    </dsp:sp>
    <dsp:sp modelId="{8F819E2B-6764-47C2-90D8-7A6B7835B1CC}">
      <dsp:nvSpPr>
        <dsp:cNvPr id="0" name=""/>
        <dsp:cNvSpPr/>
      </dsp:nvSpPr>
      <dsp:spPr>
        <a:xfrm rot="5400000">
          <a:off x="4299513" y="415455"/>
          <a:ext cx="2201470" cy="60588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2">
              <a:hueOff val="-17325818"/>
              <a:satOff val="15657"/>
              <a:lumOff val="1768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u="none" kern="1200" dirty="0" err="1">
              <a:uFillTx/>
              <a:latin typeface="Agency FB" pitchFamily="34" charset="0"/>
            </a:rPr>
            <a:t>Jangka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waktu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verifikasi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keanggotaan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serikat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pekerja</a:t>
          </a:r>
          <a:r>
            <a:rPr lang="en-US" sz="2800" b="1" u="none" kern="1200" dirty="0">
              <a:uFillTx/>
              <a:latin typeface="Agency FB" pitchFamily="34" charset="0"/>
            </a:rPr>
            <a:t>/</a:t>
          </a:r>
          <a:r>
            <a:rPr lang="en-US" sz="2800" b="1" u="none" kern="1200" dirty="0" err="1">
              <a:uFillTx/>
              <a:latin typeface="Agency FB" pitchFamily="34" charset="0"/>
            </a:rPr>
            <a:t>serikat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buruh</a:t>
          </a:r>
          <a:r>
            <a:rPr lang="en-US" sz="2800" b="1" u="none" kern="1200" dirty="0">
              <a:uFillTx/>
              <a:latin typeface="Agency FB" pitchFamily="34" charset="0"/>
            </a:rPr>
            <a:t> paling lama </a:t>
          </a:r>
          <a:r>
            <a:rPr lang="en-US" sz="2800" b="1" u="none" kern="1200" dirty="0" err="1">
              <a:uFillTx/>
              <a:latin typeface="Agency FB" pitchFamily="34" charset="0"/>
            </a:rPr>
            <a:t>dilaksanakan</a:t>
          </a:r>
          <a:r>
            <a:rPr lang="en-US" sz="2800" b="1" u="none" kern="1200" dirty="0">
              <a:uFillTx/>
              <a:latin typeface="Agency FB" pitchFamily="34" charset="0"/>
            </a:rPr>
            <a:t> 30 (</a:t>
          </a:r>
          <a:r>
            <a:rPr lang="en-US" sz="2800" b="1" u="none" kern="1200" dirty="0" err="1">
              <a:uFillTx/>
              <a:latin typeface="Agency FB" pitchFamily="34" charset="0"/>
            </a:rPr>
            <a:t>tiga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puluh</a:t>
          </a:r>
          <a:r>
            <a:rPr lang="en-US" sz="2800" b="1" u="none" kern="1200" dirty="0">
              <a:uFillTx/>
              <a:latin typeface="Agency FB" pitchFamily="34" charset="0"/>
            </a:rPr>
            <a:t>) </a:t>
          </a:r>
          <a:r>
            <a:rPr lang="en-US" sz="2800" b="1" u="none" kern="1200" dirty="0" err="1">
              <a:uFillTx/>
              <a:latin typeface="Agency FB" pitchFamily="34" charset="0"/>
            </a:rPr>
            <a:t>hari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kerja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sejak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permintaan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verifikasi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dari</a:t>
          </a:r>
          <a:r>
            <a:rPr lang="en-US" sz="2800" b="1" u="none" kern="1200" dirty="0">
              <a:uFillTx/>
              <a:latin typeface="Agency FB" pitchFamily="34" charset="0"/>
            </a:rPr>
            <a:t> </a:t>
          </a:r>
          <a:r>
            <a:rPr lang="en-US" sz="2800" b="1" u="none" kern="1200" dirty="0" err="1">
              <a:uFillTx/>
              <a:latin typeface="Agency FB" pitchFamily="34" charset="0"/>
            </a:rPr>
            <a:t>pengusaha</a:t>
          </a:r>
          <a:r>
            <a:rPr lang="en-US" sz="2800" b="1" u="none" kern="1200" dirty="0">
              <a:uFillTx/>
              <a:latin typeface="Agency FB" pitchFamily="34" charset="0"/>
            </a:rPr>
            <a:t>. </a:t>
          </a:r>
          <a:endParaRPr lang="en-US" sz="2800" b="1" kern="1200" dirty="0">
            <a:latin typeface="Agency FB" pitchFamily="34" charset="0"/>
          </a:endParaRPr>
        </a:p>
      </dsp:txBody>
      <dsp:txXfrm rot="-5400000">
        <a:off x="2370814" y="2451622"/>
        <a:ext cx="5951402" cy="198653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5A387-A405-416F-9A87-4C59E9C3DCC6}">
      <dsp:nvSpPr>
        <dsp:cNvPr id="0" name=""/>
        <dsp:cNvSpPr/>
      </dsp:nvSpPr>
      <dsp:spPr>
        <a:xfrm>
          <a:off x="-83198" y="0"/>
          <a:ext cx="3212964" cy="321296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3F30A-BB1F-4B0C-B05F-0EA4D815BF59}">
      <dsp:nvSpPr>
        <dsp:cNvPr id="0" name=""/>
        <dsp:cNvSpPr/>
      </dsp:nvSpPr>
      <dsp:spPr>
        <a:xfrm>
          <a:off x="1131090" y="321610"/>
          <a:ext cx="2814593" cy="5710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Tahapan</a:t>
          </a:r>
          <a:r>
            <a:rPr lang="en-US" sz="1600" b="1" kern="1200" dirty="0"/>
            <a:t> </a:t>
          </a:r>
          <a:r>
            <a:rPr lang="en-US" sz="1600" b="1" kern="1200" dirty="0" err="1"/>
            <a:t>Persiapan</a:t>
          </a:r>
          <a:r>
            <a:rPr lang="id-ID" sz="1600" kern="1200" dirty="0"/>
            <a:t>;</a:t>
          </a:r>
          <a:endParaRPr lang="en-US" sz="1600" kern="1200" dirty="0"/>
        </a:p>
      </dsp:txBody>
      <dsp:txXfrm>
        <a:off x="1158967" y="349487"/>
        <a:ext cx="2758839" cy="515300"/>
      </dsp:txXfrm>
    </dsp:sp>
    <dsp:sp modelId="{10C8943C-29F6-4A83-B3A7-740AC1758EC6}">
      <dsp:nvSpPr>
        <dsp:cNvPr id="0" name=""/>
        <dsp:cNvSpPr/>
      </dsp:nvSpPr>
      <dsp:spPr>
        <a:xfrm>
          <a:off x="1131090" y="964046"/>
          <a:ext cx="2814593" cy="5710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Tahapan </a:t>
          </a:r>
          <a:r>
            <a:rPr lang="id-ID" sz="1600" b="1" kern="1200"/>
            <a:t>Pra Perundingan;</a:t>
          </a:r>
          <a:endParaRPr lang="en-US" sz="1600" kern="1200"/>
        </a:p>
      </dsp:txBody>
      <dsp:txXfrm>
        <a:off x="1158967" y="991923"/>
        <a:ext cx="2758839" cy="515300"/>
      </dsp:txXfrm>
    </dsp:sp>
    <dsp:sp modelId="{79AA6E38-8BC8-4767-A323-C52043992657}">
      <dsp:nvSpPr>
        <dsp:cNvPr id="0" name=""/>
        <dsp:cNvSpPr/>
      </dsp:nvSpPr>
      <dsp:spPr>
        <a:xfrm>
          <a:off x="1117683" y="1606482"/>
          <a:ext cx="2841408" cy="5710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Tahapan</a:t>
          </a:r>
          <a:r>
            <a:rPr lang="en-US" sz="1600" b="1" kern="1200" dirty="0"/>
            <a:t> </a:t>
          </a:r>
          <a:r>
            <a:rPr lang="en-US" sz="1600" b="1" kern="1200" dirty="0" err="1"/>
            <a:t>Saat</a:t>
          </a:r>
          <a:r>
            <a:rPr lang="en-US" sz="1600" b="1" kern="1200" dirty="0"/>
            <a:t> </a:t>
          </a:r>
          <a:r>
            <a:rPr lang="en-US" sz="1600" b="1" kern="1200" dirty="0" err="1"/>
            <a:t>Berlangsungnya</a:t>
          </a:r>
          <a:r>
            <a:rPr lang="en-US" sz="1600" b="1" kern="1200" dirty="0"/>
            <a:t> </a:t>
          </a:r>
          <a:r>
            <a:rPr lang="id-ID" sz="1600" b="1" kern="1200" dirty="0"/>
            <a:t>Perundingan;</a:t>
          </a:r>
          <a:endParaRPr lang="en-US" sz="1600" kern="1200" dirty="0"/>
        </a:p>
      </dsp:txBody>
      <dsp:txXfrm>
        <a:off x="1145560" y="1634359"/>
        <a:ext cx="2785654" cy="515300"/>
      </dsp:txXfrm>
    </dsp:sp>
    <dsp:sp modelId="{51F943DD-1D5C-4C05-9109-5ADD114288BE}">
      <dsp:nvSpPr>
        <dsp:cNvPr id="0" name=""/>
        <dsp:cNvSpPr/>
      </dsp:nvSpPr>
      <dsp:spPr>
        <a:xfrm>
          <a:off x="1131090" y="2248917"/>
          <a:ext cx="2814593" cy="5710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Tahapan Setelah </a:t>
          </a:r>
          <a:r>
            <a:rPr lang="id-ID" sz="1600" b="1" kern="1200"/>
            <a:t>Perundingan</a:t>
          </a:r>
          <a:endParaRPr lang="en-US" sz="1600" kern="1200"/>
        </a:p>
        <a:p>
          <a:pPr marL="171450" lvl="1" indent="-171450" algn="ctr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/>
        </a:p>
      </dsp:txBody>
      <dsp:txXfrm>
        <a:off x="1158967" y="2276794"/>
        <a:ext cx="2758839" cy="5153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F7148-0F83-4D90-9EC3-CFA822910E9E}">
      <dsp:nvSpPr>
        <dsp:cNvPr id="0" name=""/>
        <dsp:cNvSpPr/>
      </dsp:nvSpPr>
      <dsp:spPr>
        <a:xfrm>
          <a:off x="1951745" y="1575159"/>
          <a:ext cx="935046" cy="935046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MATERI </a:t>
          </a:r>
        </a:p>
      </dsp:txBody>
      <dsp:txXfrm>
        <a:off x="2088679" y="1712093"/>
        <a:ext cx="661178" cy="661178"/>
      </dsp:txXfrm>
    </dsp:sp>
    <dsp:sp modelId="{7C25B886-4630-462A-8782-372A71BCA94C}">
      <dsp:nvSpPr>
        <dsp:cNvPr id="0" name=""/>
        <dsp:cNvSpPr/>
      </dsp:nvSpPr>
      <dsp:spPr>
        <a:xfrm rot="16107378">
          <a:off x="2294192" y="1261464"/>
          <a:ext cx="214392" cy="2354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kern="1200">
            <a:solidFill>
              <a:schemeClr val="bg1"/>
            </a:solidFill>
          </a:endParaRPr>
        </a:p>
      </dsp:txBody>
      <dsp:txXfrm rot="10800000">
        <a:off x="2327217" y="1340710"/>
        <a:ext cx="150074" cy="141295"/>
      </dsp:txXfrm>
    </dsp:sp>
    <dsp:sp modelId="{11C0FAAF-62A8-4777-9EA3-C20519A41BE2}">
      <dsp:nvSpPr>
        <dsp:cNvPr id="0" name=""/>
        <dsp:cNvSpPr/>
      </dsp:nvSpPr>
      <dsp:spPr>
        <a:xfrm>
          <a:off x="1795629" y="2365"/>
          <a:ext cx="1168807" cy="1168807"/>
        </a:xfrm>
        <a:prstGeom prst="ellipse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bg1"/>
              </a:solidFill>
            </a:rPr>
            <a:t>TIM PERUNDING</a:t>
          </a:r>
        </a:p>
      </dsp:txBody>
      <dsp:txXfrm>
        <a:off x="1966797" y="173533"/>
        <a:ext cx="826471" cy="826471"/>
      </dsp:txXfrm>
    </dsp:sp>
    <dsp:sp modelId="{20705ED0-D9FA-4DEC-B64F-787FE355FB8B}">
      <dsp:nvSpPr>
        <dsp:cNvPr id="0" name=""/>
        <dsp:cNvSpPr/>
      </dsp:nvSpPr>
      <dsp:spPr>
        <a:xfrm rot="21530372">
          <a:off x="2960781" y="1912158"/>
          <a:ext cx="178561" cy="2354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kern="1200">
            <a:solidFill>
              <a:schemeClr val="bg1"/>
            </a:solidFill>
          </a:endParaRPr>
        </a:p>
      </dsp:txBody>
      <dsp:txXfrm>
        <a:off x="2960786" y="1959799"/>
        <a:ext cx="124993" cy="141295"/>
      </dsp:txXfrm>
    </dsp:sp>
    <dsp:sp modelId="{FD30E4F9-E20D-46D9-B09A-A762AF9DB0F7}">
      <dsp:nvSpPr>
        <dsp:cNvPr id="0" name=""/>
        <dsp:cNvSpPr/>
      </dsp:nvSpPr>
      <dsp:spPr>
        <a:xfrm>
          <a:off x="3223414" y="1430151"/>
          <a:ext cx="1168807" cy="1168807"/>
        </a:xfrm>
        <a:prstGeom prst="ellipse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bg1"/>
              </a:solidFill>
            </a:rPr>
            <a:t>NOTULENSI</a:t>
          </a:r>
        </a:p>
      </dsp:txBody>
      <dsp:txXfrm>
        <a:off x="3394582" y="1601319"/>
        <a:ext cx="826471" cy="826471"/>
      </dsp:txXfrm>
    </dsp:sp>
    <dsp:sp modelId="{C9261DA6-1D1A-474D-8557-B036B117F734}">
      <dsp:nvSpPr>
        <dsp:cNvPr id="0" name=""/>
        <dsp:cNvSpPr/>
      </dsp:nvSpPr>
      <dsp:spPr>
        <a:xfrm rot="5501699">
          <a:off x="2333551" y="2534891"/>
          <a:ext cx="145512" cy="2354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kern="1200" dirty="0">
            <a:solidFill>
              <a:schemeClr val="bg1"/>
            </a:solidFill>
          </a:endParaRPr>
        </a:p>
      </dsp:txBody>
      <dsp:txXfrm rot="10800000">
        <a:off x="2356024" y="2560173"/>
        <a:ext cx="101858" cy="141295"/>
      </dsp:txXfrm>
    </dsp:sp>
    <dsp:sp modelId="{0A73C96C-3876-4FD4-8A68-E7C95AAAC4F1}">
      <dsp:nvSpPr>
        <dsp:cNvPr id="0" name=""/>
        <dsp:cNvSpPr/>
      </dsp:nvSpPr>
      <dsp:spPr>
        <a:xfrm>
          <a:off x="1795629" y="2784176"/>
          <a:ext cx="1168807" cy="1168807"/>
        </a:xfrm>
        <a:prstGeom prst="ellipse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chemeClr val="bg1"/>
              </a:solidFill>
            </a:rPr>
            <a:t>TTD PKB OLEH PIMPINAN PERUSAHAAN DAN KETUA SP &amp; SEKRETARIS</a:t>
          </a:r>
        </a:p>
      </dsp:txBody>
      <dsp:txXfrm>
        <a:off x="1966797" y="2955344"/>
        <a:ext cx="826471" cy="826471"/>
      </dsp:txXfrm>
    </dsp:sp>
    <dsp:sp modelId="{0C0F8A63-5B87-466E-9907-83A2F0F4A2BC}">
      <dsp:nvSpPr>
        <dsp:cNvPr id="0" name=""/>
        <dsp:cNvSpPr/>
      </dsp:nvSpPr>
      <dsp:spPr>
        <a:xfrm rot="10800005">
          <a:off x="1611125" y="1924934"/>
          <a:ext cx="240704" cy="2354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kern="1200">
            <a:solidFill>
              <a:schemeClr val="bg1"/>
            </a:solidFill>
          </a:endParaRPr>
        </a:p>
      </dsp:txBody>
      <dsp:txXfrm rot="10800000">
        <a:off x="1681773" y="1972033"/>
        <a:ext cx="170056" cy="141295"/>
      </dsp:txXfrm>
    </dsp:sp>
    <dsp:sp modelId="{0A5D6743-89F9-45D2-AC06-262AB4D3D412}">
      <dsp:nvSpPr>
        <dsp:cNvPr id="0" name=""/>
        <dsp:cNvSpPr/>
      </dsp:nvSpPr>
      <dsp:spPr>
        <a:xfrm>
          <a:off x="328778" y="1458276"/>
          <a:ext cx="1168807" cy="1168807"/>
        </a:xfrm>
        <a:prstGeom prst="ellipse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TATA TERTIB</a:t>
          </a:r>
        </a:p>
      </dsp:txBody>
      <dsp:txXfrm>
        <a:off x="499946" y="1629444"/>
        <a:ext cx="826471" cy="82647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AC585-FB51-4282-8F4A-3BB0CB732A97}">
      <dsp:nvSpPr>
        <dsp:cNvPr id="0" name=""/>
        <dsp:cNvSpPr/>
      </dsp:nvSpPr>
      <dsp:spPr>
        <a:xfrm>
          <a:off x="1004033" y="1371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Bangers" panose="020B0604020202020204"/>
            </a:rPr>
            <a:t>Pasal</a:t>
          </a:r>
          <a:r>
            <a:rPr lang="en-US" sz="1600" b="1" kern="1200" dirty="0">
              <a:latin typeface="Bangers" panose="020B0604020202020204"/>
            </a:rPr>
            <a:t> 79 (3)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latin typeface="Bangers" panose="020B0604020202020204"/>
            </a:rPr>
            <a:t>Pelaksanaan Waktu istirahat tahunan</a:t>
          </a:r>
          <a:endParaRPr lang="en-US" sz="1600" kern="1200" dirty="0">
            <a:latin typeface="Bangers" panose="020B0604020202020204"/>
          </a:endParaRPr>
        </a:p>
      </dsp:txBody>
      <dsp:txXfrm>
        <a:off x="1004033" y="1371"/>
        <a:ext cx="2095281" cy="1257168"/>
      </dsp:txXfrm>
    </dsp:sp>
    <dsp:sp modelId="{CFB929C1-19E2-429B-8A91-D6ED711F88FB}">
      <dsp:nvSpPr>
        <dsp:cNvPr id="0" name=""/>
        <dsp:cNvSpPr/>
      </dsp:nvSpPr>
      <dsp:spPr>
        <a:xfrm>
          <a:off x="3308843" y="1371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Bangers" panose="020B0604020202020204"/>
            </a:rPr>
            <a:t>Pasal</a:t>
          </a:r>
          <a:r>
            <a:rPr lang="en-US" sz="1600" b="1" kern="1200" dirty="0">
              <a:latin typeface="Bangers" panose="020B0604020202020204"/>
            </a:rPr>
            <a:t> 81 (2)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>
              <a:latin typeface="Bangers" panose="020B0604020202020204"/>
            </a:rPr>
            <a:t>Pelaksanaan </a:t>
          </a:r>
          <a:r>
            <a:rPr lang="en-US" sz="1600" kern="1200" dirty="0" err="1">
              <a:latin typeface="Bangers" panose="020B0604020202020204"/>
            </a:rPr>
            <a:t>Istirahat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Haid</a:t>
          </a:r>
          <a:endParaRPr lang="en-US" sz="1600" kern="1200" dirty="0">
            <a:latin typeface="Bangers" panose="020B0604020202020204"/>
          </a:endParaRPr>
        </a:p>
      </dsp:txBody>
      <dsp:txXfrm>
        <a:off x="3308843" y="1371"/>
        <a:ext cx="2095281" cy="1257168"/>
      </dsp:txXfrm>
    </dsp:sp>
    <dsp:sp modelId="{3D5BADCB-2F92-418C-BEB8-905CA8BDC174}">
      <dsp:nvSpPr>
        <dsp:cNvPr id="0" name=""/>
        <dsp:cNvSpPr/>
      </dsp:nvSpPr>
      <dsp:spPr>
        <a:xfrm>
          <a:off x="1007616" y="1462767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>
              <a:latin typeface="Bangers" panose="020B0604020202020204"/>
            </a:rPr>
            <a:t>Pasal 83</a:t>
          </a:r>
          <a:r>
            <a:rPr lang="id-ID" sz="1400" kern="1200" dirty="0">
              <a:latin typeface="Bangers" panose="020B0604020202020204"/>
            </a:rPr>
            <a:t>:</a:t>
          </a:r>
          <a:endParaRPr lang="en-US" sz="1400" kern="1200" dirty="0">
            <a:latin typeface="Bangers" panose="020B0604020202020204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Bangers" panose="020B0604020202020204"/>
            </a:rPr>
            <a:t>Pelaksanaan</a:t>
          </a:r>
          <a:r>
            <a:rPr lang="en-US" sz="1400" kern="1200" dirty="0">
              <a:latin typeface="Bangers" panose="020B0604020202020204"/>
            </a:rPr>
            <a:t> </a:t>
          </a:r>
          <a:r>
            <a:rPr lang="id-ID" sz="1400" kern="1200" dirty="0">
              <a:latin typeface="Bangers" panose="020B0604020202020204"/>
            </a:rPr>
            <a:t>Pekerja perempuan menyusui selama waktu kerja</a:t>
          </a:r>
          <a:endParaRPr lang="en-US" sz="1400" kern="1200" dirty="0">
            <a:latin typeface="Bangers" panose="020B0604020202020204"/>
          </a:endParaRPr>
        </a:p>
      </dsp:txBody>
      <dsp:txXfrm>
        <a:off x="1007616" y="1462767"/>
        <a:ext cx="2095281" cy="1257168"/>
      </dsp:txXfrm>
    </dsp:sp>
    <dsp:sp modelId="{6E3CB70E-D3CD-4B91-8D70-7B3CD5E8C195}">
      <dsp:nvSpPr>
        <dsp:cNvPr id="0" name=""/>
        <dsp:cNvSpPr/>
      </dsp:nvSpPr>
      <dsp:spPr>
        <a:xfrm>
          <a:off x="3318921" y="1468069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Bangers" panose="020B0604020202020204"/>
            </a:rPr>
            <a:t>Pasal</a:t>
          </a:r>
          <a:r>
            <a:rPr lang="en-US" sz="1600" b="1" kern="1200" dirty="0">
              <a:latin typeface="Bangers" panose="020B0604020202020204"/>
            </a:rPr>
            <a:t> 93 (2)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Bangers" panose="020B0604020202020204"/>
            </a:rPr>
            <a:t>Pelaksanaan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ijin</a:t>
          </a:r>
          <a:r>
            <a:rPr lang="en-US" sz="1600" kern="1200" dirty="0">
              <a:latin typeface="Bangers" panose="020B0604020202020204"/>
            </a:rPr>
            <a:t> yang di </a:t>
          </a:r>
          <a:r>
            <a:rPr lang="en-US" sz="1600" kern="1200" dirty="0" err="1">
              <a:latin typeface="Bangers" panose="020B0604020202020204"/>
            </a:rPr>
            <a:t>bayar</a:t>
          </a:r>
          <a:endParaRPr lang="en-US" sz="1600" kern="1200" dirty="0">
            <a:latin typeface="Bangers" panose="020B0604020202020204"/>
          </a:endParaRPr>
        </a:p>
      </dsp:txBody>
      <dsp:txXfrm>
        <a:off x="3318921" y="1468069"/>
        <a:ext cx="2095281" cy="1257168"/>
      </dsp:txXfrm>
    </dsp:sp>
    <dsp:sp modelId="{8D9D2BC6-4048-4AA7-BA15-7CB26110253E}">
      <dsp:nvSpPr>
        <dsp:cNvPr id="0" name=""/>
        <dsp:cNvSpPr/>
      </dsp:nvSpPr>
      <dsp:spPr>
        <a:xfrm>
          <a:off x="1014656" y="2902926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latin typeface="Bangers" panose="020B0604020202020204"/>
            </a:rPr>
            <a:t>Pasal 161</a:t>
          </a:r>
          <a:r>
            <a:rPr lang="en-US" sz="1600" kern="1200" dirty="0">
              <a:latin typeface="Bangers" panose="020B0604020202020204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Jenis-Jenis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Pelanggaran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Dalam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id-ID" sz="1600" kern="1200" dirty="0">
              <a:latin typeface="Bangers" panose="020B0604020202020204"/>
            </a:rPr>
            <a:t>Surat peringatan</a:t>
          </a:r>
          <a:endParaRPr lang="en-US" sz="1600" kern="1200" dirty="0">
            <a:latin typeface="Bangers" panose="020B0604020202020204"/>
          </a:endParaRPr>
        </a:p>
      </dsp:txBody>
      <dsp:txXfrm>
        <a:off x="1014656" y="2902926"/>
        <a:ext cx="2095281" cy="1257168"/>
      </dsp:txXfrm>
    </dsp:sp>
    <dsp:sp modelId="{3FFEF2D4-A24A-4B34-BAAF-B21185F794FA}">
      <dsp:nvSpPr>
        <dsp:cNvPr id="0" name=""/>
        <dsp:cNvSpPr/>
      </dsp:nvSpPr>
      <dsp:spPr>
        <a:xfrm>
          <a:off x="3390915" y="2936138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Bangers" panose="020B0604020202020204"/>
            </a:rPr>
            <a:t>P</a:t>
          </a:r>
          <a:r>
            <a:rPr lang="id-ID" sz="1600" b="1" kern="1200" dirty="0">
              <a:latin typeface="Bangers" panose="020B0604020202020204"/>
            </a:rPr>
            <a:t>asal 162</a:t>
          </a:r>
          <a:r>
            <a:rPr lang="en-US" sz="1600" kern="1200" dirty="0">
              <a:latin typeface="Bangers" panose="020B0604020202020204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Bangers" panose="020B0604020202020204"/>
            </a:rPr>
            <a:t>Uang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Pisah</a:t>
          </a:r>
          <a:r>
            <a:rPr lang="en-US" sz="1600" kern="1200" dirty="0">
              <a:latin typeface="Bangers" panose="020B0604020202020204"/>
            </a:rPr>
            <a:t> M</a:t>
          </a:r>
          <a:r>
            <a:rPr lang="id-ID" sz="1600" kern="1200" dirty="0">
              <a:latin typeface="Bangers" panose="020B0604020202020204"/>
            </a:rPr>
            <a:t>engundurkan diri atas kemauan sendiri</a:t>
          </a:r>
          <a:endParaRPr lang="en-US" sz="1600" kern="1200" dirty="0">
            <a:latin typeface="Bangers" panose="020B0604020202020204"/>
          </a:endParaRPr>
        </a:p>
      </dsp:txBody>
      <dsp:txXfrm>
        <a:off x="3390915" y="2936138"/>
        <a:ext cx="2095281" cy="1257168"/>
      </dsp:txXfrm>
    </dsp:sp>
    <dsp:sp modelId="{8EE0A0EF-61C9-44C4-8B35-6778D53FCD7C}">
      <dsp:nvSpPr>
        <dsp:cNvPr id="0" name=""/>
        <dsp:cNvSpPr/>
      </dsp:nvSpPr>
      <dsp:spPr>
        <a:xfrm>
          <a:off x="5688140" y="2936138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latin typeface="Bangers" panose="020B0604020202020204"/>
            </a:rPr>
            <a:t>Pasal 168</a:t>
          </a:r>
          <a:r>
            <a:rPr lang="en-US" sz="1600" kern="1200" dirty="0">
              <a:latin typeface="Bangers" panose="020B0604020202020204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Uang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Pisah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Dikualifikasikan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mengundurkan</a:t>
          </a:r>
          <a:r>
            <a:rPr lang="en-US" sz="1600" kern="1200" dirty="0">
              <a:latin typeface="Bangers" panose="020B0604020202020204"/>
            </a:rPr>
            <a:t> </a:t>
          </a:r>
          <a:r>
            <a:rPr lang="en-US" sz="1600" kern="1200" dirty="0" err="1">
              <a:latin typeface="Bangers" panose="020B0604020202020204"/>
            </a:rPr>
            <a:t>diri</a:t>
          </a:r>
          <a:endParaRPr lang="en-US" sz="1600" kern="1200" dirty="0">
            <a:latin typeface="Bangers" panose="020B0604020202020204"/>
          </a:endParaRPr>
        </a:p>
      </dsp:txBody>
      <dsp:txXfrm>
        <a:off x="5688140" y="2936138"/>
        <a:ext cx="2095281" cy="1257168"/>
      </dsp:txXfrm>
    </dsp:sp>
    <dsp:sp modelId="{0AF963A1-6CFE-47F7-986D-118A576C15BC}">
      <dsp:nvSpPr>
        <dsp:cNvPr id="0" name=""/>
        <dsp:cNvSpPr/>
      </dsp:nvSpPr>
      <dsp:spPr>
        <a:xfrm>
          <a:off x="5695180" y="5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  <a:effectLst/>
              <a:latin typeface="Bangers" panose="020B0604020202020204"/>
            </a:rPr>
            <a:t>Pasal</a:t>
          </a:r>
          <a:r>
            <a:rPr lang="en-US" sz="1600" b="1" kern="1200" dirty="0">
              <a:solidFill>
                <a:schemeClr val="tx1"/>
              </a:solidFill>
              <a:effectLst/>
              <a:latin typeface="Bangers" panose="020B0604020202020204"/>
            </a:rPr>
            <a:t> 82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  <a:effectLst/>
              <a:latin typeface="Bangers" panose="020B0604020202020204"/>
            </a:rPr>
            <a:t>Pelaksanaan</a:t>
          </a:r>
          <a:r>
            <a:rPr lang="en-US" sz="1600" kern="1200" dirty="0">
              <a:solidFill>
                <a:schemeClr val="tx1"/>
              </a:solidFill>
              <a:effectLst/>
              <a:latin typeface="Bangers" panose="020B0604020202020204"/>
            </a:rPr>
            <a:t> </a:t>
          </a:r>
          <a:r>
            <a:rPr lang="en-US" sz="1600" kern="1200" dirty="0" err="1">
              <a:solidFill>
                <a:schemeClr val="tx1"/>
              </a:solidFill>
              <a:effectLst/>
              <a:latin typeface="Bangers" panose="020B0604020202020204"/>
            </a:rPr>
            <a:t>Hak</a:t>
          </a:r>
          <a:r>
            <a:rPr lang="en-US" sz="1600" kern="1200" dirty="0">
              <a:solidFill>
                <a:schemeClr val="tx1"/>
              </a:solidFill>
              <a:effectLst/>
              <a:latin typeface="Bangers" panose="020B0604020202020204"/>
            </a:rPr>
            <a:t> </a:t>
          </a:r>
          <a:r>
            <a:rPr lang="en-US" sz="1600" kern="1200" dirty="0" err="1">
              <a:solidFill>
                <a:schemeClr val="tx1"/>
              </a:solidFill>
              <a:effectLst/>
              <a:latin typeface="Bangers" panose="020B0604020202020204"/>
            </a:rPr>
            <a:t>Istirahat</a:t>
          </a:r>
          <a:r>
            <a:rPr lang="en-US" sz="1600" kern="1200" dirty="0">
              <a:solidFill>
                <a:schemeClr val="tx1"/>
              </a:solidFill>
              <a:effectLst/>
              <a:latin typeface="Bangers" panose="020B0604020202020204"/>
            </a:rPr>
            <a:t> </a:t>
          </a:r>
          <a:r>
            <a:rPr lang="en-US" sz="1600" kern="1200" dirty="0" err="1">
              <a:solidFill>
                <a:schemeClr val="tx1"/>
              </a:solidFill>
              <a:effectLst/>
              <a:latin typeface="Bangers" panose="020B0604020202020204"/>
            </a:rPr>
            <a:t>Melahirkan</a:t>
          </a:r>
          <a:endParaRPr lang="en-US" sz="1600" kern="1200" dirty="0">
            <a:solidFill>
              <a:schemeClr val="tx1"/>
            </a:solidFill>
            <a:effectLst/>
            <a:latin typeface="Bangers" panose="020B0604020202020204"/>
          </a:endParaRPr>
        </a:p>
      </dsp:txBody>
      <dsp:txXfrm>
        <a:off x="5695180" y="5"/>
        <a:ext cx="2095281" cy="1257168"/>
      </dsp:txXfrm>
    </dsp:sp>
    <dsp:sp modelId="{7C458337-0C94-45B0-9B9F-BF054B02EEC5}">
      <dsp:nvSpPr>
        <dsp:cNvPr id="0" name=""/>
        <dsp:cNvSpPr/>
      </dsp:nvSpPr>
      <dsp:spPr>
        <a:xfrm>
          <a:off x="5695180" y="1462759"/>
          <a:ext cx="2095281" cy="125716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Bangers" panose="020B0604020202020204"/>
            </a:rPr>
            <a:t>Pasal</a:t>
          </a:r>
          <a:r>
            <a:rPr lang="en-US" sz="1600" b="1" kern="1200" dirty="0">
              <a:latin typeface="Bangers" panose="020B0604020202020204"/>
            </a:rPr>
            <a:t> 154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  <a:latin typeface="Bangers" panose="020B0604020202020204"/>
            </a:rPr>
            <a:t>Usia</a:t>
          </a:r>
          <a:r>
            <a:rPr lang="en-US" sz="1600" kern="1200" dirty="0">
              <a:solidFill>
                <a:schemeClr val="tx1"/>
              </a:solidFill>
              <a:latin typeface="Bangers" panose="020B0604020202020204"/>
            </a:rPr>
            <a:t> </a:t>
          </a:r>
          <a:r>
            <a:rPr lang="en-US" sz="1600" kern="1200" dirty="0" err="1">
              <a:solidFill>
                <a:schemeClr val="tx1"/>
              </a:solidFill>
              <a:latin typeface="Bangers" panose="020B0604020202020204"/>
            </a:rPr>
            <a:t>Pensiun</a:t>
          </a:r>
          <a:endParaRPr lang="en-US" sz="1600" kern="1200" dirty="0">
            <a:solidFill>
              <a:schemeClr val="tx1"/>
            </a:solidFill>
            <a:latin typeface="Bangers" panose="020B0604020202020204"/>
          </a:endParaRPr>
        </a:p>
      </dsp:txBody>
      <dsp:txXfrm>
        <a:off x="5695180" y="1462759"/>
        <a:ext cx="2095281" cy="125716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60968-7B98-47AE-BA2E-C112CAFD059D}">
      <dsp:nvSpPr>
        <dsp:cNvPr id="0" name=""/>
        <dsp:cNvSpPr/>
      </dsp:nvSpPr>
      <dsp:spPr>
        <a:xfrm>
          <a:off x="1187963" y="963116"/>
          <a:ext cx="2232584" cy="22325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Resiko</a:t>
          </a:r>
          <a:r>
            <a:rPr lang="en-US" sz="2800" kern="1200" dirty="0"/>
            <a:t> </a:t>
          </a:r>
          <a:r>
            <a:rPr lang="en-US" sz="2800" kern="1200" dirty="0" err="1"/>
            <a:t>Kerja</a:t>
          </a:r>
          <a:endParaRPr lang="en-US" sz="2800" kern="1200" dirty="0"/>
        </a:p>
      </dsp:txBody>
      <dsp:txXfrm>
        <a:off x="1514917" y="1290070"/>
        <a:ext cx="1578676" cy="1578676"/>
      </dsp:txXfrm>
    </dsp:sp>
    <dsp:sp modelId="{91771E3A-21FD-4DE3-B6F3-82406F3FFE6E}">
      <dsp:nvSpPr>
        <dsp:cNvPr id="0" name=""/>
        <dsp:cNvSpPr/>
      </dsp:nvSpPr>
      <dsp:spPr>
        <a:xfrm>
          <a:off x="1597324" y="68880"/>
          <a:ext cx="1413862" cy="11162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Kecelakaan</a:t>
          </a:r>
          <a:r>
            <a:rPr lang="en-US" sz="1400" kern="1200" dirty="0"/>
            <a:t> </a:t>
          </a:r>
          <a:r>
            <a:rPr lang="en-US" sz="1400" kern="1200" dirty="0" err="1"/>
            <a:t>Kerja</a:t>
          </a:r>
          <a:r>
            <a:rPr lang="en-US" sz="1400" kern="1200" dirty="0"/>
            <a:t> </a:t>
          </a:r>
          <a:r>
            <a:rPr lang="en-US" sz="1400" kern="1200" dirty="0" err="1"/>
            <a:t>dan</a:t>
          </a:r>
          <a:r>
            <a:rPr lang="en-US" sz="1400" kern="1200" dirty="0"/>
            <a:t> </a:t>
          </a:r>
          <a:r>
            <a:rPr lang="en-US" sz="1400" kern="1200" dirty="0" err="1"/>
            <a:t>Aset</a:t>
          </a:r>
          <a:r>
            <a:rPr lang="en-US" sz="1400" kern="1200" dirty="0"/>
            <a:t> Perusahaan</a:t>
          </a:r>
        </a:p>
      </dsp:txBody>
      <dsp:txXfrm>
        <a:off x="1804379" y="232357"/>
        <a:ext cx="999752" cy="789338"/>
      </dsp:txXfrm>
    </dsp:sp>
    <dsp:sp modelId="{697CF6DE-BDA9-40A3-9A51-E1F0B816F28A}">
      <dsp:nvSpPr>
        <dsp:cNvPr id="0" name=""/>
        <dsp:cNvSpPr/>
      </dsp:nvSpPr>
      <dsp:spPr>
        <a:xfrm>
          <a:off x="2978622" y="1072451"/>
          <a:ext cx="1413862" cy="11162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Penyakit</a:t>
          </a:r>
          <a:r>
            <a:rPr lang="en-US" sz="1400" kern="1200" dirty="0"/>
            <a:t> </a:t>
          </a:r>
          <a:r>
            <a:rPr lang="en-US" sz="1400" kern="1200" dirty="0" err="1"/>
            <a:t>Akibat</a:t>
          </a:r>
          <a:r>
            <a:rPr lang="en-US" sz="1400" kern="1200" dirty="0"/>
            <a:t> </a:t>
          </a:r>
          <a:r>
            <a:rPr lang="en-US" sz="1400" kern="1200" dirty="0" err="1"/>
            <a:t>Kerja</a:t>
          </a:r>
          <a:r>
            <a:rPr lang="en-US" sz="1400" kern="1200" dirty="0"/>
            <a:t> </a:t>
          </a:r>
        </a:p>
      </dsp:txBody>
      <dsp:txXfrm>
        <a:off x="3185677" y="1235928"/>
        <a:ext cx="999752" cy="789338"/>
      </dsp:txXfrm>
    </dsp:sp>
    <dsp:sp modelId="{02130562-7838-4529-8D68-49CD717EA86E}">
      <dsp:nvSpPr>
        <dsp:cNvPr id="0" name=""/>
        <dsp:cNvSpPr/>
      </dsp:nvSpPr>
      <dsp:spPr>
        <a:xfrm>
          <a:off x="2451013" y="2696264"/>
          <a:ext cx="1413862" cy="11162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Kerusakan</a:t>
          </a:r>
          <a:r>
            <a:rPr lang="en-US" sz="1400" kern="1200" dirty="0"/>
            <a:t> </a:t>
          </a:r>
          <a:r>
            <a:rPr lang="en-US" sz="1400" kern="1200" dirty="0" err="1"/>
            <a:t>Sarana</a:t>
          </a:r>
          <a:r>
            <a:rPr lang="en-US" sz="1400" kern="1200" dirty="0"/>
            <a:t> </a:t>
          </a:r>
          <a:r>
            <a:rPr lang="en-US" sz="1400" kern="1200" dirty="0" err="1"/>
            <a:t>Produksi</a:t>
          </a:r>
          <a:endParaRPr lang="en-US" sz="1400" kern="1200" dirty="0"/>
        </a:p>
      </dsp:txBody>
      <dsp:txXfrm>
        <a:off x="2658068" y="2859741"/>
        <a:ext cx="999752" cy="789338"/>
      </dsp:txXfrm>
    </dsp:sp>
    <dsp:sp modelId="{C61FD958-44AC-4414-BC69-F19D99A3B17E}">
      <dsp:nvSpPr>
        <dsp:cNvPr id="0" name=""/>
        <dsp:cNvSpPr/>
      </dsp:nvSpPr>
      <dsp:spPr>
        <a:xfrm>
          <a:off x="743636" y="2696264"/>
          <a:ext cx="1413862" cy="11162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Kebakaran</a:t>
          </a:r>
          <a:r>
            <a:rPr lang="en-US" sz="1400" kern="1200" dirty="0"/>
            <a:t> / </a:t>
          </a:r>
          <a:r>
            <a:rPr lang="en-US" sz="1400" kern="1200" dirty="0" err="1"/>
            <a:t>Peledakan</a:t>
          </a:r>
          <a:endParaRPr lang="en-US" sz="1400" kern="1200" dirty="0"/>
        </a:p>
      </dsp:txBody>
      <dsp:txXfrm>
        <a:off x="950691" y="2859741"/>
        <a:ext cx="999752" cy="789338"/>
      </dsp:txXfrm>
    </dsp:sp>
    <dsp:sp modelId="{A1E4A559-2945-443D-9CCB-94B3D1AF9CB8}">
      <dsp:nvSpPr>
        <dsp:cNvPr id="0" name=""/>
        <dsp:cNvSpPr/>
      </dsp:nvSpPr>
      <dsp:spPr>
        <a:xfrm>
          <a:off x="216027" y="1072451"/>
          <a:ext cx="1413862" cy="11162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Gangguan</a:t>
          </a:r>
          <a:r>
            <a:rPr lang="en-US" sz="1400" kern="1200" dirty="0"/>
            <a:t> </a:t>
          </a:r>
          <a:r>
            <a:rPr lang="en-US" sz="1400" kern="1200" dirty="0" err="1"/>
            <a:t>Operasi</a:t>
          </a:r>
          <a:endParaRPr lang="en-US" sz="1400" kern="1200" dirty="0"/>
        </a:p>
      </dsp:txBody>
      <dsp:txXfrm>
        <a:off x="423082" y="1235928"/>
        <a:ext cx="999752" cy="789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1851" tIns="45926" rIns="91851" bIns="45926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8" y="0"/>
            <a:ext cx="3056414" cy="467072"/>
          </a:xfrm>
          <a:prstGeom prst="rect">
            <a:avLst/>
          </a:prstGeom>
        </p:spPr>
        <p:txBody>
          <a:bodyPr vert="horz" lIns="91851" tIns="45926" rIns="91851" bIns="45926" rtlCol="0"/>
          <a:lstStyle>
            <a:lvl1pPr algn="r">
              <a:defRPr sz="1200"/>
            </a:lvl1pPr>
          </a:lstStyle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1"/>
            <a:ext cx="3056414" cy="467071"/>
          </a:xfrm>
          <a:prstGeom prst="rect">
            <a:avLst/>
          </a:prstGeom>
        </p:spPr>
        <p:txBody>
          <a:bodyPr vert="horz" lIns="91851" tIns="45926" rIns="91851" bIns="45926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8" y="8842031"/>
            <a:ext cx="3056414" cy="467071"/>
          </a:xfrm>
          <a:prstGeom prst="rect">
            <a:avLst/>
          </a:prstGeom>
        </p:spPr>
        <p:txBody>
          <a:bodyPr vert="horz" lIns="91851" tIns="45926" rIns="91851" bIns="45926" rtlCol="0" anchor="b"/>
          <a:lstStyle>
            <a:lvl1pPr algn="r">
              <a:defRPr sz="1200"/>
            </a:lvl1pPr>
          </a:lstStyle>
          <a:p>
            <a:fld id="{9BA8047F-EFF3-4EB4-99F1-1042083040E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36025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302"/>
            <a:ext cx="5642610" cy="4189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605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605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FE569-22FD-4082-B944-0C8DEDB8D55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933251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9668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51E431-C709-4697-880F-621A271CFE8E}" type="slidenum">
              <a:rPr lang="id-ID" altLang="en-US" smtClean="0"/>
              <a:pPr/>
              <a:t>6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09219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9C2B9E-5358-4048-ABA6-91503B3F19AD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5780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9D5352-BE23-47D1-A154-8661407F4C48}" type="slidenum">
              <a:rPr lang="en-US" altLang="en-US" smtClean="0">
                <a:latin typeface="Arial" pitchFamily="34" charset="0"/>
                <a:cs typeface="Arial" pitchFamily="34" charset="0"/>
              </a:rPr>
              <a:pPr/>
              <a:t>17</a:t>
            </a:fld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257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9D5352-BE23-47D1-A154-8661407F4C4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377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FFE569-22FD-4082-B944-0C8DEDB8D551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0856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9D5352-BE23-47D1-A154-8661407F4C4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31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8638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8777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005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395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2471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054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6935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8783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1215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38983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251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3448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8423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8159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2453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01374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6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B8A61-9BF6-47DF-BAAA-59BD54F07E40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316682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86703-FA39-4724-8EB4-BA2D56F65524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4886280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9629B-6F5D-4745-8DBB-AEDA7777117F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9045639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DAB74-3107-4C34-99FF-364734EB0FFF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6475378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FFDFC-8C81-4C1A-977F-36DA8D48C9B3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272159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CCA11-860E-4D9A-B38C-75ACD63009A0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3970045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6B3A7-0CC2-43FB-B266-A46DB42236D2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211855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6B709-F8AB-499D-A55F-7EA31FD5CF03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400812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98668-9E6D-4689-8AB3-EF72B38D3519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884045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AF9FF-9C3C-43F7-8A6E-62EAC57E9E1E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46549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18795-8EB0-44C1-8061-32616FB4C39E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2942218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8BD1E-B519-4E32-AAF4-0650E9D92135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6750975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1E6AC-3A15-4D65-AF07-560CB176A79B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7279666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C3FA9-7C3A-4CAF-8F65-710A2EA1E934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8432160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A7EE7-0AF1-4D7D-8E3A-FDCF4745EE83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4041377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B9FA-C189-417C-A994-60A907A30118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36900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17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6" Type="http://schemas.openxmlformats.org/officeDocument/2006/relationships/slideLayout" Target="../slideLayouts/slideLayout27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5" Type="http://schemas.openxmlformats.org/officeDocument/2006/relationships/slideLayout" Target="../slideLayouts/slideLayout2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Relationship Id="rId14" Type="http://schemas.openxmlformats.org/officeDocument/2006/relationships/slideLayout" Target="../slideLayouts/slideLayout25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 /><Relationship Id="rId13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4.xml" /><Relationship Id="rId12" Type="http://schemas.openxmlformats.org/officeDocument/2006/relationships/slideLayout" Target="../slideLayouts/slideLayout39.xml" /><Relationship Id="rId17" Type="http://schemas.openxmlformats.org/officeDocument/2006/relationships/theme" Target="../theme/theme3.xml" /><Relationship Id="rId2" Type="http://schemas.openxmlformats.org/officeDocument/2006/relationships/slideLayout" Target="../slideLayouts/slideLayout29.xml" /><Relationship Id="rId16" Type="http://schemas.openxmlformats.org/officeDocument/2006/relationships/slideLayout" Target="../slideLayouts/slideLayout43.xml" /><Relationship Id="rId1" Type="http://schemas.openxmlformats.org/officeDocument/2006/relationships/slideLayout" Target="../slideLayouts/slideLayout28.xml" /><Relationship Id="rId6" Type="http://schemas.openxmlformats.org/officeDocument/2006/relationships/slideLayout" Target="../slideLayouts/slideLayout33.xml" /><Relationship Id="rId11" Type="http://schemas.openxmlformats.org/officeDocument/2006/relationships/slideLayout" Target="../slideLayouts/slideLayout38.xml" /><Relationship Id="rId5" Type="http://schemas.openxmlformats.org/officeDocument/2006/relationships/slideLayout" Target="../slideLayouts/slideLayout32.xml" /><Relationship Id="rId15" Type="http://schemas.openxmlformats.org/officeDocument/2006/relationships/slideLayout" Target="../slideLayouts/slideLayout42.xml" /><Relationship Id="rId10" Type="http://schemas.openxmlformats.org/officeDocument/2006/relationships/slideLayout" Target="../slideLayouts/slideLayout37.xml" /><Relationship Id="rId4" Type="http://schemas.openxmlformats.org/officeDocument/2006/relationships/slideLayout" Target="../slideLayouts/slideLayout31.xml" /><Relationship Id="rId9" Type="http://schemas.openxmlformats.org/officeDocument/2006/relationships/slideLayout" Target="../slideLayouts/slideLayout36.xml" /><Relationship Id="rId14" Type="http://schemas.openxmlformats.org/officeDocument/2006/relationships/slideLayout" Target="../slideLayouts/slideLayout4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44489AEE-4192-42DB-BAFB-F4B9AB40B10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2748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6AB3480A-1E9A-4597-A71F-3ECF7090AD4D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27428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hf hdr="0" ftr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image" Target="../media/image5.jpe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 /><Relationship Id="rId3" Type="http://schemas.openxmlformats.org/officeDocument/2006/relationships/image" Target="../media/image8.jpeg" /><Relationship Id="rId7" Type="http://schemas.openxmlformats.org/officeDocument/2006/relationships/diagramColors" Target="../diagrams/colors2.xml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6.xml" /><Relationship Id="rId6" Type="http://schemas.openxmlformats.org/officeDocument/2006/relationships/diagramQuickStyle" Target="../diagrams/quickStyle2.xml" /><Relationship Id="rId5" Type="http://schemas.openxmlformats.org/officeDocument/2006/relationships/diagramLayout" Target="../diagrams/layout2.xml" /><Relationship Id="rId4" Type="http://schemas.openxmlformats.org/officeDocument/2006/relationships/diagramData" Target="../diagrams/data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6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 /><Relationship Id="rId2" Type="http://schemas.openxmlformats.org/officeDocument/2006/relationships/diagramData" Target="../diagrams/data8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8.xml" /><Relationship Id="rId5" Type="http://schemas.openxmlformats.org/officeDocument/2006/relationships/diagramColors" Target="../diagrams/colors8.xml" /><Relationship Id="rId4" Type="http://schemas.openxmlformats.org/officeDocument/2006/relationships/diagramQuickStyle" Target="../diagrams/quickStyle8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 /><Relationship Id="rId2" Type="http://schemas.openxmlformats.org/officeDocument/2006/relationships/diagramData" Target="../diagrams/data9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9.xml" /><Relationship Id="rId5" Type="http://schemas.openxmlformats.org/officeDocument/2006/relationships/diagramColors" Target="../diagrams/colors9.xml" /><Relationship Id="rId4" Type="http://schemas.openxmlformats.org/officeDocument/2006/relationships/diagramQuickStyle" Target="../diagrams/quickStyle9.xml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 /><Relationship Id="rId13" Type="http://schemas.openxmlformats.org/officeDocument/2006/relationships/diagramColors" Target="../diagrams/colors11.xml" /><Relationship Id="rId3" Type="http://schemas.openxmlformats.org/officeDocument/2006/relationships/image" Target="../media/image6.jpeg" /><Relationship Id="rId7" Type="http://schemas.openxmlformats.org/officeDocument/2006/relationships/diagramQuickStyle" Target="../diagrams/quickStyle10.xml" /><Relationship Id="rId12" Type="http://schemas.openxmlformats.org/officeDocument/2006/relationships/diagramQuickStyle" Target="../diagrams/quickStyle11.xml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6" Type="http://schemas.openxmlformats.org/officeDocument/2006/relationships/diagramLayout" Target="../diagrams/layout10.xml" /><Relationship Id="rId11" Type="http://schemas.openxmlformats.org/officeDocument/2006/relationships/diagramLayout" Target="../diagrams/layout11.xml" /><Relationship Id="rId5" Type="http://schemas.openxmlformats.org/officeDocument/2006/relationships/diagramData" Target="../diagrams/data10.xml" /><Relationship Id="rId10" Type="http://schemas.openxmlformats.org/officeDocument/2006/relationships/diagramData" Target="../diagrams/data11.xml" /><Relationship Id="rId4" Type="http://schemas.openxmlformats.org/officeDocument/2006/relationships/image" Target="../media/image8.jpeg" /><Relationship Id="rId9" Type="http://schemas.microsoft.com/office/2007/relationships/diagramDrawing" Target="../diagrams/drawing10.xml" /><Relationship Id="rId14" Type="http://schemas.microsoft.com/office/2007/relationships/diagramDrawing" Target="../diagrams/drawing11.xml" 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 /><Relationship Id="rId3" Type="http://schemas.openxmlformats.org/officeDocument/2006/relationships/diagramLayout" Target="../diagrams/layout12.xml" /><Relationship Id="rId7" Type="http://schemas.openxmlformats.org/officeDocument/2006/relationships/image" Target="../media/image14.png" /><Relationship Id="rId2" Type="http://schemas.openxmlformats.org/officeDocument/2006/relationships/diagramData" Target="../diagrams/data12.xml" /><Relationship Id="rId1" Type="http://schemas.openxmlformats.org/officeDocument/2006/relationships/slideLayout" Target="../slideLayouts/slideLayout29.xml" /><Relationship Id="rId6" Type="http://schemas.microsoft.com/office/2007/relationships/diagramDrawing" Target="../diagrams/drawing12.xml" /><Relationship Id="rId5" Type="http://schemas.openxmlformats.org/officeDocument/2006/relationships/diagramColors" Target="../diagrams/colors12.xml" /><Relationship Id="rId4" Type="http://schemas.openxmlformats.org/officeDocument/2006/relationships/diagramQuickStyle" Target="../diagrams/quickStyle1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jpeg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 /><Relationship Id="rId7" Type="http://schemas.microsoft.com/office/2007/relationships/diagramDrawing" Target="../diagrams/drawing13.xml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9.xml" /><Relationship Id="rId6" Type="http://schemas.openxmlformats.org/officeDocument/2006/relationships/diagramColors" Target="../diagrams/colors13.xml" /><Relationship Id="rId5" Type="http://schemas.openxmlformats.org/officeDocument/2006/relationships/diagramQuickStyle" Target="../diagrams/quickStyle13.xml" /><Relationship Id="rId4" Type="http://schemas.openxmlformats.org/officeDocument/2006/relationships/diagramLayout" Target="../diagrams/layout13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jpg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940" y="1358900"/>
            <a:ext cx="9137650" cy="5499100"/>
          </a:xfrm>
          <a:solidFill>
            <a:schemeClr val="accent1"/>
          </a:solidFill>
        </p:spPr>
        <p:txBody>
          <a:bodyPr rtlCol="0">
            <a:noAutofit/>
          </a:bodyPr>
          <a:lstStyle/>
          <a:p>
            <a:pPr marL="176213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endParaRPr lang="id-ID" sz="1400" b="1" dirty="0"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endParaRPr lang="id-ID" sz="1400" b="1" dirty="0"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NAMA LENGKAP	: Dra. WIWIK WISNU MURTI, MM</a:t>
            </a:r>
            <a:endParaRPr lang="en-US" sz="1400" b="1" dirty="0">
              <a:solidFill>
                <a:schemeClr val="bg1"/>
              </a:solidFill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NIP		: 19660404199103 2 002</a:t>
            </a:r>
            <a:endParaRPr lang="id-ID" sz="1400" b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JABATAN</a:t>
            </a:r>
            <a:r>
              <a:rPr lang="en-US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          </a:t>
            </a: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   	</a:t>
            </a:r>
            <a:r>
              <a:rPr lang="en-US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:</a:t>
            </a: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 KASUBDIT PP DAN PKB</a:t>
            </a: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J</a:t>
            </a: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ENIS KELAMIN  	: PEREMPUAN </a:t>
            </a:r>
            <a:endParaRPr lang="id-ID" sz="1400" b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ALAMAT KANTOR	: DIT. </a:t>
            </a:r>
            <a:r>
              <a:rPr lang="en-US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PERSYARATAN KERJA</a:t>
            </a: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	  	  	  DITJEN PHI DITJEN PHI DANJAMSOS</a:t>
            </a:r>
            <a:r>
              <a:rPr lang="en-US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endParaRPr lang="id-ID" sz="1400" b="1" dirty="0">
              <a:solidFill>
                <a:schemeClr val="bg1"/>
              </a:solidFill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		  	  KEMNAKER</a:t>
            </a:r>
            <a:r>
              <a:rPr lang="en-US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RI</a:t>
            </a:r>
            <a:endParaRPr lang="id-ID" sz="1400" b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		  	  JL GATOT SUBROTO KAV 51 JAK-SEL </a:t>
            </a: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ALAMAT RUMAH 	: JL. H. NOOR NO. 49B PEJATEN BARAT </a:t>
            </a: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		  	  PASAR MINGGU JAKARTA SELATAN</a:t>
            </a:r>
            <a:endParaRPr lang="en-US" sz="1400" b="1" dirty="0">
              <a:solidFill>
                <a:schemeClr val="bg1"/>
              </a:solidFill>
              <a:latin typeface="Bookman Old Style" pitchFamily="18" charset="0"/>
              <a:ea typeface="Calibri" pitchFamily="34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TELP/FAX        	: (021) 7990634 </a:t>
            </a:r>
            <a:endParaRPr lang="id-ID" sz="1400" b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HP		: 081210223759 </a:t>
            </a:r>
          </a:p>
          <a:p>
            <a:pPr marL="693738" indent="0" eaLnBrk="1" fontAlgn="auto" hangingPunct="1">
              <a:spcBef>
                <a:spcPct val="0"/>
              </a:spcBef>
              <a:spcAft>
                <a:spcPts val="800"/>
              </a:spcAft>
              <a:buFont typeface="Wingdings 2" panose="05020102010507070707" pitchFamily="18" charset="2"/>
              <a:buNone/>
              <a:defRPr/>
            </a:pPr>
            <a:r>
              <a:rPr lang="id-ID" sz="1400" b="1" dirty="0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E-MAIL  		: wiwikwisnumurti@gmail.com</a:t>
            </a:r>
          </a:p>
        </p:txBody>
      </p:sp>
      <p:pic>
        <p:nvPicPr>
          <p:cNvPr id="4100" name="Picture 2" descr="IMG_578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2" t="37599" r="33804" b="37927"/>
          <a:stretch>
            <a:fillRect/>
          </a:stretch>
        </p:blipFill>
        <p:spPr bwMode="auto">
          <a:xfrm>
            <a:off x="7091363" y="0"/>
            <a:ext cx="2052637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177800" y="116632"/>
            <a:ext cx="5257800" cy="10160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id-ID" sz="6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 R O F I L</a:t>
            </a:r>
            <a:r>
              <a:rPr kumimoji="0" lang="id-ID" altLang="id-ID" sz="6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kumimoji="0" lang="id-ID" altLang="id-ID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8755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265" y="1433250"/>
            <a:ext cx="5747910" cy="916230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PENGATURAN SYARAT KERJA MELALUI                           PERJANJIAN KERJA BERSAMA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8388424" y="6525344"/>
            <a:ext cx="706760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Engschrift Alternate" pitchFamily="34" charset="0"/>
                <a:ea typeface="+mn-ea"/>
                <a:cs typeface="+mn-cs"/>
              </a:rPr>
              <a:t>201</a:t>
            </a:r>
            <a:r>
              <a:rPr lang="en-US" sz="2600" noProof="0" dirty="0">
                <a:solidFill>
                  <a:schemeClr val="bg1"/>
                </a:solidFill>
                <a:latin typeface="DINEngschrift Alternate" pitchFamily="34" charset="0"/>
              </a:rPr>
              <a:t>9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INEngschrift Alternate" pitchFamily="34" charset="0"/>
              <a:ea typeface="+mn-ea"/>
              <a:cs typeface="+mn-cs"/>
            </a:endParaRPr>
          </a:p>
        </p:txBody>
      </p:sp>
      <p:pic>
        <p:nvPicPr>
          <p:cNvPr id="1026" name="Picture 2" descr="C:\Users\anna\Dropbox\KERJAAN ARIF 2015\LOGO KEMNAKER 2015\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132" y="141572"/>
            <a:ext cx="3581400" cy="1137592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0"/>
            <a:ext cx="357158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60919" y="4221088"/>
            <a:ext cx="4608512" cy="103005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Oleh </a:t>
            </a:r>
            <a:r>
              <a:rPr lang="id-ID" sz="2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Dra.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Wiwik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Wisnu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Murti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, MM.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             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(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Kasubdit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 PP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dan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 PKB)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sz="24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7" name="Picture 2" descr="C:\Users\anna\Dropbox\KERJAAN ARIF 2015\LOGO KEMNAKER 2015\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265" y="116632"/>
            <a:ext cx="3581400" cy="1137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5900215" cy="93610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id-ID" altLang="id-ID" sz="4000" b="1" dirty="0">
                <a:solidFill>
                  <a:schemeClr val="tx1"/>
                </a:solidFill>
              </a:rPr>
              <a:t>HUBUNGAN INDUSTRIAL</a:t>
            </a:r>
            <a:endParaRPr lang="id-ID" alt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31641" y="1556792"/>
            <a:ext cx="6912768" cy="1224136"/>
          </a:xfrm>
        </p:spPr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terbentuk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pelaku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terdiri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unsur</a:t>
            </a:r>
            <a:r>
              <a:rPr lang="en-US" altLang="id-ID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pengusaha</a:t>
            </a:r>
            <a:r>
              <a:rPr lang="en-US" altLang="id-ID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id-ID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id-ID" altLang="id-ID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/buruh</a:t>
            </a:r>
            <a:r>
              <a:rPr lang="en-US" altLang="id-ID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id-ID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id-ID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US" altLang="id-ID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didasarkan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nilai-nilai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Pancasila </a:t>
            </a:r>
            <a:r>
              <a:rPr lang="en-US" altLang="id-ID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UUD</a:t>
            </a:r>
            <a:r>
              <a:rPr lang="id-ID" alt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1945</a:t>
            </a:r>
            <a:endParaRPr lang="en-US" alt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3405685" y="3518221"/>
            <a:ext cx="2966515" cy="18388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462897" y="5189521"/>
            <a:ext cx="192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PEKERJA/BURUH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9952" y="2852936"/>
            <a:ext cx="1573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PEMERINTAH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44668" y="5219908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PENGUSAHA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8760" y="4383780"/>
            <a:ext cx="174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Hub Industrial Yang </a:t>
            </a:r>
            <a:r>
              <a:rPr lang="en-US" sz="1600" dirty="0" err="1">
                <a:solidFill>
                  <a:schemeClr val="bg1"/>
                </a:solidFill>
                <a:latin typeface="Agency FB" panose="020B0503020202020204" pitchFamily="34" charset="0"/>
              </a:rPr>
              <a:t>Harmonis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gency FB" panose="020B0503020202020204" pitchFamily="34" charset="0"/>
              </a:rPr>
              <a:t>Dinamis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gency FB" panose="020B0503020202020204" pitchFamily="34" charset="0"/>
              </a:rPr>
              <a:t>dan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gency FB" panose="020B0503020202020204" pitchFamily="34" charset="0"/>
              </a:rPr>
              <a:t>Berkeadilan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75856" y="5558853"/>
            <a:ext cx="29478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15009" y="5558852"/>
            <a:ext cx="3145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Perundingan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Kesepakatan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PKB</a:t>
            </a:r>
          </a:p>
          <a:p>
            <a:pPr algn="ctr"/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(Employee Engagement)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581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614956"/>
              </p:ext>
            </p:extLst>
          </p:nvPr>
        </p:nvGraphicFramePr>
        <p:xfrm>
          <a:off x="611560" y="1340768"/>
          <a:ext cx="806406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1"/>
          <p:cNvSpPr txBox="1">
            <a:spLocks/>
          </p:cNvSpPr>
          <p:nvPr/>
        </p:nvSpPr>
        <p:spPr>
          <a:xfrm>
            <a:off x="6045200" y="1606550"/>
            <a:ext cx="2432050" cy="1677988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93663" indent="-11113" eaLnBrk="1" fontAlgn="auto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id-ID" sz="1400" dirty="0">
                <a:solidFill>
                  <a:schemeClr val="tx1"/>
                </a:solidFill>
              </a:rPr>
              <a:t>Adalah Pengaturan mengenai hak dan kewajiban dan tata tertib perusahaan yang belum diatur dalam peraturan perundang-undangan.</a:t>
            </a:r>
          </a:p>
        </p:txBody>
      </p:sp>
      <p:sp>
        <p:nvSpPr>
          <p:cNvPr id="3" name="Striped Right Arrow 2"/>
          <p:cNvSpPr/>
          <p:nvPr/>
        </p:nvSpPr>
        <p:spPr>
          <a:xfrm>
            <a:off x="5651500" y="2205038"/>
            <a:ext cx="393700" cy="846137"/>
          </a:xfrm>
          <a:prstGeom prst="stripedRightArrow">
            <a:avLst/>
          </a:prstGeom>
          <a:solidFill>
            <a:srgbClr val="90C22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841722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Rockwell" panose="02060603020205020403" pitchFamily="18" charset="0"/>
              </a:rPr>
              <a:t>Syarat</a:t>
            </a:r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Kerja</a:t>
            </a:r>
            <a:endParaRPr lang="en-US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2951403" y="1005520"/>
            <a:ext cx="3384376" cy="7200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9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4" descr="C:\Users\PK\Desktop\Subdit PP PKB\DIALOG PKB Kawasan Industri\Gambar Backgrond\50244_simple-green-themes-backgrounds-abstract-green-nature-ppt_1024x768_h.jpg"/>
          <p:cNvPicPr>
            <a:picLocks noChangeAspect="1" noChangeArrowheads="1"/>
          </p:cNvPicPr>
          <p:nvPr/>
        </p:nvPicPr>
        <p:blipFill>
          <a:blip r:embed="rId2" cstate="print"/>
          <a:srcRect l="81548" b="4216"/>
          <a:stretch>
            <a:fillRect/>
          </a:stretch>
        </p:blipFill>
        <p:spPr bwMode="auto">
          <a:xfrm rot="16200000">
            <a:off x="4013200" y="-4013200"/>
            <a:ext cx="1143000" cy="916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791200" cy="8382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id-I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PENGERTIAN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PKB</a:t>
            </a:r>
          </a:p>
        </p:txBody>
      </p:sp>
      <p:sp>
        <p:nvSpPr>
          <p:cNvPr id="11" name="Wave 10"/>
          <p:cNvSpPr/>
          <p:nvPr/>
        </p:nvSpPr>
        <p:spPr>
          <a:xfrm>
            <a:off x="504271" y="1273278"/>
            <a:ext cx="7924800" cy="4779938"/>
          </a:xfrm>
          <a:prstGeom prst="wave">
            <a:avLst>
              <a:gd name="adj1" fmla="val 4971"/>
              <a:gd name="adj2" fmla="val 0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Perjanjian yang merupakan </a:t>
            </a:r>
            <a:r>
              <a:rPr lang="id-ID" sz="2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hasil perundingan</a:t>
            </a: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antara </a:t>
            </a:r>
            <a:r>
              <a:rPr lang="id-ID" sz="2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Serikat Pekerja </a:t>
            </a: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 beberapa  Serikat Pekerja yang </a:t>
            </a:r>
            <a:r>
              <a:rPr lang="id-ID" sz="2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tercatat pada instansi </a:t>
            </a: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yang bertanggung jawab dibidang ketenagakerjaan, dengan </a:t>
            </a:r>
            <a:r>
              <a:rPr lang="id-ID" sz="2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pengusaha</a:t>
            </a: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atau beberapa pengusaha atau perkumpulan pengusaha yang </a:t>
            </a:r>
            <a:r>
              <a:rPr lang="id-ID" sz="2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memuat syarat-syarat kerja</a:t>
            </a: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id-ID" sz="2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hak dan kewajiban</a:t>
            </a: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2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kedua belah pihak.</a:t>
            </a:r>
            <a:r>
              <a:rPr lang="id-I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lang="id-ID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8742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UU No.13/2003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pasal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No.21</a:t>
            </a:r>
          </a:p>
          <a:p>
            <a:pPr marL="98742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84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0"/>
          <p:cNvPicPr>
            <a:picLocks noChangeAspect="1"/>
          </p:cNvPicPr>
          <p:nvPr/>
        </p:nvPicPr>
        <p:blipFill>
          <a:blip r:embed="rId3" cstate="print"/>
          <a:srcRect l="8017" t="11011" r="8669" b="13992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1240" y="304800"/>
            <a:ext cx="3686944" cy="639763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DASAR HUKUM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2400300" y="2057400"/>
            <a:ext cx="4343400" cy="4267200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60548042"/>
              </p:ext>
            </p:extLst>
          </p:nvPr>
        </p:nvGraphicFramePr>
        <p:xfrm>
          <a:off x="1066800" y="1189856"/>
          <a:ext cx="7537648" cy="5047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7" name="Straight Connector 6"/>
          <p:cNvCxnSpPr/>
          <p:nvPr/>
        </p:nvCxnSpPr>
        <p:spPr>
          <a:xfrm flipH="1">
            <a:off x="1835696" y="1844824"/>
            <a:ext cx="564605" cy="648072"/>
          </a:xfrm>
          <a:prstGeom prst="line">
            <a:avLst/>
          </a:prstGeom>
          <a:ln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2" name="Date Placeholder 103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3" name="Slide Number Placeholder 10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3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715000" cy="8382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id-I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FUNGSI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PKB</a:t>
            </a:r>
          </a:p>
        </p:txBody>
      </p:sp>
      <p:pic>
        <p:nvPicPr>
          <p:cNvPr id="12292" name="Picture 8"/>
          <p:cNvPicPr>
            <a:picLocks noChangeAspect="1"/>
          </p:cNvPicPr>
          <p:nvPr/>
        </p:nvPicPr>
        <p:blipFill>
          <a:blip r:embed="rId3" cstate="print"/>
          <a:srcRect l="8017" t="11011" r="8669" b="13992"/>
          <a:stretch>
            <a:fillRect/>
          </a:stretch>
        </p:blipFill>
        <p:spPr bwMode="auto">
          <a:xfrm>
            <a:off x="25400" y="5820713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41300" y="1346200"/>
            <a:ext cx="8597900" cy="4605338"/>
            <a:chOff x="241448" y="1346518"/>
            <a:chExt cx="8597752" cy="4605159"/>
          </a:xfrm>
        </p:grpSpPr>
        <p:sp>
          <p:nvSpPr>
            <p:cNvPr id="15" name="Flowchart: Process 14"/>
            <p:cNvSpPr/>
            <p:nvPr/>
          </p:nvSpPr>
          <p:spPr>
            <a:xfrm>
              <a:off x="397020" y="3048252"/>
              <a:ext cx="2193887" cy="2865327"/>
            </a:xfrm>
            <a:prstGeom prst="flowChartProces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1517776" y="1538599"/>
              <a:ext cx="2492332" cy="2331946"/>
            </a:xfrm>
            <a:prstGeom prst="flowChartProcess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400" dirty="0"/>
            </a:p>
          </p:txBody>
        </p:sp>
        <p:sp>
          <p:nvSpPr>
            <p:cNvPr id="16" name="Flowchart: Process 15"/>
            <p:cNvSpPr/>
            <p:nvPr/>
          </p:nvSpPr>
          <p:spPr>
            <a:xfrm>
              <a:off x="3413218" y="2152937"/>
              <a:ext cx="2057365" cy="2585937"/>
            </a:xfrm>
            <a:prstGeom prst="flowChartProcess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400" dirty="0"/>
            </a:p>
          </p:txBody>
        </p:sp>
        <p:sp>
          <p:nvSpPr>
            <p:cNvPr id="17" name="Flowchart: Process 16"/>
            <p:cNvSpPr/>
            <p:nvPr/>
          </p:nvSpPr>
          <p:spPr>
            <a:xfrm>
              <a:off x="5257862" y="1757665"/>
              <a:ext cx="2492332" cy="2585936"/>
            </a:xfrm>
            <a:prstGeom prst="flowChartProcess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Flowchart: Process 17"/>
            <p:cNvSpPr/>
            <p:nvPr/>
          </p:nvSpPr>
          <p:spPr>
            <a:xfrm>
              <a:off x="6862797" y="3519722"/>
              <a:ext cx="1976403" cy="2431955"/>
            </a:xfrm>
            <a:prstGeom prst="flowChartProcess">
              <a:avLst/>
            </a:prstGeom>
            <a:solidFill>
              <a:srgbClr val="008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6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7495" y="4115010"/>
              <a:ext cx="2247861" cy="17541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Mengatur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hubungan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kerja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hak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kewajiban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kedua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belah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pihak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secara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tegas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jelas</a:t>
              </a:r>
              <a:endPara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33651" y="2013242"/>
              <a:ext cx="1906555" cy="17541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Sebagai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alat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kontrol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alat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ukur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terhadap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pelaksanaan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hubungan</a:t>
              </a:r>
              <a:r>
                <a:rPr lang="en-US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industrial</a:t>
              </a:r>
              <a:endParaRPr 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40206" y="3219695"/>
              <a:ext cx="1862105" cy="120010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Mengantisipasi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permasalahan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kemudian</a:t>
              </a:r>
              <a:r>
                <a:rPr lang="en-US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hari</a:t>
              </a:r>
              <a:endParaRPr lang="id-I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132452" y="1992606"/>
              <a:ext cx="1870043" cy="23081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b="1" dirty="0" err="1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Memberi</a:t>
              </a:r>
              <a:r>
                <a:rPr lang="en-US" altLang="en-US" b="1" dirty="0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petunjuk</a:t>
              </a:r>
              <a:r>
                <a:rPr lang="en-US" altLang="en-US" b="1" dirty="0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terhadap</a:t>
              </a:r>
              <a:r>
                <a:rPr lang="en-US" altLang="en-US" b="1" dirty="0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mekanisme</a:t>
              </a:r>
              <a:r>
                <a:rPr lang="en-US" altLang="en-US" b="1" dirty="0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penyelesaian</a:t>
              </a:r>
              <a:r>
                <a:rPr lang="en-US" altLang="en-US" b="1" dirty="0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perselisihan</a:t>
              </a:r>
              <a:r>
                <a:rPr lang="en-US" altLang="en-US" b="1" dirty="0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hubungan</a:t>
              </a:r>
              <a:r>
                <a:rPr lang="en-US" altLang="en-US" b="1" dirty="0">
                  <a:solidFill>
                    <a:srgbClr val="008E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industrial</a:t>
              </a:r>
              <a:endParaRPr lang="id-ID" b="1" dirty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934233" y="4153109"/>
              <a:ext cx="1885918" cy="14779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Memberikan</a:t>
              </a:r>
              <a:r>
                <a:rPr lang="en-US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kepastian</a:t>
              </a:r>
              <a:r>
                <a:rPr lang="en-US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hukum</a:t>
              </a:r>
              <a:r>
                <a:rPr lang="en-US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dalam</a:t>
              </a:r>
              <a:r>
                <a:rPr lang="en-US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sebuah</a:t>
              </a:r>
              <a:r>
                <a:rPr lang="en-US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bentuk</a:t>
              </a:r>
              <a:r>
                <a:rPr lang="en-US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hubungan</a:t>
              </a:r>
              <a:r>
                <a:rPr lang="en-US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kerj</a:t>
              </a:r>
              <a:r>
                <a:rPr lang="id-ID" alt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id-ID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1448" y="2819400"/>
              <a:ext cx="444352" cy="70788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id-ID" sz="4000" b="1" dirty="0">
                  <a:ln/>
                  <a:solidFill>
                    <a:schemeClr val="accent3"/>
                  </a:solidFill>
                </a:rPr>
                <a:t>1</a:t>
              </a:r>
              <a:endParaRPr lang="en-US" sz="400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22621" y="1346518"/>
              <a:ext cx="444352" cy="70788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id-ID" sz="4000" b="1" dirty="0">
                  <a:ln/>
                  <a:solidFill>
                    <a:schemeClr val="accent3"/>
                  </a:solidFill>
                </a:rPr>
                <a:t>2</a:t>
              </a:r>
              <a:endParaRPr lang="en-US" sz="400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62132" y="1944731"/>
              <a:ext cx="444352" cy="70788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id-ID" sz="4000" b="1" dirty="0">
                  <a:ln/>
                  <a:solidFill>
                    <a:schemeClr val="accent3"/>
                  </a:solidFill>
                </a:rPr>
                <a:t>3</a:t>
              </a:r>
              <a:endParaRPr lang="en-US" sz="400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002626" y="1478443"/>
              <a:ext cx="444352" cy="70788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id-ID" sz="4000" b="1" dirty="0">
                  <a:ln/>
                  <a:solidFill>
                    <a:schemeClr val="accent3"/>
                  </a:solidFill>
                </a:rPr>
                <a:t>4</a:t>
              </a:r>
              <a:endParaRPr lang="en-US" sz="400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079128" y="3255380"/>
              <a:ext cx="444352" cy="70788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id-ID" sz="4000" b="1" dirty="0">
                  <a:ln/>
                  <a:solidFill>
                    <a:schemeClr val="accent3"/>
                  </a:solidFill>
                </a:rPr>
                <a:t>5</a:t>
              </a:r>
              <a:endParaRPr lang="en-US" sz="4000" b="1" dirty="0">
                <a:ln/>
                <a:solidFill>
                  <a:schemeClr val="accent3"/>
                </a:solidFill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54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6"/>
          <p:cNvPicPr>
            <a:picLocks noChangeAspect="1"/>
          </p:cNvPicPr>
          <p:nvPr/>
        </p:nvPicPr>
        <p:blipFill>
          <a:blip r:embed="rId2" cstate="print"/>
          <a:srcRect l="8017" t="11011" r="8669" b="13992"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itle 1"/>
          <p:cNvSpPr>
            <a:spLocks noGrp="1"/>
          </p:cNvSpPr>
          <p:nvPr>
            <p:ph type="title"/>
          </p:nvPr>
        </p:nvSpPr>
        <p:spPr>
          <a:xfrm>
            <a:off x="457200" y="195263"/>
            <a:ext cx="4953000" cy="914400"/>
          </a:xfrm>
        </p:spPr>
        <p:txBody>
          <a:bodyPr/>
          <a:lstStyle/>
          <a:p>
            <a:pPr algn="l" eaLnBrk="1" hangingPunct="1"/>
            <a:r>
              <a:rPr lang="id-ID" altLang="id-ID" dirty="0">
                <a:solidFill>
                  <a:schemeClr val="bg1"/>
                </a:solidFill>
                <a:latin typeface="Berlin Sans FB Demi" pitchFamily="34" charset="0"/>
              </a:rPr>
              <a:t>T U J U A N</a:t>
            </a:r>
            <a:endParaRPr lang="en-US" altLang="id-ID" dirty="0">
              <a:solidFill>
                <a:schemeClr val="bg1"/>
              </a:solidFill>
              <a:latin typeface="Berlin Sans FB Demi" pitchFamily="34" charset="0"/>
            </a:endParaRPr>
          </a:p>
        </p:txBody>
      </p:sp>
      <p:sp>
        <p:nvSpPr>
          <p:cNvPr id="2" name="Hexagon 1"/>
          <p:cNvSpPr/>
          <p:nvPr/>
        </p:nvSpPr>
        <p:spPr>
          <a:xfrm>
            <a:off x="849313" y="1981200"/>
            <a:ext cx="7577137" cy="804863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altLang="en-US" sz="2400" dirty="0"/>
              <a:t>Mempertegas dan memperjelas hak-hak dan kewajiban  Pekerja dan Pengusaha</a:t>
            </a:r>
            <a:endParaRPr lang="id-ID" sz="2400" dirty="0"/>
          </a:p>
        </p:txBody>
      </p:sp>
      <p:sp>
        <p:nvSpPr>
          <p:cNvPr id="9" name="Hexagon 8"/>
          <p:cNvSpPr/>
          <p:nvPr/>
        </p:nvSpPr>
        <p:spPr>
          <a:xfrm>
            <a:off x="849313" y="2971800"/>
            <a:ext cx="7572375" cy="1050925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altLang="en-US" sz="2400" dirty="0">
                <a:solidFill>
                  <a:srgbClr val="FF0000"/>
                </a:solidFill>
              </a:rPr>
              <a:t>Memperteguh dan menciptakan hubungan industrial yang harmonis dalam perusahaan</a:t>
            </a:r>
            <a:endParaRPr lang="id-ID" sz="2400" dirty="0">
              <a:solidFill>
                <a:srgbClr val="FF0000"/>
              </a:solidFill>
            </a:endParaRPr>
          </a:p>
        </p:txBody>
      </p:sp>
      <p:sp>
        <p:nvSpPr>
          <p:cNvPr id="10" name="Hexagon 9"/>
          <p:cNvSpPr/>
          <p:nvPr/>
        </p:nvSpPr>
        <p:spPr>
          <a:xfrm>
            <a:off x="849313" y="4267200"/>
            <a:ext cx="7572375" cy="1600200"/>
          </a:xfrm>
          <a:prstGeom prst="hexagon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altLang="en-US" sz="2400" dirty="0"/>
              <a:t>Menetapkan secara bersama syarat-syarat kerja, keadaan industrial yang harmonis dan atau hubungan ketenagakerjaan yang belum diatur dalam peraturan perundangan</a:t>
            </a:r>
            <a:endParaRPr lang="id-ID" sz="24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98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/>
          <p:cNvPicPr>
            <a:picLocks noChangeAspect="1"/>
          </p:cNvPicPr>
          <p:nvPr/>
        </p:nvPicPr>
        <p:blipFill>
          <a:blip r:embed="rId2" cstate="print"/>
          <a:srcRect l="8017" t="11011" r="8669" b="13992"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itle 1"/>
          <p:cNvSpPr>
            <a:spLocks noGrp="1"/>
          </p:cNvSpPr>
          <p:nvPr>
            <p:ph type="title"/>
          </p:nvPr>
        </p:nvSpPr>
        <p:spPr>
          <a:xfrm>
            <a:off x="457200" y="339279"/>
            <a:ext cx="6203032" cy="56944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id-ID" altLang="id-ID" dirty="0">
                <a:solidFill>
                  <a:schemeClr val="bg1"/>
                </a:solidFill>
                <a:latin typeface="Berlin Sans FB Demi" pitchFamily="34" charset="0"/>
              </a:rPr>
              <a:t>KENAPA PERLU PKB?</a:t>
            </a:r>
            <a:br>
              <a:rPr lang="id-ID" altLang="id-ID" dirty="0">
                <a:solidFill>
                  <a:schemeClr val="bg1"/>
                </a:solidFill>
                <a:latin typeface="Berlin Sans FB Demi" pitchFamily="34" charset="0"/>
              </a:rPr>
            </a:br>
            <a:endParaRPr lang="en-US" altLang="id-ID" dirty="0">
              <a:solidFill>
                <a:schemeClr val="bg1"/>
              </a:solidFill>
              <a:latin typeface="Berlin Sans FB Demi" pitchFamily="34" charset="0"/>
            </a:endParaRPr>
          </a:p>
        </p:txBody>
      </p:sp>
      <p:sp>
        <p:nvSpPr>
          <p:cNvPr id="14342" name="Content Placeholder 1"/>
          <p:cNvSpPr>
            <a:spLocks noGrp="1"/>
          </p:cNvSpPr>
          <p:nvPr>
            <p:ph idx="1"/>
          </p:nvPr>
        </p:nvSpPr>
        <p:spPr>
          <a:xfrm>
            <a:off x="457200" y="1412776"/>
            <a:ext cx="8888016" cy="446449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b="1" dirty="0">
                <a:solidFill>
                  <a:schemeClr val="bg1"/>
                </a:solidFill>
              </a:rPr>
              <a:t>Karena Sifat PKB :</a:t>
            </a:r>
          </a:p>
          <a:p>
            <a:r>
              <a:rPr lang="id-ID" dirty="0">
                <a:solidFill>
                  <a:schemeClr val="bg1"/>
                </a:solidFill>
              </a:rPr>
              <a:t>Lex Spesialis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hukum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bersifat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khusus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id-ID" dirty="0">
              <a:solidFill>
                <a:schemeClr val="bg1"/>
              </a:solidFill>
            </a:endParaRPr>
          </a:p>
          <a:p>
            <a:r>
              <a:rPr lang="id-ID" dirty="0">
                <a:solidFill>
                  <a:schemeClr val="bg1"/>
                </a:solidFill>
              </a:rPr>
              <a:t>Kesepakatan ( Mengikat Para Pihak )</a:t>
            </a:r>
          </a:p>
          <a:p>
            <a:r>
              <a:rPr lang="id-ID" dirty="0">
                <a:solidFill>
                  <a:schemeClr val="bg1"/>
                </a:solidFill>
              </a:rPr>
              <a:t>Lebih baik dari Normatif</a:t>
            </a:r>
          </a:p>
          <a:p>
            <a:r>
              <a:rPr lang="id-ID" dirty="0">
                <a:solidFill>
                  <a:schemeClr val="bg1"/>
                </a:solidFill>
              </a:rPr>
              <a:t>Melengkapi UU Ketenagakerjaan ( UUK hanya mengatur yang bersifat umum )</a:t>
            </a:r>
          </a:p>
          <a:p>
            <a:r>
              <a:rPr lang="id-ID" dirty="0">
                <a:solidFill>
                  <a:schemeClr val="bg1"/>
                </a:solidFill>
              </a:rPr>
              <a:t>Aspiratif</a:t>
            </a:r>
          </a:p>
          <a:p>
            <a:r>
              <a:rPr lang="id-ID" dirty="0">
                <a:solidFill>
                  <a:schemeClr val="bg1"/>
                </a:solidFill>
              </a:rPr>
              <a:t>Flexible ( Sesuai Kebutuhan )</a:t>
            </a:r>
          </a:p>
          <a:p>
            <a:r>
              <a:rPr lang="id-ID" dirty="0">
                <a:solidFill>
                  <a:schemeClr val="bg1"/>
                </a:solidFill>
              </a:rPr>
              <a:t>Ideal</a:t>
            </a:r>
          </a:p>
          <a:p>
            <a:r>
              <a:rPr lang="id-ID" dirty="0">
                <a:solidFill>
                  <a:schemeClr val="bg1"/>
                </a:solidFill>
              </a:rPr>
              <a:t>Rasional</a:t>
            </a:r>
          </a:p>
          <a:p>
            <a:r>
              <a:rPr lang="id-ID" b="1" dirty="0">
                <a:solidFill>
                  <a:schemeClr val="bg1"/>
                </a:solidFill>
              </a:rPr>
              <a:t>Sumber Hukum Paling Objective</a:t>
            </a:r>
          </a:p>
          <a:p>
            <a:endParaRPr lang="id-ID" dirty="0">
              <a:solidFill>
                <a:schemeClr val="bg1"/>
              </a:solidFill>
            </a:endParaRPr>
          </a:p>
          <a:p>
            <a:endParaRPr lang="id-ID" dirty="0"/>
          </a:p>
          <a:p>
            <a:endParaRPr lang="id-ID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3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51881" y="1221549"/>
            <a:ext cx="11683193" cy="19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178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42900" defTabSz="685800">
              <a:tabLst>
                <a:tab pos="2383631" algn="l"/>
              </a:tabLst>
              <a:defRPr/>
            </a:pPr>
            <a:r>
              <a:rPr lang="id-ID" altLang="en-US" sz="825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id-ID" altLang="en-US" sz="1350">
              <a:solidFill>
                <a:prstClr val="black"/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348969" y="474781"/>
            <a:ext cx="7149480" cy="84172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Rockwell" panose="02060603020205020403" pitchFamily="18" charset="0"/>
              </a:rPr>
              <a:t>JENIS PKB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261702"/>
              </p:ext>
            </p:extLst>
          </p:nvPr>
        </p:nvGraphicFramePr>
        <p:xfrm>
          <a:off x="208112" y="1162918"/>
          <a:ext cx="889248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245283" y="4329100"/>
            <a:ext cx="1556004" cy="1908212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PKB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pertama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kali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81854" y="3861048"/>
            <a:ext cx="2415775" cy="20162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PKB yang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diperbaharui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setelah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masa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berlaku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PKB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periode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sebelumnya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berakhir</a:t>
            </a:r>
            <a:endParaRPr lang="en-US" sz="1600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0" y="3320988"/>
            <a:ext cx="2440360" cy="20162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Rockwell" panose="02060603020205020403" pitchFamily="18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PKB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periode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sebelumnya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diperpanjang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(</a:t>
            </a:r>
            <a:r>
              <a:rPr lang="en-US" sz="1600" i="1" dirty="0" err="1">
                <a:solidFill>
                  <a:schemeClr val="tx1"/>
                </a:solidFill>
                <a:latin typeface="Rockwell" panose="02060603020205020403" pitchFamily="18" charset="0"/>
              </a:rPr>
              <a:t>tanpa</a:t>
            </a:r>
            <a:r>
              <a:rPr lang="en-US" sz="1600" i="1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Rockwell" panose="02060603020205020403" pitchFamily="18" charset="0"/>
              </a:rPr>
              <a:t>perubahan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) 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karena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perundingan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PKB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pembaharuan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belum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selesai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236296" y="2708920"/>
            <a:ext cx="1683729" cy="20162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Perubahan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isi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PKB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Masa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Berlaku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PKB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belum</a:t>
            </a:r>
            <a:r>
              <a:rPr lang="en-US" sz="16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Rockwell" panose="02060603020205020403" pitchFamily="18" charset="0"/>
              </a:rPr>
              <a:t>berakhir</a:t>
            </a:r>
            <a:endParaRPr lang="en-US" sz="1600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570295" y="3758766"/>
            <a:ext cx="831211" cy="36004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3148458" y="3284984"/>
            <a:ext cx="831211" cy="36004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5508104" y="2750654"/>
            <a:ext cx="831211" cy="36004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662554" y="2164525"/>
            <a:ext cx="831211" cy="36004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81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8680"/>
            <a:ext cx="7742664" cy="563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id-ID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Materi</a:t>
            </a:r>
            <a:r>
              <a:rPr lang="id-ID" altLang="id-ID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/Content </a:t>
            </a:r>
            <a:r>
              <a:rPr lang="en-US" altLang="id-ID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Dalam</a:t>
            </a:r>
            <a:r>
              <a:rPr lang="en-US" altLang="id-ID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PKB</a:t>
            </a:r>
            <a:endParaRPr lang="en-GB" sz="3200" b="1" dirty="0">
              <a:solidFill>
                <a:srgbClr val="E200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6933354"/>
              </p:ext>
            </p:extLst>
          </p:nvPr>
        </p:nvGraphicFramePr>
        <p:xfrm>
          <a:off x="287700" y="1628800"/>
          <a:ext cx="8534400" cy="4649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7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793" y="260648"/>
            <a:ext cx="7896251" cy="79598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Arial" charset="0"/>
              </a:rPr>
              <a:t>Pihak Pihak Dalam Penyusunan P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Arial" charset="0"/>
              </a:rPr>
              <a:t>KB</a:t>
            </a:r>
            <a:endParaRPr lang="en-US" sz="3200" b="1" dirty="0">
              <a:solidFill>
                <a:schemeClr val="accent2"/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07504" y="404664"/>
          <a:ext cx="7200800" cy="2490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5" name="Content Placeholder 2"/>
          <p:cNvSpPr txBox="1">
            <a:spLocks/>
          </p:cNvSpPr>
          <p:nvPr/>
        </p:nvSpPr>
        <p:spPr bwMode="auto">
          <a:xfrm>
            <a:off x="1354939" y="1988158"/>
            <a:ext cx="7323006" cy="996124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457200" indent="-457200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>
                <a:latin typeface="Rockwell" panose="02060603020205020403" pitchFamily="18" charset="0"/>
              </a:rPr>
              <a:t>SP/SB </a:t>
            </a:r>
            <a:r>
              <a:rPr lang="id-ID" altLang="en-US" sz="1800" dirty="0">
                <a:latin typeface="Rockwell" panose="02060603020205020403" pitchFamily="18" charset="0"/>
              </a:rPr>
              <a:t>tersebut berhak mewakili pekerja/buruh dalam perundingan </a:t>
            </a:r>
            <a:r>
              <a:rPr lang="en-US" altLang="en-US" sz="1800" dirty="0">
                <a:latin typeface="Rockwell" panose="02060603020205020403" pitchFamily="18" charset="0"/>
              </a:rPr>
              <a:t>PKB </a:t>
            </a:r>
            <a:r>
              <a:rPr lang="id-ID" altLang="en-US" sz="1800" dirty="0">
                <a:latin typeface="Rockwell" panose="02060603020205020403" pitchFamily="18" charset="0"/>
              </a:rPr>
              <a:t>dengan pengusaha apabila memiliki jumlah </a:t>
            </a:r>
            <a:r>
              <a:rPr lang="id-ID" altLang="en-US" sz="1800" dirty="0">
                <a:solidFill>
                  <a:srgbClr val="FFFF00"/>
                </a:solidFill>
                <a:latin typeface="Rockwell" panose="02060603020205020403" pitchFamily="18" charset="0"/>
              </a:rPr>
              <a:t>anggota lebih dari 50% </a:t>
            </a:r>
            <a:r>
              <a:rPr lang="id-ID" altLang="en-US" sz="1800" dirty="0">
                <a:latin typeface="Rockwell" panose="02060603020205020403" pitchFamily="18" charset="0"/>
              </a:rPr>
              <a:t>dari jumlah seluruh pekerja/buruh di perusahaan</a:t>
            </a:r>
            <a:r>
              <a:rPr lang="en-US" altLang="en-US" sz="1800" dirty="0">
                <a:latin typeface="Rockwell" panose="02060603020205020403" pitchFamily="18" charset="0"/>
              </a:rPr>
              <a:t>.</a:t>
            </a:r>
            <a:endParaRPr lang="id-ID" altLang="en-US" sz="1800" dirty="0">
              <a:latin typeface="Rockwell" panose="02060603020205020403" pitchFamily="18" charset="0"/>
            </a:endParaRPr>
          </a:p>
        </p:txBody>
      </p:sp>
      <p:cxnSp>
        <p:nvCxnSpPr>
          <p:cNvPr id="7" name="Elbow Connector 6"/>
          <p:cNvCxnSpPr>
            <a:endCxn id="25605" idx="1"/>
          </p:cNvCxnSpPr>
          <p:nvPr/>
        </p:nvCxnSpPr>
        <p:spPr>
          <a:xfrm rot="16200000" flipH="1">
            <a:off x="768793" y="1900074"/>
            <a:ext cx="773698" cy="398594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384395" y="3219819"/>
            <a:ext cx="7293549" cy="17543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en-US" dirty="0" err="1">
                <a:solidFill>
                  <a:srgbClr val="FFFF00"/>
                </a:solidFill>
                <a:latin typeface="Rockwell" panose="02060603020205020403" pitchFamily="18" charset="0"/>
              </a:rPr>
              <a:t>Apabila</a:t>
            </a:r>
            <a:r>
              <a:rPr lang="en-US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id-ID" dirty="0">
                <a:solidFill>
                  <a:srgbClr val="FFFF00"/>
                </a:solidFill>
                <a:latin typeface="Rockwell" panose="02060603020205020403" pitchFamily="18" charset="0"/>
              </a:rPr>
              <a:t>tidak memiliki jumlah anggota lebih dari 50% </a:t>
            </a:r>
            <a:r>
              <a:rPr lang="id-ID" dirty="0">
                <a:solidFill>
                  <a:srgbClr val="002060"/>
                </a:solidFill>
                <a:latin typeface="Rockwell" panose="02060603020205020403" pitchFamily="18" charset="0"/>
              </a:rPr>
              <a:t>dari jumlah seluruh pekerja/buruh di perusahaan maka </a:t>
            </a:r>
            <a:r>
              <a:rPr lang="en-US" dirty="0">
                <a:solidFill>
                  <a:srgbClr val="002060"/>
                </a:solidFill>
                <a:latin typeface="Rockwell" panose="02060603020205020403" pitchFamily="18" charset="0"/>
              </a:rPr>
              <a:t>SP/SB </a:t>
            </a:r>
            <a:r>
              <a:rPr lang="en-US" dirty="0" err="1">
                <a:solidFill>
                  <a:srgbClr val="002060"/>
                </a:solidFill>
                <a:latin typeface="Rockwell" panose="02060603020205020403" pitchFamily="18" charset="0"/>
              </a:rPr>
              <a:t>tersebut</a:t>
            </a:r>
            <a:r>
              <a:rPr lang="id-ID" dirty="0">
                <a:solidFill>
                  <a:srgbClr val="002060"/>
                </a:solidFill>
                <a:latin typeface="Rockwell" panose="02060603020205020403" pitchFamily="18" charset="0"/>
              </a:rPr>
              <a:t> dapat mewakili pekerja/buruh dalam perundingan dengan pengusaha apabila </a:t>
            </a:r>
            <a:r>
              <a:rPr lang="en-US" dirty="0">
                <a:solidFill>
                  <a:srgbClr val="002060"/>
                </a:solidFill>
                <a:latin typeface="Rockwell" panose="02060603020205020403" pitchFamily="18" charset="0"/>
              </a:rPr>
              <a:t>SP/SB </a:t>
            </a:r>
            <a:r>
              <a:rPr lang="id-ID" dirty="0">
                <a:solidFill>
                  <a:srgbClr val="002060"/>
                </a:solidFill>
                <a:latin typeface="Rockwell" panose="02060603020205020403" pitchFamily="18" charset="0"/>
              </a:rPr>
              <a:t>yang bersangkutan </a:t>
            </a:r>
            <a:r>
              <a:rPr lang="id-ID" dirty="0">
                <a:solidFill>
                  <a:srgbClr val="FFFF00"/>
                </a:solidFill>
                <a:latin typeface="Rockwell" panose="02060603020205020403" pitchFamily="18" charset="0"/>
              </a:rPr>
              <a:t>telah mendapat dukungan lebih 50% dari jumlah seluruh pekerja/buruh di perusahaan melalui pemungutan suara. </a:t>
            </a:r>
          </a:p>
        </p:txBody>
      </p:sp>
      <p:cxnSp>
        <p:nvCxnSpPr>
          <p:cNvPr id="14" name="Elbow Connector 13"/>
          <p:cNvCxnSpPr>
            <a:endCxn id="11" idx="1"/>
          </p:cNvCxnSpPr>
          <p:nvPr/>
        </p:nvCxnSpPr>
        <p:spPr>
          <a:xfrm rot="16200000" flipH="1">
            <a:off x="-113674" y="2598912"/>
            <a:ext cx="2384459" cy="611679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354939" y="5209682"/>
            <a:ext cx="7323006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en-US" b="1" dirty="0" err="1">
                <a:solidFill>
                  <a:srgbClr val="FF0000"/>
                </a:solidFill>
              </a:rPr>
              <a:t>Apabila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dukungan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tercapai</a:t>
            </a:r>
            <a:r>
              <a:rPr lang="en-US" b="1" dirty="0"/>
              <a:t>, SP/SB </a:t>
            </a:r>
            <a:r>
              <a:rPr lang="id-ID" b="1" dirty="0"/>
              <a:t>dapat </a:t>
            </a:r>
            <a:r>
              <a:rPr lang="id-ID" b="1" dirty="0">
                <a:solidFill>
                  <a:srgbClr val="FF0000"/>
                </a:solidFill>
              </a:rPr>
              <a:t>mengajukan kembali permintaan untuk merundingkan </a:t>
            </a:r>
            <a:r>
              <a:rPr lang="en-US" b="1" dirty="0">
                <a:solidFill>
                  <a:srgbClr val="FF0000"/>
                </a:solidFill>
              </a:rPr>
              <a:t>PKB</a:t>
            </a:r>
            <a:r>
              <a:rPr lang="id-ID" b="1" dirty="0"/>
              <a:t> dengan pengusaha </a:t>
            </a:r>
            <a:r>
              <a:rPr lang="id-ID" b="1" dirty="0">
                <a:solidFill>
                  <a:srgbClr val="FF0000"/>
                </a:solidFill>
              </a:rPr>
              <a:t>setelah melampaui jangka waktu 6 (enam) bulan</a:t>
            </a:r>
            <a:r>
              <a:rPr lang="id-ID" b="1" dirty="0"/>
              <a:t> terhitung sejak dilakukannya pemungutan suara dengan mengikuti prosedur sebagaimana dimaksud dalam ayat (2).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3" y="1925950"/>
            <a:ext cx="4058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6343" y="3164604"/>
            <a:ext cx="4058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id-ID" b="1" dirty="0"/>
              <a:t>②</a:t>
            </a:r>
            <a:endParaRPr lang="en-US" dirty="0"/>
          </a:p>
        </p:txBody>
      </p:sp>
      <p:cxnSp>
        <p:nvCxnSpPr>
          <p:cNvPr id="28" name="Elbow Connector 27"/>
          <p:cNvCxnSpPr>
            <a:endCxn id="18" idx="1"/>
          </p:cNvCxnSpPr>
          <p:nvPr/>
        </p:nvCxnSpPr>
        <p:spPr>
          <a:xfrm rot="16200000" flipH="1">
            <a:off x="-1170667" y="3422739"/>
            <a:ext cx="4235825" cy="815387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978515" y="5121491"/>
            <a:ext cx="40588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d-ID" b="1" dirty="0"/>
              <a:t>③</a:t>
            </a:r>
            <a:endParaRPr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45296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1450" y="2852936"/>
            <a:ext cx="7736386" cy="1953343"/>
          </a:xfrm>
          <a:solidFill>
            <a:schemeClr val="accent4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400" b="1" dirty="0">
                <a:solidFill>
                  <a:srgbClr val="FFFF00"/>
                </a:solidFill>
              </a:rPr>
              <a:t>J</a:t>
            </a:r>
            <a:r>
              <a:rPr lang="id-ID" sz="2400" b="1" dirty="0">
                <a:solidFill>
                  <a:srgbClr val="FFFF00"/>
                </a:solidFill>
              </a:rPr>
              <a:t>umlah SP/SB yang berhak mewakili dalam suatu perusahaan harus dibatasi secara wajar atau proporsional yaitu maksimal </a:t>
            </a:r>
            <a:r>
              <a:rPr lang="id-ID" sz="2400" b="1" dirty="0">
                <a:solidFill>
                  <a:srgbClr val="002060"/>
                </a:solidFill>
              </a:rPr>
              <a:t>3 (tiga) SP/SB atau gabungan SP/SB yang jumlah anggotanya minimal 10% </a:t>
            </a:r>
            <a:r>
              <a:rPr lang="id-ID" sz="2400" b="1" dirty="0">
                <a:solidFill>
                  <a:srgbClr val="FFFF00"/>
                </a:solidFill>
              </a:rPr>
              <a:t>dari seluruh pekerja/buruh yang ada dalam perusahaan</a:t>
            </a:r>
            <a:r>
              <a:rPr lang="id-ID" sz="2400" dirty="0"/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70" y="332656"/>
            <a:ext cx="7016195" cy="72008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cs typeface="Arial" charset="0"/>
              </a:rPr>
              <a:t>Lanjutan</a:t>
            </a:r>
            <a:r>
              <a:rPr lang="id-ID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  <a:cs typeface="Arial" charset="0"/>
              </a:rPr>
              <a:t>...</a:t>
            </a:r>
            <a:endParaRPr lang="en-US" sz="4400" dirty="0">
              <a:solidFill>
                <a:schemeClr val="accent2"/>
              </a:solidFill>
              <a:latin typeface="Haettenschweiler" panose="020B070604090206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94829195"/>
              </p:ext>
            </p:extLst>
          </p:nvPr>
        </p:nvGraphicFramePr>
        <p:xfrm>
          <a:off x="611449" y="569200"/>
          <a:ext cx="7736386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71654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1571612"/>
          <a:ext cx="8429684" cy="50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056784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VERIFIKASI KEANGGOTAAN SP/SB                       (d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alam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SP/SB</a:t>
            </a:r>
            <a:r>
              <a:rPr lang="id-ID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00077"/>
      </p:ext>
    </p:extLst>
  </p:cSld>
  <p:clrMapOvr>
    <a:masterClrMapping/>
  </p:clrMapOvr>
  <p:transition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552" y="1331640"/>
          <a:ext cx="8429684" cy="50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117" y="188640"/>
            <a:ext cx="788611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err="1">
                <a:solidFill>
                  <a:schemeClr val="accent2"/>
                </a:solidFill>
                <a:latin typeface="Rockwell" panose="02060603020205020403" pitchFamily="18" charset="0"/>
              </a:rPr>
              <a:t>Lanjutan</a:t>
            </a:r>
            <a:r>
              <a:rPr lang="en-US" sz="3200" dirty="0">
                <a:solidFill>
                  <a:schemeClr val="accent2"/>
                </a:solidFill>
                <a:latin typeface="Rockwell" panose="02060603020205020403" pitchFamily="18" charset="0"/>
              </a:rPr>
              <a:t>…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28719"/>
      </p:ext>
    </p:extLst>
  </p:cSld>
  <p:clrMapOvr>
    <a:masterClrMapping/>
  </p:clrMapOvr>
  <p:transition>
    <p:newsfla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054061"/>
              </p:ext>
            </p:extLst>
          </p:nvPr>
        </p:nvGraphicFramePr>
        <p:xfrm>
          <a:off x="357158" y="1571612"/>
          <a:ext cx="8429684" cy="50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628945" y="428612"/>
            <a:ext cx="7886110" cy="1143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en-US" sz="3200" dirty="0" err="1">
                <a:solidFill>
                  <a:schemeClr val="accent2"/>
                </a:solidFill>
                <a:latin typeface="Rockwell" panose="02060603020205020403" pitchFamily="18" charset="0"/>
              </a:rPr>
              <a:t>Lanjutan</a:t>
            </a:r>
            <a:r>
              <a:rPr lang="en-US" sz="3200" dirty="0">
                <a:solidFill>
                  <a:schemeClr val="accent2"/>
                </a:solidFill>
                <a:latin typeface="Rockwell" panose="02060603020205020403" pitchFamily="18" charset="0"/>
              </a:rPr>
              <a:t>…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03146"/>
      </p:ext>
    </p:extLst>
  </p:cSld>
  <p:clrMapOvr>
    <a:masterClrMapping/>
  </p:clrMapOvr>
  <p:transition>
    <p:newsfla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9" name="Picture 4" descr="C:\Users\PK\Desktop\Subdit PP PKB\DIALOG PKB Kawasan Industri\Gambar Backgrond\50244_simple-green-themes-backgrounds-abstract-green-nature-ppt_1024x768_h.jpg"/>
          <p:cNvPicPr>
            <a:picLocks noChangeAspect="1" noChangeArrowheads="1"/>
          </p:cNvPicPr>
          <p:nvPr/>
        </p:nvPicPr>
        <p:blipFill>
          <a:blip r:embed="rId3" cstate="print"/>
          <a:srcRect l="81548" b="4216"/>
          <a:stretch>
            <a:fillRect/>
          </a:stretch>
        </p:blipFill>
        <p:spPr bwMode="auto">
          <a:xfrm rot="16200000">
            <a:off x="4238352" y="-3802813"/>
            <a:ext cx="692696" cy="916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11"/>
          <p:cNvPicPr>
            <a:picLocks noChangeAspect="1"/>
          </p:cNvPicPr>
          <p:nvPr/>
        </p:nvPicPr>
        <p:blipFill>
          <a:blip r:embed="rId4" cstate="print"/>
          <a:srcRect l="8017" t="11011" r="8669" b="13992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35538"/>
            <a:ext cx="6783288" cy="112871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id-ID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TAHAPAN PERUNDINGAN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PKB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572847"/>
              </p:ext>
            </p:extLst>
          </p:nvPr>
        </p:nvGraphicFramePr>
        <p:xfrm>
          <a:off x="5117704" y="1976078"/>
          <a:ext cx="3846784" cy="3212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85142391"/>
              </p:ext>
            </p:extLst>
          </p:nvPr>
        </p:nvGraphicFramePr>
        <p:xfrm>
          <a:off x="-44050" y="1564251"/>
          <a:ext cx="4760066" cy="402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5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B2028B-6164-4D4E-8D53-CBC3C2A07B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829236"/>
              </p:ext>
            </p:extLst>
          </p:nvPr>
        </p:nvGraphicFramePr>
        <p:xfrm>
          <a:off x="-115068" y="1534189"/>
          <a:ext cx="8712968" cy="4193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16" name="Slide Number Placeholder 16"/>
          <p:cNvSpPr>
            <a:spLocks noGrp="1"/>
          </p:cNvSpPr>
          <p:nvPr>
            <p:ph type="sldNum" sz="quarter" idx="12"/>
          </p:nvPr>
        </p:nvSpPr>
        <p:spPr bwMode="auto">
          <a:xfrm>
            <a:off x="8597900" y="4763"/>
            <a:ext cx="544513" cy="45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pic>
        <p:nvPicPr>
          <p:cNvPr id="13317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918" y="5175287"/>
            <a:ext cx="1646482" cy="153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PK\Desktop\Subdit PP PKB\DIALOG PKB Kawasan Industri\Gambar Backgrond\50244_simple-green-themes-backgrounds-abstract-green-nature-ppt_1024x768_h.jpg"/>
          <p:cNvPicPr>
            <a:picLocks noChangeAspect="1" noChangeArrowheads="1"/>
          </p:cNvPicPr>
          <p:nvPr/>
        </p:nvPicPr>
        <p:blipFill>
          <a:blip r:embed="rId8" cstate="print"/>
          <a:srcRect l="81548" b="4216"/>
          <a:stretch>
            <a:fillRect/>
          </a:stretch>
        </p:blipFill>
        <p:spPr bwMode="auto">
          <a:xfrm rot="16200000">
            <a:off x="4146145" y="-3970519"/>
            <a:ext cx="877109" cy="916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79512" y="188640"/>
            <a:ext cx="8712968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Ketentuan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UUK Yang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Wajib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Diatur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Pelaksanaannya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Dalam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Perjanjian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Kerja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Bersama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16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9" name="Picture 4" descr="C:\Users\PK\Desktop\Subdit PP PKB\DIALOG PKB Kawasan Industri\Gambar Backgrond\50244_simple-green-themes-backgrounds-abstract-green-nature-ppt_1024x768_h.jpg"/>
          <p:cNvPicPr>
            <a:picLocks noChangeAspect="1" noChangeArrowheads="1"/>
          </p:cNvPicPr>
          <p:nvPr/>
        </p:nvPicPr>
        <p:blipFill>
          <a:blip r:embed="rId3" cstate="print"/>
          <a:srcRect l="81548" b="4216"/>
          <a:stretch>
            <a:fillRect/>
          </a:stretch>
        </p:blipFill>
        <p:spPr bwMode="auto">
          <a:xfrm rot="16200000">
            <a:off x="4238352" y="-4049711"/>
            <a:ext cx="692696" cy="916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11"/>
          <p:cNvPicPr>
            <a:picLocks noChangeAspect="1"/>
          </p:cNvPicPr>
          <p:nvPr/>
        </p:nvPicPr>
        <p:blipFill>
          <a:blip r:embed="rId4" cstate="print"/>
          <a:srcRect l="8017" t="11011" r="8669" b="13992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12968" cy="112871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Norma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Keselamatan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dan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Kesehatan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Kerja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Dalam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UUK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D6EC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1060195"/>
            <a:ext cx="4161656" cy="4024989"/>
          </a:xfrm>
          <a:solidFill>
            <a:schemeClr val="tx1"/>
          </a:solidFill>
        </p:spPr>
        <p:txBody>
          <a:bodyPr>
            <a:normAutofit fontScale="47500" lnSpcReduction="20000"/>
          </a:bodyPr>
          <a:lstStyle/>
          <a:p>
            <a:pPr marL="68580" indent="0">
              <a:buNone/>
            </a:pPr>
            <a:r>
              <a:rPr lang="en-US" sz="4700" b="1" dirty="0" err="1">
                <a:solidFill>
                  <a:srgbClr val="002060"/>
                </a:solidFill>
              </a:rPr>
              <a:t>Pasal</a:t>
            </a:r>
            <a:r>
              <a:rPr lang="en-US" sz="4700" b="1" dirty="0">
                <a:solidFill>
                  <a:srgbClr val="002060"/>
                </a:solidFill>
              </a:rPr>
              <a:t> 86 UUK</a:t>
            </a:r>
          </a:p>
          <a:p>
            <a:pPr marL="339725" indent="-280988">
              <a:buFont typeface="+mj-lt"/>
              <a:buAutoNum type="arabicPeriod"/>
            </a:pP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buruh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633413" indent="-234950">
              <a:buNone/>
            </a:pP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keselamatan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33413" indent="-234950">
              <a:buNone/>
            </a:pP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moral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kesusilaan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endParaRPr lang="en-US" sz="3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3413" indent="-234950">
              <a:buNone/>
            </a:pP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	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perlakuan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harkat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martabat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nilai-nilai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agama.</a:t>
            </a:r>
          </a:p>
          <a:p>
            <a:pPr marL="339725" indent="-339725">
              <a:buAutoNum type="arabicPeriod" startAt="2"/>
            </a:pP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keselamatan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buruh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produktivitas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optimal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diselenggarakan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upaya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keselamatan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39725" indent="-339725">
              <a:buAutoNum type="arabicPeriod" startAt="2"/>
            </a:pP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sebagaimana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dimaksud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(1)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(2)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perundang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undangan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3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berlaku</a:t>
            </a:r>
            <a:r>
              <a:rPr lang="en-US" sz="3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" indent="0">
              <a:buNone/>
            </a:pPr>
            <a:endParaRPr lang="en-US" sz="3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788024" y="1052737"/>
            <a:ext cx="4161656" cy="2880320"/>
          </a:xfrm>
          <a:prstGeom prst="rect">
            <a:avLst/>
          </a:prstGeom>
          <a:solidFill>
            <a:schemeClr val="tx1"/>
          </a:solidFill>
        </p:spPr>
        <p:txBody>
          <a:bodyPr vert="horz">
            <a:normAutofit fontScale="85000" lnSpcReduction="20000"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>
              <a:buFont typeface="Wingdings"/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Pasal87 UUK</a:t>
            </a:r>
          </a:p>
          <a:p>
            <a:pPr marL="339725" lvl="0" indent="-280988">
              <a:buFont typeface="+mj-lt"/>
              <a:buAutoNum type="arabicPeriod"/>
            </a:pPr>
            <a:r>
              <a:rPr lang="en-US" sz="2100" dirty="0" err="1">
                <a:solidFill>
                  <a:srgbClr val="002060"/>
                </a:solidFill>
              </a:rPr>
              <a:t>Setiap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perusahaan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wajib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menerapkan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sistem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manajemen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keselamatan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kesehatan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kerja</a:t>
            </a:r>
            <a:r>
              <a:rPr lang="en-US" sz="2100" dirty="0">
                <a:solidFill>
                  <a:srgbClr val="002060"/>
                </a:solidFill>
              </a:rPr>
              <a:t> yang </a:t>
            </a:r>
            <a:r>
              <a:rPr lang="en-US" sz="2100" dirty="0" err="1">
                <a:solidFill>
                  <a:srgbClr val="002060"/>
                </a:solidFill>
              </a:rPr>
              <a:t>terintegrasi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dengan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sistem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manajemen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perusahaan</a:t>
            </a:r>
            <a:r>
              <a:rPr lang="en-US" sz="2100" dirty="0">
                <a:solidFill>
                  <a:srgbClr val="002060"/>
                </a:solidFill>
              </a:rPr>
              <a:t>.</a:t>
            </a:r>
          </a:p>
          <a:p>
            <a:pPr marL="339725" lvl="0" indent="-280988">
              <a:buFont typeface="+mj-lt"/>
              <a:buAutoNum type="arabicPeriod"/>
            </a:pPr>
            <a:r>
              <a:rPr lang="en-US" sz="2100" dirty="0" err="1">
                <a:solidFill>
                  <a:srgbClr val="002060"/>
                </a:solidFill>
              </a:rPr>
              <a:t>Ketentuan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mengenai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penerapan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sistem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manajemen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keselamatan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kesehatan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kerja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sebagaimana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dimaksud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dalam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ayat</a:t>
            </a:r>
            <a:r>
              <a:rPr lang="en-US" sz="2100" dirty="0">
                <a:solidFill>
                  <a:srgbClr val="002060"/>
                </a:solidFill>
              </a:rPr>
              <a:t> (1) </a:t>
            </a:r>
            <a:r>
              <a:rPr lang="en-US" sz="2100" dirty="0" err="1">
                <a:solidFill>
                  <a:srgbClr val="002060"/>
                </a:solidFill>
              </a:rPr>
              <a:t>diatur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dengan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Peraturan</a:t>
            </a:r>
            <a:r>
              <a:rPr lang="en-US" sz="2100" dirty="0">
                <a:solidFill>
                  <a:srgbClr val="002060"/>
                </a:solidFill>
              </a:rPr>
              <a:t> </a:t>
            </a:r>
            <a:r>
              <a:rPr lang="en-US" sz="2100" dirty="0" err="1">
                <a:solidFill>
                  <a:srgbClr val="002060"/>
                </a:solidFill>
              </a:rPr>
              <a:t>Pemerintah</a:t>
            </a:r>
            <a:r>
              <a:rPr lang="en-US" sz="2100" dirty="0">
                <a:solidFill>
                  <a:srgbClr val="002060"/>
                </a:solidFill>
              </a:rPr>
              <a:t>.</a:t>
            </a:r>
          </a:p>
          <a:p>
            <a:pPr marL="339725" indent="-280988">
              <a:buFont typeface="+mj-lt"/>
              <a:buAutoNum type="arabicPeriod"/>
            </a:pPr>
            <a:endParaRPr lang="en-US" sz="2100" dirty="0"/>
          </a:p>
        </p:txBody>
      </p:sp>
      <p:sp>
        <p:nvSpPr>
          <p:cNvPr id="6" name="Oval 5"/>
          <p:cNvSpPr/>
          <p:nvPr/>
        </p:nvSpPr>
        <p:spPr>
          <a:xfrm>
            <a:off x="4399384" y="4112542"/>
            <a:ext cx="4709120" cy="194528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Jika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disepakati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dapat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diatur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dalam</a:t>
            </a:r>
            <a:r>
              <a:rPr lang="en-US" b="1" dirty="0">
                <a:solidFill>
                  <a:schemeClr val="bg1"/>
                </a:solidFill>
              </a:rPr>
              <a:t> PKB </a:t>
            </a:r>
            <a:r>
              <a:rPr lang="en-US" b="1" dirty="0" err="1">
                <a:solidFill>
                  <a:schemeClr val="bg1"/>
                </a:solidFill>
              </a:rPr>
              <a:t>misalnya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tentang</a:t>
            </a:r>
            <a:r>
              <a:rPr lang="en-US" b="1" dirty="0">
                <a:solidFill>
                  <a:schemeClr val="bg1"/>
                </a:solidFill>
              </a:rPr>
              <a:t> : </a:t>
            </a:r>
            <a:r>
              <a:rPr lang="en-US" b="1" dirty="0" err="1">
                <a:solidFill>
                  <a:schemeClr val="bg1"/>
                </a:solidFill>
              </a:rPr>
              <a:t>pengaturan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tentang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pembentukan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alur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kerja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Panitia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Pembinaan</a:t>
            </a:r>
            <a:r>
              <a:rPr lang="en-US" b="1" dirty="0">
                <a:solidFill>
                  <a:schemeClr val="bg1"/>
                </a:solidFill>
              </a:rPr>
              <a:t> K3 (P2K3)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1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16"/>
          <p:cNvSpPr>
            <a:spLocks noGrp="1"/>
          </p:cNvSpPr>
          <p:nvPr>
            <p:ph type="sldNum" sz="quarter" idx="12"/>
          </p:nvPr>
        </p:nvSpPr>
        <p:spPr bwMode="auto">
          <a:xfrm>
            <a:off x="8597900" y="4763"/>
            <a:ext cx="544513" cy="45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4" name="Rectangle 3"/>
          <p:cNvSpPr/>
          <p:nvPr/>
        </p:nvSpPr>
        <p:spPr>
          <a:xfrm>
            <a:off x="971600" y="908720"/>
            <a:ext cx="6678488" cy="282949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Keselamatan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sehat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pekerjaannya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lingkungan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sekitar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pabrik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Keselamatan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juga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usaha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mencegah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perbuatan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selamat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yang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mengakibatkan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kecelakaan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02" name="Title 1">
            <a:extLst>
              <a:ext uri="{FF2B5EF4-FFF2-40B4-BE49-F238E27FC236}">
                <a16:creationId xmlns:a16="http://schemas.microsoft.com/office/drawing/2014/main" id="{93A3238C-22BA-4C5F-B518-70AC9688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175"/>
            <a:ext cx="6192713" cy="1143000"/>
          </a:xfrm>
          <a:solidFill>
            <a:schemeClr val="bg2">
              <a:lumMod val="50000"/>
            </a:schemeClr>
          </a:solidFill>
        </p:spPr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GB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GB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Keselamatan</a:t>
            </a:r>
            <a:r>
              <a:rPr lang="en-GB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GB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GB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GB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(K3)?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91680" y="4474135"/>
            <a:ext cx="6678488" cy="18490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/>
              <a:t>Undang-undang</a:t>
            </a:r>
            <a:r>
              <a:rPr lang="en-GB" dirty="0"/>
              <a:t> No. 1 </a:t>
            </a:r>
            <a:r>
              <a:rPr lang="en-GB" dirty="0" err="1"/>
              <a:t>Tahun</a:t>
            </a:r>
            <a:r>
              <a:rPr lang="en-GB" dirty="0"/>
              <a:t> 1970 </a:t>
            </a:r>
            <a:r>
              <a:rPr lang="en-GB" dirty="0" err="1"/>
              <a:t>tentang</a:t>
            </a:r>
            <a:r>
              <a:rPr lang="en-GB" dirty="0"/>
              <a:t> </a:t>
            </a:r>
            <a:r>
              <a:rPr lang="en-GB" dirty="0" err="1"/>
              <a:t>Keselamatan</a:t>
            </a:r>
            <a:r>
              <a:rPr lang="en-GB" dirty="0"/>
              <a:t> </a:t>
            </a:r>
            <a:r>
              <a:rPr lang="en-GB" dirty="0" err="1"/>
              <a:t>Kerja</a:t>
            </a:r>
            <a:endParaRPr lang="en-GB" dirty="0"/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/>
              <a:t>Undang-undang</a:t>
            </a:r>
            <a:r>
              <a:rPr lang="en-GB" dirty="0"/>
              <a:t> No.36 </a:t>
            </a:r>
            <a:r>
              <a:rPr lang="en-GB" dirty="0" err="1"/>
              <a:t>Tahun</a:t>
            </a:r>
            <a:r>
              <a:rPr lang="en-GB" dirty="0"/>
              <a:t> 2009 </a:t>
            </a:r>
            <a:r>
              <a:rPr lang="en-GB" dirty="0" err="1"/>
              <a:t>tentang</a:t>
            </a:r>
            <a:r>
              <a:rPr lang="en-GB" dirty="0"/>
              <a:t> </a:t>
            </a:r>
            <a:r>
              <a:rPr lang="en-GB" dirty="0" err="1"/>
              <a:t>Kesehatan</a:t>
            </a:r>
            <a:endParaRPr lang="en-GB" dirty="0"/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/>
              <a:t>Undang-undang</a:t>
            </a:r>
            <a:r>
              <a:rPr lang="en-GB" dirty="0"/>
              <a:t> No.13 </a:t>
            </a:r>
            <a:r>
              <a:rPr lang="en-GB" dirty="0" err="1"/>
              <a:t>Tahun</a:t>
            </a:r>
            <a:r>
              <a:rPr lang="en-GB" dirty="0"/>
              <a:t> 2003 </a:t>
            </a:r>
            <a:r>
              <a:rPr lang="en-GB" dirty="0" err="1"/>
              <a:t>tentang</a:t>
            </a:r>
            <a:r>
              <a:rPr lang="en-GB" dirty="0"/>
              <a:t> </a:t>
            </a:r>
            <a:r>
              <a:rPr lang="en-GB" dirty="0" err="1"/>
              <a:t>Ketenagakerjaan</a:t>
            </a:r>
            <a:r>
              <a:rPr lang="en-GB" dirty="0"/>
              <a:t> (</a:t>
            </a:r>
            <a:r>
              <a:rPr lang="en-GB" dirty="0" err="1"/>
              <a:t>Pasal</a:t>
            </a:r>
            <a:r>
              <a:rPr lang="en-GB" dirty="0"/>
              <a:t> 86-87)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9512" y="4213005"/>
            <a:ext cx="4572000" cy="52225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GB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endParaRPr lang="en-GB" sz="28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41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3A3238C-22BA-4C5F-B518-70AC9688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5613"/>
            <a:ext cx="4571999" cy="689521"/>
          </a:xfrm>
          <a:solidFill>
            <a:schemeClr val="bg2">
              <a:lumMod val="50000"/>
            </a:schemeClr>
          </a:solidFill>
        </p:spPr>
        <p:txBody>
          <a:bodyPr rtlCol="0">
            <a:normAutofit/>
          </a:bodyPr>
          <a:lstStyle/>
          <a:p>
            <a:pPr marL="358775" fontAlgn="auto">
              <a:spcAft>
                <a:spcPts val="0"/>
              </a:spcAft>
              <a:defRPr/>
            </a:pPr>
            <a:r>
              <a:rPr lang="en-US" altLang="id-ID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RESIKO KERJA</a:t>
            </a:r>
          </a:p>
        </p:txBody>
      </p:sp>
      <p:sp>
        <p:nvSpPr>
          <p:cNvPr id="14340" name="Slide Number Placeholder 16"/>
          <p:cNvSpPr>
            <a:spLocks noGrp="1"/>
          </p:cNvSpPr>
          <p:nvPr>
            <p:ph type="sldNum" sz="quarter" idx="12"/>
          </p:nvPr>
        </p:nvSpPr>
        <p:spPr bwMode="auto">
          <a:xfrm>
            <a:off x="8597900" y="4763"/>
            <a:ext cx="544513" cy="45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8407988"/>
              </p:ext>
            </p:extLst>
          </p:nvPr>
        </p:nvGraphicFramePr>
        <p:xfrm>
          <a:off x="323528" y="1700808"/>
          <a:ext cx="46085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03440" y="1628800"/>
            <a:ext cx="4061048" cy="452431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/>
              <a:t>Perusahaan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K3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norma-norma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K3 di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marL="342900" indent="-342900" algn="just">
              <a:buFont typeface="+mj-lt"/>
              <a:buAutoNum type="arabicPeriod"/>
            </a:pPr>
            <a:endParaRPr lang="en-US" dirty="0"/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Perusahaan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SDM K3.</a:t>
            </a:r>
          </a:p>
          <a:p>
            <a:pPr marL="342900" indent="-342900" algn="just">
              <a:buFont typeface="+mj-lt"/>
              <a:buAutoNum type="arabicPeriod"/>
            </a:pPr>
            <a:endParaRPr lang="en-US" dirty="0"/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/>
              <a:t>Dengan</a:t>
            </a:r>
            <a:r>
              <a:rPr lang="en-US" dirty="0"/>
              <a:t> SDM K3 yang </a:t>
            </a:r>
            <a:r>
              <a:rPr lang="en-US" dirty="0" err="1"/>
              <a:t>kompeten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produktivitas</a:t>
            </a:r>
            <a:r>
              <a:rPr lang="en-US" dirty="0"/>
              <a:t>.</a:t>
            </a:r>
          </a:p>
          <a:p>
            <a:pPr marL="342900" indent="-342900" algn="just">
              <a:buFont typeface="+mj-lt"/>
              <a:buAutoNum type="arabicPeriod"/>
            </a:pPr>
            <a:endParaRPr lang="en-US" dirty="0"/>
          </a:p>
          <a:p>
            <a:pPr algn="just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010596" y="1124744"/>
            <a:ext cx="3665860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PENCEGAHAN</a:t>
            </a:r>
          </a:p>
        </p:txBody>
      </p:sp>
    </p:spTree>
    <p:extLst>
      <p:ext uri="{BB962C8B-B14F-4D97-AF65-F5344CB8AC3E}">
        <p14:creationId xmlns:p14="http://schemas.microsoft.com/office/powerpoint/2010/main" val="1710557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92D05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618739"/>
            <a:ext cx="7440835" cy="650021"/>
          </a:xfrm>
        </p:spPr>
        <p:txBody>
          <a:bodyPr>
            <a:normAutofit/>
          </a:bodyPr>
          <a:lstStyle/>
          <a:p>
            <a:r>
              <a:rPr lang="en-ID" sz="2400" b="1" dirty="0">
                <a:latin typeface="Arial" panose="020B0604020202020204" pitchFamily="34" charset="0"/>
                <a:cs typeface="Arial" panose="020B0604020202020204" pitchFamily="34" charset="0"/>
              </a:rPr>
              <a:t>CONTOH MATERI K3 DALAM PKB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3" y="1484784"/>
            <a:ext cx="4104455" cy="4426438"/>
          </a:xfrm>
        </p:spPr>
        <p:txBody>
          <a:bodyPr anchor="ctr">
            <a:normAutofit fontScale="85000" lnSpcReduction="10000"/>
          </a:bodyPr>
          <a:lstStyle/>
          <a:p>
            <a:pPr algn="ctr"/>
            <a:r>
              <a:rPr lang="en-ID" b="1" dirty="0">
                <a:solidFill>
                  <a:srgbClr val="002060"/>
                </a:solidFill>
              </a:rPr>
              <a:t>BAB …</a:t>
            </a:r>
          </a:p>
          <a:p>
            <a:pPr algn="ctr"/>
            <a:r>
              <a:rPr lang="en-ID" b="1" dirty="0">
                <a:solidFill>
                  <a:srgbClr val="002060"/>
                </a:solidFill>
              </a:rPr>
              <a:t>KESELAMATAN, KESEHATAN KERJA DAN LINGKUNGAN KERJA SERTA ETIKAN KERJA</a:t>
            </a:r>
          </a:p>
          <a:p>
            <a:pPr algn="ctr"/>
            <a:r>
              <a:rPr lang="en-ID" b="1" dirty="0" err="1">
                <a:solidFill>
                  <a:srgbClr val="002060"/>
                </a:solidFill>
              </a:rPr>
              <a:t>Pasal</a:t>
            </a:r>
            <a:r>
              <a:rPr lang="en-ID" b="1" dirty="0">
                <a:solidFill>
                  <a:srgbClr val="002060"/>
                </a:solidFill>
              </a:rPr>
              <a:t>..</a:t>
            </a:r>
          </a:p>
          <a:p>
            <a:pPr marL="342900" indent="-342900" algn="just">
              <a:buClrTx/>
              <a:buFont typeface="+mj-lt"/>
              <a:buAutoNum type="arabicPeriod"/>
            </a:pPr>
            <a:r>
              <a:rPr lang="en-ID" b="1" dirty="0" err="1">
                <a:solidFill>
                  <a:srgbClr val="002060"/>
                </a:solidFill>
              </a:rPr>
              <a:t>Untukm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menjaminn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keselamatan</a:t>
            </a:r>
            <a:r>
              <a:rPr lang="en-ID" b="1" dirty="0">
                <a:solidFill>
                  <a:srgbClr val="002060"/>
                </a:solidFill>
              </a:rPr>
              <a:t>, </a:t>
            </a:r>
            <a:r>
              <a:rPr lang="en-ID" b="1" dirty="0" err="1">
                <a:solidFill>
                  <a:srgbClr val="002060"/>
                </a:solidFill>
              </a:rPr>
              <a:t>kesehatan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kerja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lingkungan</a:t>
            </a:r>
            <a:r>
              <a:rPr lang="en-ID" b="1" dirty="0">
                <a:solidFill>
                  <a:srgbClr val="002060"/>
                </a:solidFill>
              </a:rPr>
              <a:t> yang </a:t>
            </a:r>
            <a:r>
              <a:rPr lang="en-ID" b="1" dirty="0" err="1">
                <a:solidFill>
                  <a:srgbClr val="002060"/>
                </a:solidFill>
              </a:rPr>
              <a:t>sehat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bdan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aman</a:t>
            </a:r>
            <a:r>
              <a:rPr lang="en-ID" b="1" dirty="0">
                <a:solidFill>
                  <a:srgbClr val="002060"/>
                </a:solidFill>
              </a:rPr>
              <a:t>, </a:t>
            </a:r>
            <a:r>
              <a:rPr lang="en-ID" b="1" dirty="0" err="1">
                <a:solidFill>
                  <a:srgbClr val="002060"/>
                </a:solidFill>
              </a:rPr>
              <a:t>perusahaan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secara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terus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menerus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memenuhi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peraturan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perundang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undangan</a:t>
            </a:r>
            <a:r>
              <a:rPr lang="en-ID" b="1" dirty="0">
                <a:solidFill>
                  <a:srgbClr val="002060"/>
                </a:solidFill>
              </a:rPr>
              <a:t> yang </a:t>
            </a:r>
            <a:r>
              <a:rPr lang="en-ID" b="1" dirty="0" err="1">
                <a:solidFill>
                  <a:srgbClr val="002060"/>
                </a:solidFill>
              </a:rPr>
              <a:t>berlaku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termasuk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dalam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pelaksanaan</a:t>
            </a:r>
            <a:r>
              <a:rPr lang="en-ID" b="1" dirty="0">
                <a:solidFill>
                  <a:srgbClr val="002060"/>
                </a:solidFill>
              </a:rPr>
              <a:t> medical </a:t>
            </a:r>
            <a:r>
              <a:rPr lang="en-ID" b="1" dirty="0" err="1">
                <a:solidFill>
                  <a:srgbClr val="002060"/>
                </a:solidFill>
              </a:rPr>
              <a:t>chek</a:t>
            </a:r>
            <a:r>
              <a:rPr lang="en-ID" b="1" dirty="0">
                <a:solidFill>
                  <a:srgbClr val="002060"/>
                </a:solidFill>
              </a:rPr>
              <a:t> up </a:t>
            </a:r>
            <a:r>
              <a:rPr lang="en-ID" b="1" dirty="0" err="1">
                <a:solidFill>
                  <a:srgbClr val="002060"/>
                </a:solidFill>
              </a:rPr>
              <a:t>serta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menetapkan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menyempurnakan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aspek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perlindungan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hyperkes</a:t>
            </a:r>
            <a:r>
              <a:rPr lang="en-ID" b="1" dirty="0">
                <a:solidFill>
                  <a:srgbClr val="002060"/>
                </a:solidFill>
              </a:rPr>
              <a:t>, </a:t>
            </a:r>
            <a:r>
              <a:rPr lang="en-ID" b="1" dirty="0" err="1">
                <a:solidFill>
                  <a:srgbClr val="002060"/>
                </a:solidFill>
              </a:rPr>
              <a:t>peraturan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tata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tertib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keselamataN</a:t>
            </a:r>
            <a:r>
              <a:rPr lang="en-ID" b="1" dirty="0">
                <a:solidFill>
                  <a:srgbClr val="002060"/>
                </a:solidFill>
              </a:rPr>
              <a:t>, </a:t>
            </a:r>
            <a:r>
              <a:rPr lang="en-ID" b="1" dirty="0" err="1">
                <a:solidFill>
                  <a:srgbClr val="002060"/>
                </a:solidFill>
              </a:rPr>
              <a:t>Kesehatan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kerja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lingkungan</a:t>
            </a:r>
            <a:r>
              <a:rPr lang="en-ID" b="1" dirty="0">
                <a:solidFill>
                  <a:srgbClr val="002060"/>
                </a:solidFill>
              </a:rPr>
              <a:t> di </a:t>
            </a:r>
            <a:r>
              <a:rPr lang="en-ID" b="1" dirty="0" err="1">
                <a:solidFill>
                  <a:srgbClr val="002060"/>
                </a:solidFill>
              </a:rPr>
              <a:t>perusahaan</a:t>
            </a:r>
            <a:r>
              <a:rPr lang="en-ID" b="1" dirty="0">
                <a:solidFill>
                  <a:srgbClr val="002060"/>
                </a:solidFill>
              </a:rPr>
              <a:t>.</a:t>
            </a:r>
          </a:p>
          <a:p>
            <a:pPr marL="342900" indent="-342900" algn="just">
              <a:buClrTx/>
              <a:buFont typeface="+mj-lt"/>
              <a:buAutoNum type="arabicPeriod"/>
            </a:pPr>
            <a:endParaRPr lang="en-ID" b="1" dirty="0">
              <a:solidFill>
                <a:srgbClr val="002060"/>
              </a:solidFill>
            </a:endParaRPr>
          </a:p>
          <a:p>
            <a:pPr marL="342900" indent="-342900" algn="just">
              <a:buClrTx/>
              <a:buFont typeface="+mj-lt"/>
              <a:buAutoNum type="arabicPeriod"/>
            </a:pPr>
            <a:r>
              <a:rPr lang="en-ID" b="1" dirty="0" err="1">
                <a:solidFill>
                  <a:srgbClr val="002060"/>
                </a:solidFill>
              </a:rPr>
              <a:t>Peraturan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Tata </a:t>
            </a:r>
            <a:r>
              <a:rPr lang="en-ID" b="1" dirty="0" err="1">
                <a:solidFill>
                  <a:srgbClr val="002060"/>
                </a:solidFill>
              </a:rPr>
              <a:t>tertib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Keselamatan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Kesehatan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Kerja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Lingkungan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Kerja</a:t>
            </a:r>
            <a:r>
              <a:rPr lang="en-ID" b="1" dirty="0">
                <a:solidFill>
                  <a:srgbClr val="002060"/>
                </a:solidFill>
              </a:rPr>
              <a:t> di Perusahaan </a:t>
            </a:r>
            <a:r>
              <a:rPr lang="en-ID" b="1" dirty="0" err="1">
                <a:solidFill>
                  <a:srgbClr val="002060"/>
                </a:solidFill>
              </a:rPr>
              <a:t>dalam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buku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Peraturan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Pedoman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Keselamatan</a:t>
            </a:r>
            <a:r>
              <a:rPr lang="en-ID" b="1" dirty="0">
                <a:solidFill>
                  <a:srgbClr val="002060"/>
                </a:solidFill>
              </a:rPr>
              <a:t>, </a:t>
            </a:r>
            <a:r>
              <a:rPr lang="en-ID" b="1" dirty="0" err="1">
                <a:solidFill>
                  <a:srgbClr val="002060"/>
                </a:solidFill>
              </a:rPr>
              <a:t>Kesehatan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Kerjan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dann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Lingkungan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Kerja</a:t>
            </a:r>
            <a:r>
              <a:rPr lang="en-ID" b="1" dirty="0">
                <a:solidFill>
                  <a:srgbClr val="002060"/>
                </a:solidFill>
              </a:rPr>
              <a:t> di Perusahaan” </a:t>
            </a:r>
            <a:r>
              <a:rPr lang="en-ID" b="1" dirty="0" err="1">
                <a:solidFill>
                  <a:srgbClr val="002060"/>
                </a:solidFill>
              </a:rPr>
              <a:t>dan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setiap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Pekerja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wajib</a:t>
            </a:r>
            <a:r>
              <a:rPr lang="en-ID" b="1" dirty="0">
                <a:solidFill>
                  <a:srgbClr val="002060"/>
                </a:solidFill>
              </a:rPr>
              <a:t> </a:t>
            </a:r>
            <a:r>
              <a:rPr lang="en-ID" b="1" dirty="0" err="1">
                <a:solidFill>
                  <a:srgbClr val="002060"/>
                </a:solidFill>
              </a:rPr>
              <a:t>mematuhinya</a:t>
            </a:r>
            <a:r>
              <a:rPr lang="en-ID" b="1" dirty="0">
                <a:solidFill>
                  <a:srgbClr val="002060"/>
                </a:solidFill>
              </a:rPr>
              <a:t>. </a:t>
            </a:r>
            <a:r>
              <a:rPr lang="en-ID" b="1" dirty="0" err="1">
                <a:solidFill>
                  <a:srgbClr val="002060"/>
                </a:solidFill>
              </a:rPr>
              <a:t>Dst</a:t>
            </a:r>
            <a:r>
              <a:rPr lang="en-ID" b="1" dirty="0">
                <a:solidFill>
                  <a:srgbClr val="002060"/>
                </a:solidFill>
              </a:rPr>
              <a:t>….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040" y="1484784"/>
            <a:ext cx="3960440" cy="4419060"/>
          </a:xfrm>
        </p:spPr>
        <p:txBody>
          <a:bodyPr anchor="t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ID" b="1" dirty="0" err="1">
                <a:solidFill>
                  <a:schemeClr val="tx1"/>
                </a:solidFill>
              </a:rPr>
              <a:t>Pasal</a:t>
            </a:r>
            <a:r>
              <a:rPr lang="en-ID" b="1" dirty="0">
                <a:solidFill>
                  <a:schemeClr val="tx1"/>
                </a:solidFill>
              </a:rPr>
              <a:t>….</a:t>
            </a:r>
          </a:p>
          <a:p>
            <a:pPr marL="0" indent="0" algn="ctr">
              <a:buNone/>
            </a:pPr>
            <a:r>
              <a:rPr lang="en-ID" b="1" dirty="0">
                <a:solidFill>
                  <a:schemeClr val="tx1"/>
                </a:solidFill>
              </a:rPr>
              <a:t>PAKAIAN KERJA DAN ALAT </a:t>
            </a:r>
            <a:r>
              <a:rPr lang="en-ID" b="1" dirty="0" err="1">
                <a:solidFill>
                  <a:schemeClr val="tx1"/>
                </a:solidFill>
              </a:rPr>
              <a:t>ALAT</a:t>
            </a:r>
            <a:r>
              <a:rPr lang="en-ID" b="1" dirty="0">
                <a:solidFill>
                  <a:schemeClr val="tx1"/>
                </a:solidFill>
              </a:rPr>
              <a:t> KERJA</a:t>
            </a:r>
          </a:p>
          <a:p>
            <a:pPr marL="342900" indent="-342900" algn="just">
              <a:buClrTx/>
              <a:buFont typeface="+mj-lt"/>
              <a:buAutoNum type="arabicPeriod"/>
            </a:pPr>
            <a:r>
              <a:rPr lang="en-ID" b="1" dirty="0" err="1">
                <a:solidFill>
                  <a:schemeClr val="tx1"/>
                </a:solidFill>
              </a:rPr>
              <a:t>Setiap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setahun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sekali</a:t>
            </a:r>
            <a:r>
              <a:rPr lang="en-ID" b="1" dirty="0">
                <a:solidFill>
                  <a:schemeClr val="tx1"/>
                </a:solidFill>
              </a:rPr>
              <a:t> Perusahaan </a:t>
            </a:r>
            <a:r>
              <a:rPr lang="en-ID" b="1" dirty="0" err="1">
                <a:solidFill>
                  <a:schemeClr val="tx1"/>
                </a:solidFill>
              </a:rPr>
              <a:t>memberikan</a:t>
            </a:r>
            <a:r>
              <a:rPr lang="en-ID" b="1" dirty="0">
                <a:solidFill>
                  <a:schemeClr val="tx1"/>
                </a:solidFill>
              </a:rPr>
              <a:t> p[</a:t>
            </a:r>
            <a:r>
              <a:rPr lang="en-ID" b="1" dirty="0" err="1">
                <a:solidFill>
                  <a:schemeClr val="tx1"/>
                </a:solidFill>
              </a:rPr>
              <a:t>akaian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kerja</a:t>
            </a:r>
            <a:r>
              <a:rPr lang="en-ID" b="1" dirty="0">
                <a:solidFill>
                  <a:schemeClr val="tx1"/>
                </a:solidFill>
              </a:rPr>
              <a:t> yang </a:t>
            </a:r>
            <a:r>
              <a:rPr lang="en-ID" b="1" dirty="0" err="1">
                <a:solidFill>
                  <a:schemeClr val="tx1"/>
                </a:solidFill>
              </a:rPr>
              <a:t>dipakai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pekerja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untuk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melakukan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pekerjaan</a:t>
            </a:r>
            <a:r>
              <a:rPr lang="en-ID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ClrTx/>
              <a:buFont typeface="+mj-lt"/>
              <a:buAutoNum type="arabicPeriod"/>
            </a:pPr>
            <a:r>
              <a:rPr lang="en-ID" b="1" dirty="0" err="1">
                <a:solidFill>
                  <a:schemeClr val="tx1"/>
                </a:solidFill>
              </a:rPr>
              <a:t>Penyediaan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nalat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alat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pakaian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kerja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ditetapkan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noleh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nPerusahaan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sesuai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dengan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jenis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masingb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masing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bpekerjaan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dalam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hal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terjadi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kerusakan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wajib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dilaporkan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</a:t>
            </a:r>
            <a:r>
              <a:rPr lang="en-ID" b="1" dirty="0">
                <a:solidFill>
                  <a:schemeClr val="tx1"/>
                </a:solidFill>
              </a:rPr>
              <a:t> Perusahaan </a:t>
            </a:r>
            <a:r>
              <a:rPr lang="en-ID" b="1" dirty="0" err="1">
                <a:solidFill>
                  <a:schemeClr val="tx1"/>
                </a:solidFill>
              </a:rPr>
              <a:t>untuk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dilakukan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penukaran</a:t>
            </a:r>
            <a:r>
              <a:rPr lang="en-ID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Font typeface="+mj-lt"/>
              <a:buAutoNum type="arabicPeriod"/>
            </a:pPr>
            <a:endParaRPr lang="en-ID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ID" b="1" dirty="0" err="1">
                <a:solidFill>
                  <a:schemeClr val="tx1"/>
                </a:solidFill>
              </a:rPr>
              <a:t>Pasal</a:t>
            </a:r>
            <a:r>
              <a:rPr lang="en-ID" b="1" dirty="0">
                <a:solidFill>
                  <a:schemeClr val="tx1"/>
                </a:solidFill>
              </a:rPr>
              <a:t>….</a:t>
            </a:r>
          </a:p>
          <a:p>
            <a:pPr marL="0" indent="0" algn="ctr">
              <a:buNone/>
            </a:pPr>
            <a:r>
              <a:rPr lang="en-ID" b="1" dirty="0">
                <a:solidFill>
                  <a:schemeClr val="tx1"/>
                </a:solidFill>
              </a:rPr>
              <a:t>ALAT PELINDUNG KESELAMATAN DAN KESEHATAN KERJA</a:t>
            </a:r>
          </a:p>
          <a:p>
            <a:pPr marL="342900" indent="-342900" algn="just">
              <a:buClrTx/>
              <a:buFont typeface="+mj-lt"/>
              <a:buAutoNum type="arabicPeriod"/>
            </a:pPr>
            <a:r>
              <a:rPr lang="en-ID" b="1" dirty="0">
                <a:solidFill>
                  <a:schemeClr val="tx1"/>
                </a:solidFill>
              </a:rPr>
              <a:t>Perusahaan </a:t>
            </a:r>
            <a:r>
              <a:rPr lang="en-ID" b="1" dirty="0" err="1">
                <a:solidFill>
                  <a:schemeClr val="tx1"/>
                </a:solidFill>
              </a:rPr>
              <a:t>menyediakan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alat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pelindung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keselamatan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kersehatan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kerja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menurut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macam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jenis</a:t>
            </a:r>
            <a:r>
              <a:rPr lang="en-ID" b="1" dirty="0">
                <a:solidFill>
                  <a:schemeClr val="tx1"/>
                </a:solidFill>
              </a:rPr>
              <a:t> yang </a:t>
            </a:r>
            <a:r>
              <a:rPr lang="en-ID" b="1" dirty="0" err="1">
                <a:solidFill>
                  <a:schemeClr val="tx1"/>
                </a:solidFill>
              </a:rPr>
              <a:t>sudah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disesuaikan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dengan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pekerjaan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masing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masing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pekerja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wajib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digunakan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seluruh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pekerja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ketika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melakukan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pekerjaan</a:t>
            </a:r>
            <a:r>
              <a:rPr lang="en-ID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ClrTx/>
              <a:buFont typeface="+mj-lt"/>
              <a:buAutoNum type="arabicPeriod"/>
            </a:pPr>
            <a:r>
              <a:rPr lang="en-ID" b="1" dirty="0" err="1">
                <a:solidFill>
                  <a:schemeClr val="tx1"/>
                </a:solidFill>
              </a:rPr>
              <a:t>Apabila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tidak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ada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kesesuaian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maka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setelah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ada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pemeriksaan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oleh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Panitia</a:t>
            </a:r>
            <a:r>
              <a:rPr lang="en-ID" b="1" dirty="0">
                <a:solidFill>
                  <a:schemeClr val="tx1"/>
                </a:solidFill>
              </a:rPr>
              <a:t> Pembina </a:t>
            </a:r>
            <a:r>
              <a:rPr lang="en-ID" b="1" dirty="0" err="1">
                <a:solidFill>
                  <a:schemeClr val="tx1"/>
                </a:solidFill>
              </a:rPr>
              <a:t>Keselamatan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Kesehatan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Kerja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serta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Lingkungan</a:t>
            </a:r>
            <a:r>
              <a:rPr lang="en-ID" b="1" dirty="0">
                <a:solidFill>
                  <a:schemeClr val="tx1"/>
                </a:solidFill>
              </a:rPr>
              <a:t> (P2K3L) </a:t>
            </a:r>
            <a:r>
              <a:rPr lang="en-ID" b="1" dirty="0" err="1">
                <a:solidFill>
                  <a:schemeClr val="tx1"/>
                </a:solidFill>
              </a:rPr>
              <a:t>akan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dilakukan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Penggantian</a:t>
            </a:r>
            <a:r>
              <a:rPr lang="en-ID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1460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9" name="Picture 4" descr="C:\Users\PK\Desktop\Subdit PP PKB\DIALOG PKB Kawasan Industri\Gambar Backgrond\50244_simple-green-themes-backgrounds-abstract-green-nature-ppt_1024x768_h.jpg"/>
          <p:cNvPicPr>
            <a:picLocks noChangeAspect="1" noChangeArrowheads="1"/>
          </p:cNvPicPr>
          <p:nvPr/>
        </p:nvPicPr>
        <p:blipFill>
          <a:blip r:embed="rId3" cstate="print"/>
          <a:srcRect l="81548" b="4216"/>
          <a:stretch>
            <a:fillRect/>
          </a:stretch>
        </p:blipFill>
        <p:spPr bwMode="auto">
          <a:xfrm rot="16200000">
            <a:off x="4238352" y="-4049711"/>
            <a:ext cx="692696" cy="916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12968" cy="112871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Materi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Keselamatan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dan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Kesehatan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Kerja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Dalam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PKB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03" y="1063586"/>
            <a:ext cx="7861697" cy="487000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16675"/>
            <a:ext cx="751384" cy="365125"/>
          </a:xfrm>
        </p:spPr>
        <p:txBody>
          <a:bodyPr/>
          <a:lstStyle/>
          <a:p>
            <a:fld id="{B82CCC60-E8CD-4174-8B1A-7DF615B22EEF}" type="slidenum">
              <a:rPr lang="en-US" smtClean="0">
                <a:solidFill>
                  <a:srgbClr val="002060"/>
                </a:solidFill>
              </a:rPr>
              <a:pPr/>
              <a:t>23</a:t>
            </a:fld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690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evel 4"/>
          <p:cNvSpPr/>
          <p:nvPr/>
        </p:nvSpPr>
        <p:spPr>
          <a:xfrm>
            <a:off x="0" y="1268760"/>
            <a:ext cx="9144000" cy="4896544"/>
          </a:xfrm>
          <a:prstGeom prst="bevel">
            <a:avLst>
              <a:gd name="adj" fmla="val 226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ID" sz="2400" dirty="0">
              <a:solidFill>
                <a:schemeClr val="bg1"/>
              </a:solidFill>
              <a:latin typeface="AR CENA" panose="02000000000000000000" pitchFamily="2" charset="0"/>
              <a:cs typeface="Arial" pitchFamily="34" charset="0"/>
            </a:endParaRPr>
          </a:p>
          <a:p>
            <a:pPr marL="457200" indent="-4572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id-ID" sz="2400" dirty="0">
                <a:solidFill>
                  <a:schemeClr val="bg1"/>
                </a:solidFill>
                <a:latin typeface="AR CENA" panose="02000000000000000000" pitchFamily="2" charset="0"/>
                <a:cs typeface="Arial" pitchFamily="34" charset="0"/>
              </a:rPr>
              <a:t>Pahami dan kuasai peraturan perundang-undangan;</a:t>
            </a:r>
            <a:endParaRPr lang="en-ID" sz="2400" dirty="0">
              <a:solidFill>
                <a:schemeClr val="bg1"/>
              </a:solidFill>
              <a:latin typeface="AR CENA" panose="02000000000000000000" pitchFamily="2" charset="0"/>
              <a:cs typeface="Arial" pitchFamily="34" charset="0"/>
            </a:endParaRP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id-ID" sz="2400" dirty="0">
                <a:solidFill>
                  <a:schemeClr val="bg1"/>
                </a:solidFill>
                <a:latin typeface="AR CENA" panose="02000000000000000000" pitchFamily="2" charset="0"/>
                <a:cs typeface="Arial" pitchFamily="34" charset="0"/>
              </a:rPr>
              <a:t>Pembuatan PKB wajib berpegang teguh pada prinsip tidak lebih rendah dan/atau tidak bertentangan dengan peraturan perundang-undangan;</a:t>
            </a: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id-ID" sz="2400" dirty="0">
                <a:solidFill>
                  <a:schemeClr val="bg1"/>
                </a:solidFill>
                <a:latin typeface="AR CENA" panose="02000000000000000000" pitchFamily="2" charset="0"/>
                <a:cs typeface="Arial" pitchFamily="34" charset="0"/>
              </a:rPr>
              <a:t>PP dan PKB seharusnya tidak lagi memuat ketentuan normatif sesuai peraturan perundang-undangan, namun memuat ketentuan yang lebih rinci sebagai pelaksanaan dari peraturan perundang-undangan yang disesuaikan dengan kebutuhan dan kondisi perusahaan;</a:t>
            </a: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id-ID" sz="2400" dirty="0">
                <a:solidFill>
                  <a:schemeClr val="bg1"/>
                </a:solidFill>
                <a:latin typeface="AR CENA" panose="02000000000000000000" pitchFamily="2" charset="0"/>
                <a:cs typeface="Arial" pitchFamily="34" charset="0"/>
              </a:rPr>
              <a:t>Kunci keberhasilan pembuatan PKB adalah konsistensi terhadap komitmen untuk musyawarah mufakat demi kepentingan bersama dan bukan kepentingan golongan.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68124" y="214313"/>
            <a:ext cx="5604272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>
                <a:solidFill>
                  <a:srgbClr val="002060"/>
                </a:solidFill>
              </a:rPr>
              <a:t>Harapan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Pemerintah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08304" y="6416675"/>
            <a:ext cx="130229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z="1400" smtClean="0">
                <a:solidFill>
                  <a:srgbClr val="002060"/>
                </a:solidFill>
              </a:rPr>
              <a:pPr/>
              <a:t>24</a:t>
            </a:fld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34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11"/>
          <p:cNvSpPr>
            <a:spLocks noChangeArrowheads="1" noChangeShapeType="1" noTextEdit="1"/>
          </p:cNvSpPr>
          <p:nvPr/>
        </p:nvSpPr>
        <p:spPr bwMode="auto">
          <a:xfrm>
            <a:off x="1310185" y="1886803"/>
            <a:ext cx="6643048" cy="31432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700" b="0" i="0" u="none" strike="noStrike" kern="10" cap="none" spc="0" normalizeH="0" baseline="0" noProof="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Sekian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700" b="0" i="0" u="none" strike="noStrike" kern="10" cap="none" spc="0" normalizeH="0" baseline="0" noProof="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dan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700" b="0" i="0" u="none" strike="noStrike" kern="10" cap="none" spc="0" normalizeH="0" baseline="0" noProof="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Impact"/>
                <a:ea typeface="+mn-ea"/>
                <a:cs typeface="+mn-cs"/>
              </a:rPr>
              <a:t>Terima Kasih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9AEE-4192-42DB-BAFB-F4B9AB40B107}" type="slidenum">
              <a:rPr lang="id-ID" smtClean="0"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76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6198</TotalTime>
  <Words>1525</Words>
  <Application>Microsoft Office PowerPoint</Application>
  <PresentationFormat>On-screen Show (4:3)</PresentationFormat>
  <Paragraphs>246</Paragraphs>
  <Slides>25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Metro</vt:lpstr>
      <vt:lpstr>Wisp</vt:lpstr>
      <vt:lpstr>Facet</vt:lpstr>
      <vt:lpstr>PowerPoint Presentation</vt:lpstr>
      <vt:lpstr>PENGATURAN SYARAT KERJA MELALUI                           PERJANJIAN KERJA BERSAMA</vt:lpstr>
      <vt:lpstr>HUBUNGAN INDUSTRIAL</vt:lpstr>
      <vt:lpstr>Syarat Kerja</vt:lpstr>
      <vt:lpstr>PENGERTIAN PKB</vt:lpstr>
      <vt:lpstr>DASAR HUKUM</vt:lpstr>
      <vt:lpstr>FUNGSI PKB</vt:lpstr>
      <vt:lpstr>T U J U A N</vt:lpstr>
      <vt:lpstr>KENAPA PERLU PKB? </vt:lpstr>
      <vt:lpstr>JENIS PKB</vt:lpstr>
      <vt:lpstr>Materi/Content Dalam PKB</vt:lpstr>
      <vt:lpstr>Pihak Pihak Dalam Penyusunan PKB</vt:lpstr>
      <vt:lpstr>Lanjutan...</vt:lpstr>
      <vt:lpstr>VERIFIKASI KEANGGOTAAN SP/SB                       (dalam hal terdapat lebih dari satu SP/SB)</vt:lpstr>
      <vt:lpstr>Lanjutan…</vt:lpstr>
      <vt:lpstr>PowerPoint Presentation</vt:lpstr>
      <vt:lpstr>TAHAPAN PERUNDINGAN PKB</vt:lpstr>
      <vt:lpstr>PowerPoint Presentation</vt:lpstr>
      <vt:lpstr>Norma Keselamatan dan Kesehatan Kerja Dalam UUK</vt:lpstr>
      <vt:lpstr>Apa itu Keselamatan dan Kesehatan Kerja (K3)?</vt:lpstr>
      <vt:lpstr>RESIKO KERJA</vt:lpstr>
      <vt:lpstr>CONTOH MATERI K3 DALAM PKB</vt:lpstr>
      <vt:lpstr>Materi Keselamatan dan Kesehatan Kerja Dalam PKB</vt:lpstr>
      <vt:lpstr>Harapan Pemerintah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Wiwik Wisnu Murti</cp:lastModifiedBy>
  <cp:revision>255</cp:revision>
  <cp:lastPrinted>2019-07-18T07:47:57Z</cp:lastPrinted>
  <dcterms:created xsi:type="dcterms:W3CDTF">2013-08-21T19:17:07Z</dcterms:created>
  <dcterms:modified xsi:type="dcterms:W3CDTF">2019-09-29T13:16:31Z</dcterms:modified>
</cp:coreProperties>
</file>