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8" r:id="rId10"/>
    <p:sldId id="265" r:id="rId11"/>
    <p:sldId id="266" r:id="rId12"/>
    <p:sldId id="267"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8307"/>
    <p:restoredTop sz="96192"/>
  </p:normalViewPr>
  <p:slideViewPr>
    <p:cSldViewPr snapToGrid="0">
      <p:cViewPr>
        <p:scale>
          <a:sx n="84" d="100"/>
          <a:sy n="84" d="100"/>
        </p:scale>
        <p:origin x="144" y="10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F2E682-8BB5-409C-903C-55B2B8285BDD}"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B634800F-F834-433A-AB1D-87A4D20AD3D2}">
      <dgm:prSet/>
      <dgm:spPr/>
      <dgm:t>
        <a:bodyPr/>
        <a:lstStyle/>
        <a:p>
          <a:r>
            <a:rPr lang="en-ID" b="1" i="0" dirty="0" err="1"/>
            <a:t>Siapapun</a:t>
          </a:r>
          <a:r>
            <a:rPr lang="en-ID" b="1" i="0" dirty="0"/>
            <a:t> </a:t>
          </a:r>
          <a:r>
            <a:rPr lang="en-ID" b="1" i="0" dirty="0" err="1"/>
            <a:t>tidak</a:t>
          </a:r>
          <a:r>
            <a:rPr lang="en-ID" b="1" i="0" dirty="0"/>
            <a:t> </a:t>
          </a:r>
          <a:r>
            <a:rPr lang="en-ID" b="1" i="0" dirty="0" err="1"/>
            <a:t>boleh</a:t>
          </a:r>
          <a:r>
            <a:rPr lang="en-ID" b="1" i="0" dirty="0"/>
            <a:t> </a:t>
          </a:r>
          <a:r>
            <a:rPr lang="en-ID" b="1" i="0" dirty="0" err="1"/>
            <a:t>menghalang-halangi</a:t>
          </a:r>
          <a:r>
            <a:rPr lang="en-ID" b="1" i="0" dirty="0"/>
            <a:t> </a:t>
          </a:r>
          <a:r>
            <a:rPr lang="en-ID" b="1" i="0" dirty="0" err="1"/>
            <a:t>mogok</a:t>
          </a:r>
          <a:r>
            <a:rPr lang="en-ID" b="1" i="0" dirty="0"/>
            <a:t> </a:t>
          </a:r>
          <a:r>
            <a:rPr lang="en-ID" b="1" i="0" dirty="0" err="1"/>
            <a:t>kerja</a:t>
          </a:r>
          <a:r>
            <a:rPr lang="en-ID" b="1" i="0" dirty="0"/>
            <a:t> yang </a:t>
          </a:r>
          <a:r>
            <a:rPr lang="en-ID" b="1" i="0" dirty="0" err="1"/>
            <a:t>sah</a:t>
          </a:r>
          <a:r>
            <a:rPr lang="en-ID" b="1" i="0" dirty="0"/>
            <a:t>, </a:t>
          </a:r>
          <a:r>
            <a:rPr lang="en-ID" b="1" i="0" dirty="0" err="1"/>
            <a:t>tertib</a:t>
          </a:r>
          <a:r>
            <a:rPr lang="en-ID" b="1" i="0" dirty="0"/>
            <a:t>, dan </a:t>
          </a:r>
          <a:r>
            <a:rPr lang="en-ID" b="1" i="0" dirty="0" err="1"/>
            <a:t>damai</a:t>
          </a:r>
          <a:r>
            <a:rPr lang="en-ID" b="0" i="0" dirty="0"/>
            <a:t>.</a:t>
          </a:r>
          <a:r>
            <a:rPr lang="en-ID" b="0" i="0" dirty="0">
              <a:solidFill>
                <a:srgbClr val="FF0000"/>
              </a:solidFill>
            </a:rPr>
            <a:t>(</a:t>
          </a:r>
          <a:r>
            <a:rPr lang="en-ID" b="0" i="0" dirty="0" err="1">
              <a:solidFill>
                <a:srgbClr val="FF0000"/>
              </a:solidFill>
            </a:rPr>
            <a:t>Pasal</a:t>
          </a:r>
          <a:r>
            <a:rPr lang="en-ID" b="0" i="0" dirty="0">
              <a:solidFill>
                <a:srgbClr val="FF0000"/>
              </a:solidFill>
            </a:rPr>
            <a:t> 143 </a:t>
          </a:r>
          <a:r>
            <a:rPr lang="en-ID" b="0" i="0" dirty="0" err="1">
              <a:solidFill>
                <a:srgbClr val="FF0000"/>
              </a:solidFill>
            </a:rPr>
            <a:t>ayat</a:t>
          </a:r>
          <a:r>
            <a:rPr lang="en-ID" b="0" i="0" dirty="0">
              <a:solidFill>
                <a:srgbClr val="FF0000"/>
              </a:solidFill>
            </a:rPr>
            <a:t> 1 UU </a:t>
          </a:r>
          <a:r>
            <a:rPr lang="en-ID" b="0" i="0" dirty="0" err="1">
              <a:solidFill>
                <a:srgbClr val="FF0000"/>
              </a:solidFill>
            </a:rPr>
            <a:t>Ketenagakerjaan</a:t>
          </a:r>
          <a:r>
            <a:rPr lang="en-ID" b="0" i="0" dirty="0">
              <a:solidFill>
                <a:srgbClr val="FF0000"/>
              </a:solidFill>
            </a:rPr>
            <a:t>) </a:t>
          </a:r>
          <a:r>
            <a:rPr lang="en-ID" b="0" i="0" dirty="0"/>
            <a:t>Yang </a:t>
          </a:r>
          <a:r>
            <a:rPr lang="en-ID" b="0" i="0" dirty="0" err="1"/>
            <a:t>dimaksud</a:t>
          </a:r>
          <a:r>
            <a:rPr lang="en-ID" b="0" i="0" dirty="0"/>
            <a:t> </a:t>
          </a:r>
          <a:r>
            <a:rPr lang="en-ID" b="0" i="0" dirty="0" err="1"/>
            <a:t>dengan</a:t>
          </a:r>
          <a:r>
            <a:rPr lang="en-ID" b="0" i="0" dirty="0"/>
            <a:t> </a:t>
          </a:r>
          <a:r>
            <a:rPr lang="en-ID" b="0" i="0" dirty="0" err="1"/>
            <a:t>menghalang-halangi</a:t>
          </a:r>
          <a:r>
            <a:rPr lang="en-ID" b="0" i="0" dirty="0"/>
            <a:t> </a:t>
          </a:r>
          <a:r>
            <a:rPr lang="en-ID" b="0" i="0" dirty="0" err="1"/>
            <a:t>antara</a:t>
          </a:r>
          <a:r>
            <a:rPr lang="en-ID" b="0" i="0" dirty="0"/>
            <a:t> lain </a:t>
          </a:r>
          <a:r>
            <a:rPr lang="en-ID" b="0" i="0" dirty="0" err="1"/>
            <a:t>dengan</a:t>
          </a:r>
          <a:r>
            <a:rPr lang="en-ID" b="0" i="0" dirty="0"/>
            <a:t> </a:t>
          </a:r>
          <a:r>
            <a:rPr lang="en-ID" b="0" i="0" dirty="0" err="1"/>
            <a:t>cara</a:t>
          </a:r>
          <a:r>
            <a:rPr lang="en-ID" b="0" i="0" dirty="0"/>
            <a:t>: </a:t>
          </a:r>
          <a:r>
            <a:rPr lang="en-ID" b="0" i="0" dirty="0">
              <a:solidFill>
                <a:srgbClr val="FF0000"/>
              </a:solidFill>
            </a:rPr>
            <a:t>(</a:t>
          </a:r>
          <a:r>
            <a:rPr lang="en-ID" b="0" i="0" dirty="0" err="1">
              <a:solidFill>
                <a:srgbClr val="FF0000"/>
              </a:solidFill>
            </a:rPr>
            <a:t>Penjelasan</a:t>
          </a:r>
          <a:r>
            <a:rPr lang="en-ID" b="0" i="0" dirty="0">
              <a:solidFill>
                <a:srgbClr val="FF0000"/>
              </a:solidFill>
            </a:rPr>
            <a:t> </a:t>
          </a:r>
          <a:r>
            <a:rPr lang="en-ID" b="0" i="0" dirty="0" err="1">
              <a:solidFill>
                <a:srgbClr val="FF0000"/>
              </a:solidFill>
            </a:rPr>
            <a:t>Pasal</a:t>
          </a:r>
          <a:r>
            <a:rPr lang="en-ID" b="0" i="0" dirty="0">
              <a:solidFill>
                <a:srgbClr val="FF0000"/>
              </a:solidFill>
            </a:rPr>
            <a:t> 143 </a:t>
          </a:r>
          <a:r>
            <a:rPr lang="en-ID" b="0" i="0" dirty="0" err="1">
              <a:solidFill>
                <a:srgbClr val="FF0000"/>
              </a:solidFill>
            </a:rPr>
            <a:t>ayat</a:t>
          </a:r>
          <a:r>
            <a:rPr lang="en-ID" b="0" i="0" dirty="0">
              <a:solidFill>
                <a:srgbClr val="FF0000"/>
              </a:solidFill>
            </a:rPr>
            <a:t> 1 UU </a:t>
          </a:r>
          <a:r>
            <a:rPr lang="en-ID" b="0" i="0" dirty="0" err="1">
              <a:solidFill>
                <a:srgbClr val="FF0000"/>
              </a:solidFill>
            </a:rPr>
            <a:t>Ketenagakerjaan</a:t>
          </a:r>
          <a:r>
            <a:rPr lang="en-ID" b="0" i="0" dirty="0">
              <a:solidFill>
                <a:srgbClr val="FF0000"/>
              </a:solidFill>
            </a:rPr>
            <a:t>) </a:t>
          </a:r>
          <a:endParaRPr lang="en-US" dirty="0"/>
        </a:p>
      </dgm:t>
    </dgm:pt>
    <dgm:pt modelId="{9179E3D3-DA7F-4C82-8363-C75DDFD08A25}" type="parTrans" cxnId="{2C810AF0-08F6-4CCE-98C0-BA4E96BA42F5}">
      <dgm:prSet/>
      <dgm:spPr/>
      <dgm:t>
        <a:bodyPr/>
        <a:lstStyle/>
        <a:p>
          <a:endParaRPr lang="en-US"/>
        </a:p>
      </dgm:t>
    </dgm:pt>
    <dgm:pt modelId="{859BD705-77AF-4FA8-B551-32EB36201673}" type="sibTrans" cxnId="{2C810AF0-08F6-4CCE-98C0-BA4E96BA42F5}">
      <dgm:prSet/>
      <dgm:spPr/>
      <dgm:t>
        <a:bodyPr/>
        <a:lstStyle/>
        <a:p>
          <a:endParaRPr lang="en-US"/>
        </a:p>
      </dgm:t>
    </dgm:pt>
    <dgm:pt modelId="{0C30DF52-99F2-4AD6-8F52-3F1DE0DB3157}">
      <dgm:prSet/>
      <dgm:spPr/>
      <dgm:t>
        <a:bodyPr/>
        <a:lstStyle/>
        <a:p>
          <a:r>
            <a:rPr lang="en-ID" b="0" i="0"/>
            <a:t>menjatuhkan hukuman;</a:t>
          </a:r>
          <a:endParaRPr lang="en-US"/>
        </a:p>
      </dgm:t>
    </dgm:pt>
    <dgm:pt modelId="{3D57B365-6041-46BD-9EC5-F97EAF52469A}" type="parTrans" cxnId="{4729D4C4-594D-4905-AD4F-45B29D51A577}">
      <dgm:prSet/>
      <dgm:spPr/>
      <dgm:t>
        <a:bodyPr/>
        <a:lstStyle/>
        <a:p>
          <a:endParaRPr lang="en-US"/>
        </a:p>
      </dgm:t>
    </dgm:pt>
    <dgm:pt modelId="{CC1E9237-4096-4706-B09A-F3C217702589}" type="sibTrans" cxnId="{4729D4C4-594D-4905-AD4F-45B29D51A577}">
      <dgm:prSet/>
      <dgm:spPr/>
      <dgm:t>
        <a:bodyPr/>
        <a:lstStyle/>
        <a:p>
          <a:endParaRPr lang="en-US"/>
        </a:p>
      </dgm:t>
    </dgm:pt>
    <dgm:pt modelId="{CD4A4B5B-8712-449F-8BF4-41725A46B472}">
      <dgm:prSet/>
      <dgm:spPr/>
      <dgm:t>
        <a:bodyPr/>
        <a:lstStyle/>
        <a:p>
          <a:r>
            <a:rPr lang="en-ID" b="0" i="0"/>
            <a:t>mengintimidasi dalam bentuk apapun; atau</a:t>
          </a:r>
          <a:endParaRPr lang="en-US"/>
        </a:p>
      </dgm:t>
    </dgm:pt>
    <dgm:pt modelId="{6FDAE50A-5735-41E5-B6EF-5B3BCD02447A}" type="parTrans" cxnId="{AA0A51CD-F11B-461F-B5C7-54973BCB6ED6}">
      <dgm:prSet/>
      <dgm:spPr/>
      <dgm:t>
        <a:bodyPr/>
        <a:lstStyle/>
        <a:p>
          <a:endParaRPr lang="en-US"/>
        </a:p>
      </dgm:t>
    </dgm:pt>
    <dgm:pt modelId="{4BF132D5-F00D-4AC6-84EA-724EADA4A5E2}" type="sibTrans" cxnId="{AA0A51CD-F11B-461F-B5C7-54973BCB6ED6}">
      <dgm:prSet/>
      <dgm:spPr/>
      <dgm:t>
        <a:bodyPr/>
        <a:lstStyle/>
        <a:p>
          <a:endParaRPr lang="en-US"/>
        </a:p>
      </dgm:t>
    </dgm:pt>
    <dgm:pt modelId="{601C6AB8-0631-412B-A620-253CE25E9419}">
      <dgm:prSet/>
      <dgm:spPr/>
      <dgm:t>
        <a:bodyPr/>
        <a:lstStyle/>
        <a:p>
          <a:r>
            <a:rPr lang="en-ID" b="0" i="0" dirty="0" err="1"/>
            <a:t>melakukan</a:t>
          </a:r>
          <a:r>
            <a:rPr lang="en-ID" b="0" i="0" dirty="0"/>
            <a:t> </a:t>
          </a:r>
          <a:r>
            <a:rPr lang="en-ID" b="0" i="0" dirty="0" err="1"/>
            <a:t>mutasi</a:t>
          </a:r>
          <a:r>
            <a:rPr lang="en-ID" b="0" i="0" dirty="0"/>
            <a:t> yang </a:t>
          </a:r>
          <a:r>
            <a:rPr lang="en-ID" b="0" i="0" dirty="0" err="1"/>
            <a:t>merugikan</a:t>
          </a:r>
          <a:r>
            <a:rPr lang="en-ID" b="0" i="0" dirty="0"/>
            <a:t>.</a:t>
          </a:r>
          <a:endParaRPr lang="en-US" dirty="0"/>
        </a:p>
      </dgm:t>
    </dgm:pt>
    <dgm:pt modelId="{143C4647-E91C-48FB-A7B4-2BCDD793D2C6}" type="parTrans" cxnId="{AB92B6E2-31F8-4031-BEE2-50270E36B7E4}">
      <dgm:prSet/>
      <dgm:spPr/>
      <dgm:t>
        <a:bodyPr/>
        <a:lstStyle/>
        <a:p>
          <a:endParaRPr lang="en-US"/>
        </a:p>
      </dgm:t>
    </dgm:pt>
    <dgm:pt modelId="{B51CB557-D8BF-494E-A232-5ECCFBDD5957}" type="sibTrans" cxnId="{AB92B6E2-31F8-4031-BEE2-50270E36B7E4}">
      <dgm:prSet/>
      <dgm:spPr/>
      <dgm:t>
        <a:bodyPr/>
        <a:lstStyle/>
        <a:p>
          <a:endParaRPr lang="en-US"/>
        </a:p>
      </dgm:t>
    </dgm:pt>
    <dgm:pt modelId="{0AB37B52-E00C-A445-9C69-8AAEF5EAA549}">
      <dgm:prSet/>
      <dgm:spPr/>
      <dgm:t>
        <a:bodyPr/>
        <a:lstStyle/>
        <a:p>
          <a:r>
            <a:rPr lang="en-ID" b="0" i="0" u="none" dirty="0" err="1"/>
            <a:t>Selain</a:t>
          </a:r>
          <a:r>
            <a:rPr lang="en-ID" b="0" i="0" u="none" dirty="0"/>
            <a:t> </a:t>
          </a:r>
          <a:r>
            <a:rPr lang="en-ID" b="0" i="0" u="none" dirty="0" err="1"/>
            <a:t>itu</a:t>
          </a:r>
          <a:r>
            <a:rPr lang="en-ID" b="0" i="0" u="none" dirty="0"/>
            <a:t>, </a:t>
          </a:r>
          <a:r>
            <a:rPr lang="en-ID" b="0" i="0" u="none" dirty="0" err="1"/>
            <a:t>jika</a:t>
          </a:r>
          <a:r>
            <a:rPr lang="en-ID" b="0" i="0" u="none" dirty="0"/>
            <a:t> </a:t>
          </a:r>
          <a:r>
            <a:rPr lang="en-ID" b="0" i="0" u="none" dirty="0" err="1"/>
            <a:t>suatu</a:t>
          </a:r>
          <a:r>
            <a:rPr lang="en-ID" b="0" i="0" u="none" dirty="0"/>
            <a:t> </a:t>
          </a:r>
          <a:r>
            <a:rPr lang="en-ID" b="0" i="0" u="none" dirty="0" err="1"/>
            <a:t>mogok</a:t>
          </a:r>
          <a:r>
            <a:rPr lang="en-ID" b="0" i="0" u="none" dirty="0"/>
            <a:t> </a:t>
          </a:r>
          <a:r>
            <a:rPr lang="en-ID" b="0" i="0" u="none" dirty="0" err="1"/>
            <a:t>kerja</a:t>
          </a:r>
          <a:r>
            <a:rPr lang="en-ID" b="0" i="0" u="none" dirty="0"/>
            <a:t> </a:t>
          </a:r>
          <a:r>
            <a:rPr lang="en-ID" b="0" i="0" u="none" dirty="0" err="1"/>
            <a:t>terlaksana</a:t>
          </a:r>
          <a:r>
            <a:rPr lang="en-ID" b="0" i="0" u="none" dirty="0"/>
            <a:t> </a:t>
          </a:r>
          <a:r>
            <a:rPr lang="en-ID" b="0" i="0" u="none" dirty="0" err="1"/>
            <a:t>dengan</a:t>
          </a:r>
          <a:r>
            <a:rPr lang="en-ID" b="0" i="0" u="none" dirty="0"/>
            <a:t> </a:t>
          </a:r>
          <a:r>
            <a:rPr lang="en-ID" b="0" i="0" u="none" dirty="0" err="1"/>
            <a:t>sah</a:t>
          </a:r>
          <a:r>
            <a:rPr lang="en-ID" b="0" i="0" u="none" dirty="0"/>
            <a:t>, </a:t>
          </a:r>
          <a:r>
            <a:rPr lang="en-ID" b="0" i="0" u="none" dirty="0" err="1"/>
            <a:t>tertib</a:t>
          </a:r>
          <a:r>
            <a:rPr lang="en-ID" b="0" i="0" u="none" dirty="0"/>
            <a:t>, dan </a:t>
          </a:r>
          <a:r>
            <a:rPr lang="en-ID" b="0" i="0" u="none" dirty="0" err="1"/>
            <a:t>damai</a:t>
          </a:r>
          <a:r>
            <a:rPr lang="en-ID" b="0" i="0" u="none" dirty="0"/>
            <a:t>, </a:t>
          </a:r>
          <a:r>
            <a:rPr lang="en-ID" b="0" i="0" u="none" dirty="0" err="1"/>
            <a:t>maka</a:t>
          </a:r>
          <a:r>
            <a:rPr lang="en-ID" b="0" i="0" u="none" dirty="0"/>
            <a:t> </a:t>
          </a:r>
          <a:r>
            <a:rPr lang="en-ID" b="0" i="0" u="none" dirty="0" err="1"/>
            <a:t>siapapun</a:t>
          </a:r>
          <a:r>
            <a:rPr lang="en-ID" b="0" i="0" u="none" dirty="0"/>
            <a:t> </a:t>
          </a:r>
          <a:r>
            <a:rPr lang="en-ID" b="0" i="0" u="none" dirty="0" err="1"/>
            <a:t>dilarang</a:t>
          </a:r>
          <a:r>
            <a:rPr lang="en-ID" b="0" i="0" u="none" dirty="0"/>
            <a:t> </a:t>
          </a:r>
          <a:r>
            <a:rPr lang="en-ID" b="0" i="0" u="none" dirty="0" err="1"/>
            <a:t>melakukan</a:t>
          </a:r>
          <a:r>
            <a:rPr lang="en-ID" b="0" i="0" u="none" dirty="0"/>
            <a:t> </a:t>
          </a:r>
          <a:r>
            <a:rPr lang="en-ID" b="0" i="0" u="none" dirty="0" err="1"/>
            <a:t>penangkapan</a:t>
          </a:r>
          <a:r>
            <a:rPr lang="en-ID" b="0" i="0" u="none" dirty="0"/>
            <a:t> dan/</a:t>
          </a:r>
          <a:r>
            <a:rPr lang="en-ID" b="0" i="0" u="none" dirty="0" err="1"/>
            <a:t>atau</a:t>
          </a:r>
          <a:r>
            <a:rPr lang="en-ID" b="0" i="0" u="none" dirty="0"/>
            <a:t> </a:t>
          </a:r>
          <a:r>
            <a:rPr lang="en-ID" b="0" i="0" u="none" dirty="0" err="1"/>
            <a:t>penahanan</a:t>
          </a:r>
          <a:r>
            <a:rPr lang="en-ID" b="0" i="0" u="none" dirty="0"/>
            <a:t> </a:t>
          </a:r>
          <a:r>
            <a:rPr lang="en-ID" b="0" i="0" u="none" dirty="0" err="1"/>
            <a:t>terhadap</a:t>
          </a:r>
          <a:r>
            <a:rPr lang="en-ID" b="0" i="0" u="none" dirty="0"/>
            <a:t> </a:t>
          </a:r>
          <a:r>
            <a:rPr lang="en-ID" b="0" i="0" u="none" dirty="0" err="1"/>
            <a:t>pekerja</a:t>
          </a:r>
          <a:r>
            <a:rPr lang="en-ID" b="0" i="0" u="none" dirty="0"/>
            <a:t> dan </a:t>
          </a:r>
          <a:r>
            <a:rPr lang="en-ID" b="0" i="0" u="none" dirty="0" err="1"/>
            <a:t>pengurus</a:t>
          </a:r>
          <a:r>
            <a:rPr lang="en-ID" b="0" i="0" u="none" dirty="0"/>
            <a:t> </a:t>
          </a:r>
          <a:r>
            <a:rPr lang="en-ID" b="0" i="0" u="none" dirty="0" err="1"/>
            <a:t>serikat</a:t>
          </a:r>
          <a:r>
            <a:rPr lang="en-ID" b="0" i="0" u="none" dirty="0"/>
            <a:t> </a:t>
          </a:r>
          <a:r>
            <a:rPr lang="en-ID" b="0" i="0" u="none" dirty="0" err="1"/>
            <a:t>pekerja</a:t>
          </a:r>
          <a:r>
            <a:rPr lang="en-ID" b="0" i="0" u="none" dirty="0"/>
            <a:t> yang </a:t>
          </a:r>
          <a:r>
            <a:rPr lang="en-ID" b="0" i="0" u="none" dirty="0" err="1"/>
            <a:t>mogok</a:t>
          </a:r>
          <a:r>
            <a:rPr lang="en-ID" b="0" i="0" u="none" dirty="0"/>
            <a:t> </a:t>
          </a:r>
          <a:r>
            <a:rPr lang="en-ID" b="0" i="0" u="none" dirty="0" err="1"/>
            <a:t>kerja</a:t>
          </a:r>
          <a:r>
            <a:rPr lang="en-ID" b="0" i="0" u="none" dirty="0"/>
            <a:t>. </a:t>
          </a:r>
          <a:r>
            <a:rPr lang="en-ID" b="0" i="0" u="none" dirty="0">
              <a:solidFill>
                <a:srgbClr val="FF0000"/>
              </a:solidFill>
            </a:rPr>
            <a:t>(</a:t>
          </a:r>
          <a:r>
            <a:rPr lang="en-ID" b="0" i="0" u="none" dirty="0" err="1">
              <a:solidFill>
                <a:srgbClr val="FF0000"/>
              </a:solidFill>
            </a:rPr>
            <a:t>Pasal</a:t>
          </a:r>
          <a:r>
            <a:rPr lang="en-ID" b="0" i="0" u="none" dirty="0">
              <a:solidFill>
                <a:srgbClr val="FF0000"/>
              </a:solidFill>
            </a:rPr>
            <a:t> 143 </a:t>
          </a:r>
          <a:r>
            <a:rPr lang="en-ID" b="0" i="0" u="none" dirty="0" err="1">
              <a:solidFill>
                <a:srgbClr val="FF0000"/>
              </a:solidFill>
            </a:rPr>
            <a:t>ayat</a:t>
          </a:r>
          <a:r>
            <a:rPr lang="en-ID" b="0" i="0" u="none" dirty="0">
              <a:solidFill>
                <a:srgbClr val="FF0000"/>
              </a:solidFill>
            </a:rPr>
            <a:t> (2) UU </a:t>
          </a:r>
          <a:r>
            <a:rPr lang="en-ID" b="0" i="0" u="none" dirty="0" err="1">
              <a:solidFill>
                <a:srgbClr val="FF0000"/>
              </a:solidFill>
            </a:rPr>
            <a:t>Ketenagakerjaan</a:t>
          </a:r>
          <a:r>
            <a:rPr lang="en-ID" b="0" i="0" u="none" dirty="0">
              <a:solidFill>
                <a:srgbClr val="FF0000"/>
              </a:solidFill>
            </a:rPr>
            <a:t> </a:t>
          </a:r>
          <a:endParaRPr lang="en-US" dirty="0"/>
        </a:p>
      </dgm:t>
    </dgm:pt>
    <dgm:pt modelId="{D3262A9D-4026-5542-A909-A2532213A1E6}" type="parTrans" cxnId="{7F4C51ED-B36C-0E49-ABEF-779DA4473425}">
      <dgm:prSet/>
      <dgm:spPr/>
      <dgm:t>
        <a:bodyPr/>
        <a:lstStyle/>
        <a:p>
          <a:endParaRPr lang="en-US"/>
        </a:p>
      </dgm:t>
    </dgm:pt>
    <dgm:pt modelId="{4DBC5235-A1F8-7640-B14A-EED2E11E6CF7}" type="sibTrans" cxnId="{7F4C51ED-B36C-0E49-ABEF-779DA4473425}">
      <dgm:prSet/>
      <dgm:spPr/>
      <dgm:t>
        <a:bodyPr/>
        <a:lstStyle/>
        <a:p>
          <a:endParaRPr lang="en-US"/>
        </a:p>
      </dgm:t>
    </dgm:pt>
    <dgm:pt modelId="{836E3619-379D-0545-B9CD-E7E71644EBEB}" type="pres">
      <dgm:prSet presAssocID="{B5F2E682-8BB5-409C-903C-55B2B8285BDD}" presName="vert0" presStyleCnt="0">
        <dgm:presLayoutVars>
          <dgm:dir/>
          <dgm:animOne val="branch"/>
          <dgm:animLvl val="lvl"/>
        </dgm:presLayoutVars>
      </dgm:prSet>
      <dgm:spPr/>
    </dgm:pt>
    <dgm:pt modelId="{AA157EDF-48AB-404E-8DAA-3BFD3478D846}" type="pres">
      <dgm:prSet presAssocID="{B634800F-F834-433A-AB1D-87A4D20AD3D2}" presName="thickLine" presStyleLbl="alignNode1" presStyleIdx="0" presStyleCnt="5"/>
      <dgm:spPr/>
    </dgm:pt>
    <dgm:pt modelId="{67418043-5BAE-A34D-BA2F-9A5767C031E9}" type="pres">
      <dgm:prSet presAssocID="{B634800F-F834-433A-AB1D-87A4D20AD3D2}" presName="horz1" presStyleCnt="0"/>
      <dgm:spPr/>
    </dgm:pt>
    <dgm:pt modelId="{593A69C4-6E40-E742-949E-FDF64A419A05}" type="pres">
      <dgm:prSet presAssocID="{B634800F-F834-433A-AB1D-87A4D20AD3D2}" presName="tx1" presStyleLbl="revTx" presStyleIdx="0" presStyleCnt="5"/>
      <dgm:spPr/>
    </dgm:pt>
    <dgm:pt modelId="{260F92CE-7605-6F45-B0F6-3D6767E7BB54}" type="pres">
      <dgm:prSet presAssocID="{B634800F-F834-433A-AB1D-87A4D20AD3D2}" presName="vert1" presStyleCnt="0"/>
      <dgm:spPr/>
    </dgm:pt>
    <dgm:pt modelId="{F8A49852-5AAB-0241-B8BB-9E0D5536BC98}" type="pres">
      <dgm:prSet presAssocID="{0C30DF52-99F2-4AD6-8F52-3F1DE0DB3157}" presName="thickLine" presStyleLbl="alignNode1" presStyleIdx="1" presStyleCnt="5"/>
      <dgm:spPr/>
    </dgm:pt>
    <dgm:pt modelId="{86B476A2-54D7-D34C-825D-D40B0BF0FB46}" type="pres">
      <dgm:prSet presAssocID="{0C30DF52-99F2-4AD6-8F52-3F1DE0DB3157}" presName="horz1" presStyleCnt="0"/>
      <dgm:spPr/>
    </dgm:pt>
    <dgm:pt modelId="{3ED5BEFE-F8E3-F94A-AF77-BC8D76037357}" type="pres">
      <dgm:prSet presAssocID="{0C30DF52-99F2-4AD6-8F52-3F1DE0DB3157}" presName="tx1" presStyleLbl="revTx" presStyleIdx="1" presStyleCnt="5"/>
      <dgm:spPr/>
    </dgm:pt>
    <dgm:pt modelId="{13A49B7F-8B50-9645-BD7A-324641BC6191}" type="pres">
      <dgm:prSet presAssocID="{0C30DF52-99F2-4AD6-8F52-3F1DE0DB3157}" presName="vert1" presStyleCnt="0"/>
      <dgm:spPr/>
    </dgm:pt>
    <dgm:pt modelId="{19ECF52F-2A1D-ED49-8F11-3CA3E86F5F72}" type="pres">
      <dgm:prSet presAssocID="{CD4A4B5B-8712-449F-8BF4-41725A46B472}" presName="thickLine" presStyleLbl="alignNode1" presStyleIdx="2" presStyleCnt="5"/>
      <dgm:spPr/>
    </dgm:pt>
    <dgm:pt modelId="{54EAD50C-0982-5648-B018-03B7C858278D}" type="pres">
      <dgm:prSet presAssocID="{CD4A4B5B-8712-449F-8BF4-41725A46B472}" presName="horz1" presStyleCnt="0"/>
      <dgm:spPr/>
    </dgm:pt>
    <dgm:pt modelId="{B2D500F3-5373-2B43-B20E-C2755143D2B1}" type="pres">
      <dgm:prSet presAssocID="{CD4A4B5B-8712-449F-8BF4-41725A46B472}" presName="tx1" presStyleLbl="revTx" presStyleIdx="2" presStyleCnt="5"/>
      <dgm:spPr/>
    </dgm:pt>
    <dgm:pt modelId="{7691F329-577A-A44E-9D99-2E168B0B8388}" type="pres">
      <dgm:prSet presAssocID="{CD4A4B5B-8712-449F-8BF4-41725A46B472}" presName="vert1" presStyleCnt="0"/>
      <dgm:spPr/>
    </dgm:pt>
    <dgm:pt modelId="{7444BDA2-07AA-FF46-8764-966E4A032C65}" type="pres">
      <dgm:prSet presAssocID="{601C6AB8-0631-412B-A620-253CE25E9419}" presName="thickLine" presStyleLbl="alignNode1" presStyleIdx="3" presStyleCnt="5"/>
      <dgm:spPr/>
    </dgm:pt>
    <dgm:pt modelId="{7ACC2150-75B9-014C-961C-A129CDE18815}" type="pres">
      <dgm:prSet presAssocID="{601C6AB8-0631-412B-A620-253CE25E9419}" presName="horz1" presStyleCnt="0"/>
      <dgm:spPr/>
    </dgm:pt>
    <dgm:pt modelId="{76835442-E72B-3A43-AE97-E957708D2CB3}" type="pres">
      <dgm:prSet presAssocID="{601C6AB8-0631-412B-A620-253CE25E9419}" presName="tx1" presStyleLbl="revTx" presStyleIdx="3" presStyleCnt="5"/>
      <dgm:spPr/>
    </dgm:pt>
    <dgm:pt modelId="{B4174F9A-D457-A34E-B1C3-D4BB5EB438BF}" type="pres">
      <dgm:prSet presAssocID="{601C6AB8-0631-412B-A620-253CE25E9419}" presName="vert1" presStyleCnt="0"/>
      <dgm:spPr/>
    </dgm:pt>
    <dgm:pt modelId="{86B518A5-0943-994E-978C-78D8AA4F1640}" type="pres">
      <dgm:prSet presAssocID="{0AB37B52-E00C-A445-9C69-8AAEF5EAA549}" presName="thickLine" presStyleLbl="alignNode1" presStyleIdx="4" presStyleCnt="5"/>
      <dgm:spPr/>
    </dgm:pt>
    <dgm:pt modelId="{C7832D5B-C3A0-BB45-9B00-6D197A5CA6E1}" type="pres">
      <dgm:prSet presAssocID="{0AB37B52-E00C-A445-9C69-8AAEF5EAA549}" presName="horz1" presStyleCnt="0"/>
      <dgm:spPr/>
    </dgm:pt>
    <dgm:pt modelId="{5772303A-F812-9F42-B41A-EC6DB3AFE7F1}" type="pres">
      <dgm:prSet presAssocID="{0AB37B52-E00C-A445-9C69-8AAEF5EAA549}" presName="tx1" presStyleLbl="revTx" presStyleIdx="4" presStyleCnt="5"/>
      <dgm:spPr/>
    </dgm:pt>
    <dgm:pt modelId="{FAF9D779-DB83-B54A-A0B0-2D1DD026B397}" type="pres">
      <dgm:prSet presAssocID="{0AB37B52-E00C-A445-9C69-8AAEF5EAA549}" presName="vert1" presStyleCnt="0"/>
      <dgm:spPr/>
    </dgm:pt>
  </dgm:ptLst>
  <dgm:cxnLst>
    <dgm:cxn modelId="{FFB7C71A-9D3D-3247-BE85-4317097C7B8A}" type="presOf" srcId="{B634800F-F834-433A-AB1D-87A4D20AD3D2}" destId="{593A69C4-6E40-E742-949E-FDF64A419A05}" srcOrd="0" destOrd="0" presId="urn:microsoft.com/office/officeart/2008/layout/LinedList"/>
    <dgm:cxn modelId="{8EC3B221-8C01-B44F-B9C2-E147100565C4}" type="presOf" srcId="{0AB37B52-E00C-A445-9C69-8AAEF5EAA549}" destId="{5772303A-F812-9F42-B41A-EC6DB3AFE7F1}" srcOrd="0" destOrd="0" presId="urn:microsoft.com/office/officeart/2008/layout/LinedList"/>
    <dgm:cxn modelId="{1F6FE27A-2F07-924E-9E2D-BE4227CDC696}" type="presOf" srcId="{601C6AB8-0631-412B-A620-253CE25E9419}" destId="{76835442-E72B-3A43-AE97-E957708D2CB3}" srcOrd="0" destOrd="0" presId="urn:microsoft.com/office/officeart/2008/layout/LinedList"/>
    <dgm:cxn modelId="{05ED8F82-BFA7-9E43-BC75-CEA93E123B6F}" type="presOf" srcId="{B5F2E682-8BB5-409C-903C-55B2B8285BDD}" destId="{836E3619-379D-0545-B9CD-E7E71644EBEB}" srcOrd="0" destOrd="0" presId="urn:microsoft.com/office/officeart/2008/layout/LinedList"/>
    <dgm:cxn modelId="{DB881385-9BEA-AF43-B84B-06E6318B195D}" type="presOf" srcId="{CD4A4B5B-8712-449F-8BF4-41725A46B472}" destId="{B2D500F3-5373-2B43-B20E-C2755143D2B1}" srcOrd="0" destOrd="0" presId="urn:microsoft.com/office/officeart/2008/layout/LinedList"/>
    <dgm:cxn modelId="{21ED03C4-98ED-9243-AF53-DCC7D3221EBF}" type="presOf" srcId="{0C30DF52-99F2-4AD6-8F52-3F1DE0DB3157}" destId="{3ED5BEFE-F8E3-F94A-AF77-BC8D76037357}" srcOrd="0" destOrd="0" presId="urn:microsoft.com/office/officeart/2008/layout/LinedList"/>
    <dgm:cxn modelId="{4729D4C4-594D-4905-AD4F-45B29D51A577}" srcId="{B5F2E682-8BB5-409C-903C-55B2B8285BDD}" destId="{0C30DF52-99F2-4AD6-8F52-3F1DE0DB3157}" srcOrd="1" destOrd="0" parTransId="{3D57B365-6041-46BD-9EC5-F97EAF52469A}" sibTransId="{CC1E9237-4096-4706-B09A-F3C217702589}"/>
    <dgm:cxn modelId="{AA0A51CD-F11B-461F-B5C7-54973BCB6ED6}" srcId="{B5F2E682-8BB5-409C-903C-55B2B8285BDD}" destId="{CD4A4B5B-8712-449F-8BF4-41725A46B472}" srcOrd="2" destOrd="0" parTransId="{6FDAE50A-5735-41E5-B6EF-5B3BCD02447A}" sibTransId="{4BF132D5-F00D-4AC6-84EA-724EADA4A5E2}"/>
    <dgm:cxn modelId="{AB92B6E2-31F8-4031-BEE2-50270E36B7E4}" srcId="{B5F2E682-8BB5-409C-903C-55B2B8285BDD}" destId="{601C6AB8-0631-412B-A620-253CE25E9419}" srcOrd="3" destOrd="0" parTransId="{143C4647-E91C-48FB-A7B4-2BCDD793D2C6}" sibTransId="{B51CB557-D8BF-494E-A232-5ECCFBDD5957}"/>
    <dgm:cxn modelId="{7F4C51ED-B36C-0E49-ABEF-779DA4473425}" srcId="{B5F2E682-8BB5-409C-903C-55B2B8285BDD}" destId="{0AB37B52-E00C-A445-9C69-8AAEF5EAA549}" srcOrd="4" destOrd="0" parTransId="{D3262A9D-4026-5542-A909-A2532213A1E6}" sibTransId="{4DBC5235-A1F8-7640-B14A-EED2E11E6CF7}"/>
    <dgm:cxn modelId="{2C810AF0-08F6-4CCE-98C0-BA4E96BA42F5}" srcId="{B5F2E682-8BB5-409C-903C-55B2B8285BDD}" destId="{B634800F-F834-433A-AB1D-87A4D20AD3D2}" srcOrd="0" destOrd="0" parTransId="{9179E3D3-DA7F-4C82-8363-C75DDFD08A25}" sibTransId="{859BD705-77AF-4FA8-B551-32EB36201673}"/>
    <dgm:cxn modelId="{83216071-A191-0444-BA64-B2F41DEFB925}" type="presParOf" srcId="{836E3619-379D-0545-B9CD-E7E71644EBEB}" destId="{AA157EDF-48AB-404E-8DAA-3BFD3478D846}" srcOrd="0" destOrd="0" presId="urn:microsoft.com/office/officeart/2008/layout/LinedList"/>
    <dgm:cxn modelId="{BFF5E96C-7D7A-BF47-B4B3-822C7AEDF1F2}" type="presParOf" srcId="{836E3619-379D-0545-B9CD-E7E71644EBEB}" destId="{67418043-5BAE-A34D-BA2F-9A5767C031E9}" srcOrd="1" destOrd="0" presId="urn:microsoft.com/office/officeart/2008/layout/LinedList"/>
    <dgm:cxn modelId="{E78D62D8-AF1C-B746-B7AD-4553D6850A93}" type="presParOf" srcId="{67418043-5BAE-A34D-BA2F-9A5767C031E9}" destId="{593A69C4-6E40-E742-949E-FDF64A419A05}" srcOrd="0" destOrd="0" presId="urn:microsoft.com/office/officeart/2008/layout/LinedList"/>
    <dgm:cxn modelId="{0CAC687D-EE53-624E-BF14-3A9BD3A413DC}" type="presParOf" srcId="{67418043-5BAE-A34D-BA2F-9A5767C031E9}" destId="{260F92CE-7605-6F45-B0F6-3D6767E7BB54}" srcOrd="1" destOrd="0" presId="urn:microsoft.com/office/officeart/2008/layout/LinedList"/>
    <dgm:cxn modelId="{8A0A7B01-436E-4148-922E-A61F95A55427}" type="presParOf" srcId="{836E3619-379D-0545-B9CD-E7E71644EBEB}" destId="{F8A49852-5AAB-0241-B8BB-9E0D5536BC98}" srcOrd="2" destOrd="0" presId="urn:microsoft.com/office/officeart/2008/layout/LinedList"/>
    <dgm:cxn modelId="{58FA4FF5-92CE-D941-B2C4-F4040B3FE82E}" type="presParOf" srcId="{836E3619-379D-0545-B9CD-E7E71644EBEB}" destId="{86B476A2-54D7-D34C-825D-D40B0BF0FB46}" srcOrd="3" destOrd="0" presId="urn:microsoft.com/office/officeart/2008/layout/LinedList"/>
    <dgm:cxn modelId="{39FCED13-FEA6-CD4C-B134-8062EF222744}" type="presParOf" srcId="{86B476A2-54D7-D34C-825D-D40B0BF0FB46}" destId="{3ED5BEFE-F8E3-F94A-AF77-BC8D76037357}" srcOrd="0" destOrd="0" presId="urn:microsoft.com/office/officeart/2008/layout/LinedList"/>
    <dgm:cxn modelId="{DF92F246-08D9-A141-BDD3-20FE7E25A691}" type="presParOf" srcId="{86B476A2-54D7-D34C-825D-D40B0BF0FB46}" destId="{13A49B7F-8B50-9645-BD7A-324641BC6191}" srcOrd="1" destOrd="0" presId="urn:microsoft.com/office/officeart/2008/layout/LinedList"/>
    <dgm:cxn modelId="{87F107C9-DFA1-124D-A40A-CF89CB566149}" type="presParOf" srcId="{836E3619-379D-0545-B9CD-E7E71644EBEB}" destId="{19ECF52F-2A1D-ED49-8F11-3CA3E86F5F72}" srcOrd="4" destOrd="0" presId="urn:microsoft.com/office/officeart/2008/layout/LinedList"/>
    <dgm:cxn modelId="{BB32A4C2-335B-7747-B428-EACB28F62CF1}" type="presParOf" srcId="{836E3619-379D-0545-B9CD-E7E71644EBEB}" destId="{54EAD50C-0982-5648-B018-03B7C858278D}" srcOrd="5" destOrd="0" presId="urn:microsoft.com/office/officeart/2008/layout/LinedList"/>
    <dgm:cxn modelId="{1B0F8BDE-67AF-B342-949D-DBB3F98BEA16}" type="presParOf" srcId="{54EAD50C-0982-5648-B018-03B7C858278D}" destId="{B2D500F3-5373-2B43-B20E-C2755143D2B1}" srcOrd="0" destOrd="0" presId="urn:microsoft.com/office/officeart/2008/layout/LinedList"/>
    <dgm:cxn modelId="{ACE5C615-69B5-4E4C-8123-26A333B076EA}" type="presParOf" srcId="{54EAD50C-0982-5648-B018-03B7C858278D}" destId="{7691F329-577A-A44E-9D99-2E168B0B8388}" srcOrd="1" destOrd="0" presId="urn:microsoft.com/office/officeart/2008/layout/LinedList"/>
    <dgm:cxn modelId="{56F1816F-CF46-5A4F-9C42-BC91EE9C33C1}" type="presParOf" srcId="{836E3619-379D-0545-B9CD-E7E71644EBEB}" destId="{7444BDA2-07AA-FF46-8764-966E4A032C65}" srcOrd="6" destOrd="0" presId="urn:microsoft.com/office/officeart/2008/layout/LinedList"/>
    <dgm:cxn modelId="{EC9D969D-7BC3-C541-9C83-8642215E4DA2}" type="presParOf" srcId="{836E3619-379D-0545-B9CD-E7E71644EBEB}" destId="{7ACC2150-75B9-014C-961C-A129CDE18815}" srcOrd="7" destOrd="0" presId="urn:microsoft.com/office/officeart/2008/layout/LinedList"/>
    <dgm:cxn modelId="{095B735F-9316-AE4C-B4AA-FE7BF1DA9C13}" type="presParOf" srcId="{7ACC2150-75B9-014C-961C-A129CDE18815}" destId="{76835442-E72B-3A43-AE97-E957708D2CB3}" srcOrd="0" destOrd="0" presId="urn:microsoft.com/office/officeart/2008/layout/LinedList"/>
    <dgm:cxn modelId="{3175A01C-2439-9F4D-A39D-1FA9AA66EE7E}" type="presParOf" srcId="{7ACC2150-75B9-014C-961C-A129CDE18815}" destId="{B4174F9A-D457-A34E-B1C3-D4BB5EB438BF}" srcOrd="1" destOrd="0" presId="urn:microsoft.com/office/officeart/2008/layout/LinedList"/>
    <dgm:cxn modelId="{D7E6499C-A697-CE4B-8778-E5BA4C785793}" type="presParOf" srcId="{836E3619-379D-0545-B9CD-E7E71644EBEB}" destId="{86B518A5-0943-994E-978C-78D8AA4F1640}" srcOrd="8" destOrd="0" presId="urn:microsoft.com/office/officeart/2008/layout/LinedList"/>
    <dgm:cxn modelId="{9CC82DD0-6C81-B840-AE3C-C5511BF692D4}" type="presParOf" srcId="{836E3619-379D-0545-B9CD-E7E71644EBEB}" destId="{C7832D5B-C3A0-BB45-9B00-6D197A5CA6E1}" srcOrd="9" destOrd="0" presId="urn:microsoft.com/office/officeart/2008/layout/LinedList"/>
    <dgm:cxn modelId="{BE19C940-2508-EB4D-A3CD-439A42FEB174}" type="presParOf" srcId="{C7832D5B-C3A0-BB45-9B00-6D197A5CA6E1}" destId="{5772303A-F812-9F42-B41A-EC6DB3AFE7F1}" srcOrd="0" destOrd="0" presId="urn:microsoft.com/office/officeart/2008/layout/LinedList"/>
    <dgm:cxn modelId="{08D18567-5A8A-D44C-A5F3-33E77A6E3E82}" type="presParOf" srcId="{C7832D5B-C3A0-BB45-9B00-6D197A5CA6E1}" destId="{FAF9D779-DB83-B54A-A0B0-2D1DD026B39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157EDF-48AB-404E-8DAA-3BFD3478D846}">
      <dsp:nvSpPr>
        <dsp:cNvPr id="0" name=""/>
        <dsp:cNvSpPr/>
      </dsp:nvSpPr>
      <dsp:spPr>
        <a:xfrm>
          <a:off x="0" y="675"/>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3A69C4-6E40-E742-949E-FDF64A419A05}">
      <dsp:nvSpPr>
        <dsp:cNvPr id="0" name=""/>
        <dsp:cNvSpPr/>
      </dsp:nvSpPr>
      <dsp:spPr>
        <a:xfrm>
          <a:off x="0" y="675"/>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ID" sz="1700" b="1" i="0" kern="1200" dirty="0" err="1"/>
            <a:t>Siapapun</a:t>
          </a:r>
          <a:r>
            <a:rPr lang="en-ID" sz="1700" b="1" i="0" kern="1200" dirty="0"/>
            <a:t> </a:t>
          </a:r>
          <a:r>
            <a:rPr lang="en-ID" sz="1700" b="1" i="0" kern="1200" dirty="0" err="1"/>
            <a:t>tidak</a:t>
          </a:r>
          <a:r>
            <a:rPr lang="en-ID" sz="1700" b="1" i="0" kern="1200" dirty="0"/>
            <a:t> </a:t>
          </a:r>
          <a:r>
            <a:rPr lang="en-ID" sz="1700" b="1" i="0" kern="1200" dirty="0" err="1"/>
            <a:t>boleh</a:t>
          </a:r>
          <a:r>
            <a:rPr lang="en-ID" sz="1700" b="1" i="0" kern="1200" dirty="0"/>
            <a:t> </a:t>
          </a:r>
          <a:r>
            <a:rPr lang="en-ID" sz="1700" b="1" i="0" kern="1200" dirty="0" err="1"/>
            <a:t>menghalang-halangi</a:t>
          </a:r>
          <a:r>
            <a:rPr lang="en-ID" sz="1700" b="1" i="0" kern="1200" dirty="0"/>
            <a:t> </a:t>
          </a:r>
          <a:r>
            <a:rPr lang="en-ID" sz="1700" b="1" i="0" kern="1200" dirty="0" err="1"/>
            <a:t>mogok</a:t>
          </a:r>
          <a:r>
            <a:rPr lang="en-ID" sz="1700" b="1" i="0" kern="1200" dirty="0"/>
            <a:t> </a:t>
          </a:r>
          <a:r>
            <a:rPr lang="en-ID" sz="1700" b="1" i="0" kern="1200" dirty="0" err="1"/>
            <a:t>kerja</a:t>
          </a:r>
          <a:r>
            <a:rPr lang="en-ID" sz="1700" b="1" i="0" kern="1200" dirty="0"/>
            <a:t> yang </a:t>
          </a:r>
          <a:r>
            <a:rPr lang="en-ID" sz="1700" b="1" i="0" kern="1200" dirty="0" err="1"/>
            <a:t>sah</a:t>
          </a:r>
          <a:r>
            <a:rPr lang="en-ID" sz="1700" b="1" i="0" kern="1200" dirty="0"/>
            <a:t>, </a:t>
          </a:r>
          <a:r>
            <a:rPr lang="en-ID" sz="1700" b="1" i="0" kern="1200" dirty="0" err="1"/>
            <a:t>tertib</a:t>
          </a:r>
          <a:r>
            <a:rPr lang="en-ID" sz="1700" b="1" i="0" kern="1200" dirty="0"/>
            <a:t>, dan </a:t>
          </a:r>
          <a:r>
            <a:rPr lang="en-ID" sz="1700" b="1" i="0" kern="1200" dirty="0" err="1"/>
            <a:t>damai</a:t>
          </a:r>
          <a:r>
            <a:rPr lang="en-ID" sz="1700" b="0" i="0" kern="1200" dirty="0"/>
            <a:t>.</a:t>
          </a:r>
          <a:r>
            <a:rPr lang="en-ID" sz="1700" b="0" i="0" kern="1200" dirty="0">
              <a:solidFill>
                <a:srgbClr val="FF0000"/>
              </a:solidFill>
            </a:rPr>
            <a:t>(</a:t>
          </a:r>
          <a:r>
            <a:rPr lang="en-ID" sz="1700" b="0" i="0" kern="1200" dirty="0" err="1">
              <a:solidFill>
                <a:srgbClr val="FF0000"/>
              </a:solidFill>
            </a:rPr>
            <a:t>Pasal</a:t>
          </a:r>
          <a:r>
            <a:rPr lang="en-ID" sz="1700" b="0" i="0" kern="1200" dirty="0">
              <a:solidFill>
                <a:srgbClr val="FF0000"/>
              </a:solidFill>
            </a:rPr>
            <a:t> 143 </a:t>
          </a:r>
          <a:r>
            <a:rPr lang="en-ID" sz="1700" b="0" i="0" kern="1200" dirty="0" err="1">
              <a:solidFill>
                <a:srgbClr val="FF0000"/>
              </a:solidFill>
            </a:rPr>
            <a:t>ayat</a:t>
          </a:r>
          <a:r>
            <a:rPr lang="en-ID" sz="1700" b="0" i="0" kern="1200" dirty="0">
              <a:solidFill>
                <a:srgbClr val="FF0000"/>
              </a:solidFill>
            </a:rPr>
            <a:t> 1 UU </a:t>
          </a:r>
          <a:r>
            <a:rPr lang="en-ID" sz="1700" b="0" i="0" kern="1200" dirty="0" err="1">
              <a:solidFill>
                <a:srgbClr val="FF0000"/>
              </a:solidFill>
            </a:rPr>
            <a:t>Ketenagakerjaan</a:t>
          </a:r>
          <a:r>
            <a:rPr lang="en-ID" sz="1700" b="0" i="0" kern="1200" dirty="0">
              <a:solidFill>
                <a:srgbClr val="FF0000"/>
              </a:solidFill>
            </a:rPr>
            <a:t>) </a:t>
          </a:r>
          <a:r>
            <a:rPr lang="en-ID" sz="1700" b="0" i="0" kern="1200" dirty="0"/>
            <a:t>Yang </a:t>
          </a:r>
          <a:r>
            <a:rPr lang="en-ID" sz="1700" b="0" i="0" kern="1200" dirty="0" err="1"/>
            <a:t>dimaksud</a:t>
          </a:r>
          <a:r>
            <a:rPr lang="en-ID" sz="1700" b="0" i="0" kern="1200" dirty="0"/>
            <a:t> </a:t>
          </a:r>
          <a:r>
            <a:rPr lang="en-ID" sz="1700" b="0" i="0" kern="1200" dirty="0" err="1"/>
            <a:t>dengan</a:t>
          </a:r>
          <a:r>
            <a:rPr lang="en-ID" sz="1700" b="0" i="0" kern="1200" dirty="0"/>
            <a:t> </a:t>
          </a:r>
          <a:r>
            <a:rPr lang="en-ID" sz="1700" b="0" i="0" kern="1200" dirty="0" err="1"/>
            <a:t>menghalang-halangi</a:t>
          </a:r>
          <a:r>
            <a:rPr lang="en-ID" sz="1700" b="0" i="0" kern="1200" dirty="0"/>
            <a:t> </a:t>
          </a:r>
          <a:r>
            <a:rPr lang="en-ID" sz="1700" b="0" i="0" kern="1200" dirty="0" err="1"/>
            <a:t>antara</a:t>
          </a:r>
          <a:r>
            <a:rPr lang="en-ID" sz="1700" b="0" i="0" kern="1200" dirty="0"/>
            <a:t> lain </a:t>
          </a:r>
          <a:r>
            <a:rPr lang="en-ID" sz="1700" b="0" i="0" kern="1200" dirty="0" err="1"/>
            <a:t>dengan</a:t>
          </a:r>
          <a:r>
            <a:rPr lang="en-ID" sz="1700" b="0" i="0" kern="1200" dirty="0"/>
            <a:t> </a:t>
          </a:r>
          <a:r>
            <a:rPr lang="en-ID" sz="1700" b="0" i="0" kern="1200" dirty="0" err="1"/>
            <a:t>cara</a:t>
          </a:r>
          <a:r>
            <a:rPr lang="en-ID" sz="1700" b="0" i="0" kern="1200" dirty="0"/>
            <a:t>: </a:t>
          </a:r>
          <a:r>
            <a:rPr lang="en-ID" sz="1700" b="0" i="0" kern="1200" dirty="0">
              <a:solidFill>
                <a:srgbClr val="FF0000"/>
              </a:solidFill>
            </a:rPr>
            <a:t>(</a:t>
          </a:r>
          <a:r>
            <a:rPr lang="en-ID" sz="1700" b="0" i="0" kern="1200" dirty="0" err="1">
              <a:solidFill>
                <a:srgbClr val="FF0000"/>
              </a:solidFill>
            </a:rPr>
            <a:t>Penjelasan</a:t>
          </a:r>
          <a:r>
            <a:rPr lang="en-ID" sz="1700" b="0" i="0" kern="1200" dirty="0">
              <a:solidFill>
                <a:srgbClr val="FF0000"/>
              </a:solidFill>
            </a:rPr>
            <a:t> </a:t>
          </a:r>
          <a:r>
            <a:rPr lang="en-ID" sz="1700" b="0" i="0" kern="1200" dirty="0" err="1">
              <a:solidFill>
                <a:srgbClr val="FF0000"/>
              </a:solidFill>
            </a:rPr>
            <a:t>Pasal</a:t>
          </a:r>
          <a:r>
            <a:rPr lang="en-ID" sz="1700" b="0" i="0" kern="1200" dirty="0">
              <a:solidFill>
                <a:srgbClr val="FF0000"/>
              </a:solidFill>
            </a:rPr>
            <a:t> 143 </a:t>
          </a:r>
          <a:r>
            <a:rPr lang="en-ID" sz="1700" b="0" i="0" kern="1200" dirty="0" err="1">
              <a:solidFill>
                <a:srgbClr val="FF0000"/>
              </a:solidFill>
            </a:rPr>
            <a:t>ayat</a:t>
          </a:r>
          <a:r>
            <a:rPr lang="en-ID" sz="1700" b="0" i="0" kern="1200" dirty="0">
              <a:solidFill>
                <a:srgbClr val="FF0000"/>
              </a:solidFill>
            </a:rPr>
            <a:t> 1 UU </a:t>
          </a:r>
          <a:r>
            <a:rPr lang="en-ID" sz="1700" b="0" i="0" kern="1200" dirty="0" err="1">
              <a:solidFill>
                <a:srgbClr val="FF0000"/>
              </a:solidFill>
            </a:rPr>
            <a:t>Ketenagakerjaan</a:t>
          </a:r>
          <a:r>
            <a:rPr lang="en-ID" sz="1700" b="0" i="0" kern="1200" dirty="0">
              <a:solidFill>
                <a:srgbClr val="FF0000"/>
              </a:solidFill>
            </a:rPr>
            <a:t>) </a:t>
          </a:r>
          <a:endParaRPr lang="en-US" sz="1700" kern="1200" dirty="0"/>
        </a:p>
      </dsp:txBody>
      <dsp:txXfrm>
        <a:off x="0" y="675"/>
        <a:ext cx="6900512" cy="1106957"/>
      </dsp:txXfrm>
    </dsp:sp>
    <dsp:sp modelId="{F8A49852-5AAB-0241-B8BB-9E0D5536BC98}">
      <dsp:nvSpPr>
        <dsp:cNvPr id="0" name=""/>
        <dsp:cNvSpPr/>
      </dsp:nvSpPr>
      <dsp:spPr>
        <a:xfrm>
          <a:off x="0" y="1107633"/>
          <a:ext cx="6900512"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D5BEFE-F8E3-F94A-AF77-BC8D76037357}">
      <dsp:nvSpPr>
        <dsp:cNvPr id="0" name=""/>
        <dsp:cNvSpPr/>
      </dsp:nvSpPr>
      <dsp:spPr>
        <a:xfrm>
          <a:off x="0" y="1107633"/>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ID" sz="1700" b="0" i="0" kern="1200"/>
            <a:t>menjatuhkan hukuman;</a:t>
          </a:r>
          <a:endParaRPr lang="en-US" sz="1700" kern="1200"/>
        </a:p>
      </dsp:txBody>
      <dsp:txXfrm>
        <a:off x="0" y="1107633"/>
        <a:ext cx="6900512" cy="1106957"/>
      </dsp:txXfrm>
    </dsp:sp>
    <dsp:sp modelId="{19ECF52F-2A1D-ED49-8F11-3CA3E86F5F72}">
      <dsp:nvSpPr>
        <dsp:cNvPr id="0" name=""/>
        <dsp:cNvSpPr/>
      </dsp:nvSpPr>
      <dsp:spPr>
        <a:xfrm>
          <a:off x="0" y="2214591"/>
          <a:ext cx="6900512"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D500F3-5373-2B43-B20E-C2755143D2B1}">
      <dsp:nvSpPr>
        <dsp:cNvPr id="0" name=""/>
        <dsp:cNvSpPr/>
      </dsp:nvSpPr>
      <dsp:spPr>
        <a:xfrm>
          <a:off x="0" y="2214591"/>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ID" sz="1700" b="0" i="0" kern="1200"/>
            <a:t>mengintimidasi dalam bentuk apapun; atau</a:t>
          </a:r>
          <a:endParaRPr lang="en-US" sz="1700" kern="1200"/>
        </a:p>
      </dsp:txBody>
      <dsp:txXfrm>
        <a:off x="0" y="2214591"/>
        <a:ext cx="6900512" cy="1106957"/>
      </dsp:txXfrm>
    </dsp:sp>
    <dsp:sp modelId="{7444BDA2-07AA-FF46-8764-966E4A032C65}">
      <dsp:nvSpPr>
        <dsp:cNvPr id="0" name=""/>
        <dsp:cNvSpPr/>
      </dsp:nvSpPr>
      <dsp:spPr>
        <a:xfrm>
          <a:off x="0" y="3321549"/>
          <a:ext cx="6900512"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835442-E72B-3A43-AE97-E957708D2CB3}">
      <dsp:nvSpPr>
        <dsp:cNvPr id="0" name=""/>
        <dsp:cNvSpPr/>
      </dsp:nvSpPr>
      <dsp:spPr>
        <a:xfrm>
          <a:off x="0" y="3321549"/>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ID" sz="1700" b="0" i="0" kern="1200" dirty="0" err="1"/>
            <a:t>melakukan</a:t>
          </a:r>
          <a:r>
            <a:rPr lang="en-ID" sz="1700" b="0" i="0" kern="1200" dirty="0"/>
            <a:t> </a:t>
          </a:r>
          <a:r>
            <a:rPr lang="en-ID" sz="1700" b="0" i="0" kern="1200" dirty="0" err="1"/>
            <a:t>mutasi</a:t>
          </a:r>
          <a:r>
            <a:rPr lang="en-ID" sz="1700" b="0" i="0" kern="1200" dirty="0"/>
            <a:t> yang </a:t>
          </a:r>
          <a:r>
            <a:rPr lang="en-ID" sz="1700" b="0" i="0" kern="1200" dirty="0" err="1"/>
            <a:t>merugikan</a:t>
          </a:r>
          <a:r>
            <a:rPr lang="en-ID" sz="1700" b="0" i="0" kern="1200" dirty="0"/>
            <a:t>.</a:t>
          </a:r>
          <a:endParaRPr lang="en-US" sz="1700" kern="1200" dirty="0"/>
        </a:p>
      </dsp:txBody>
      <dsp:txXfrm>
        <a:off x="0" y="3321549"/>
        <a:ext cx="6900512" cy="1106957"/>
      </dsp:txXfrm>
    </dsp:sp>
    <dsp:sp modelId="{86B518A5-0943-994E-978C-78D8AA4F1640}">
      <dsp:nvSpPr>
        <dsp:cNvPr id="0" name=""/>
        <dsp:cNvSpPr/>
      </dsp:nvSpPr>
      <dsp:spPr>
        <a:xfrm>
          <a:off x="0" y="4428507"/>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72303A-F812-9F42-B41A-EC6DB3AFE7F1}">
      <dsp:nvSpPr>
        <dsp:cNvPr id="0" name=""/>
        <dsp:cNvSpPr/>
      </dsp:nvSpPr>
      <dsp:spPr>
        <a:xfrm>
          <a:off x="0" y="4428507"/>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ID" sz="1700" b="0" i="0" u="none" kern="1200" dirty="0" err="1"/>
            <a:t>Selain</a:t>
          </a:r>
          <a:r>
            <a:rPr lang="en-ID" sz="1700" b="0" i="0" u="none" kern="1200" dirty="0"/>
            <a:t> </a:t>
          </a:r>
          <a:r>
            <a:rPr lang="en-ID" sz="1700" b="0" i="0" u="none" kern="1200" dirty="0" err="1"/>
            <a:t>itu</a:t>
          </a:r>
          <a:r>
            <a:rPr lang="en-ID" sz="1700" b="0" i="0" u="none" kern="1200" dirty="0"/>
            <a:t>, </a:t>
          </a:r>
          <a:r>
            <a:rPr lang="en-ID" sz="1700" b="0" i="0" u="none" kern="1200" dirty="0" err="1"/>
            <a:t>jika</a:t>
          </a:r>
          <a:r>
            <a:rPr lang="en-ID" sz="1700" b="0" i="0" u="none" kern="1200" dirty="0"/>
            <a:t> </a:t>
          </a:r>
          <a:r>
            <a:rPr lang="en-ID" sz="1700" b="0" i="0" u="none" kern="1200" dirty="0" err="1"/>
            <a:t>suatu</a:t>
          </a:r>
          <a:r>
            <a:rPr lang="en-ID" sz="1700" b="0" i="0" u="none" kern="1200" dirty="0"/>
            <a:t> </a:t>
          </a:r>
          <a:r>
            <a:rPr lang="en-ID" sz="1700" b="0" i="0" u="none" kern="1200" dirty="0" err="1"/>
            <a:t>mogok</a:t>
          </a:r>
          <a:r>
            <a:rPr lang="en-ID" sz="1700" b="0" i="0" u="none" kern="1200" dirty="0"/>
            <a:t> </a:t>
          </a:r>
          <a:r>
            <a:rPr lang="en-ID" sz="1700" b="0" i="0" u="none" kern="1200" dirty="0" err="1"/>
            <a:t>kerja</a:t>
          </a:r>
          <a:r>
            <a:rPr lang="en-ID" sz="1700" b="0" i="0" u="none" kern="1200" dirty="0"/>
            <a:t> </a:t>
          </a:r>
          <a:r>
            <a:rPr lang="en-ID" sz="1700" b="0" i="0" u="none" kern="1200" dirty="0" err="1"/>
            <a:t>terlaksana</a:t>
          </a:r>
          <a:r>
            <a:rPr lang="en-ID" sz="1700" b="0" i="0" u="none" kern="1200" dirty="0"/>
            <a:t> </a:t>
          </a:r>
          <a:r>
            <a:rPr lang="en-ID" sz="1700" b="0" i="0" u="none" kern="1200" dirty="0" err="1"/>
            <a:t>dengan</a:t>
          </a:r>
          <a:r>
            <a:rPr lang="en-ID" sz="1700" b="0" i="0" u="none" kern="1200" dirty="0"/>
            <a:t> </a:t>
          </a:r>
          <a:r>
            <a:rPr lang="en-ID" sz="1700" b="0" i="0" u="none" kern="1200" dirty="0" err="1"/>
            <a:t>sah</a:t>
          </a:r>
          <a:r>
            <a:rPr lang="en-ID" sz="1700" b="0" i="0" u="none" kern="1200" dirty="0"/>
            <a:t>, </a:t>
          </a:r>
          <a:r>
            <a:rPr lang="en-ID" sz="1700" b="0" i="0" u="none" kern="1200" dirty="0" err="1"/>
            <a:t>tertib</a:t>
          </a:r>
          <a:r>
            <a:rPr lang="en-ID" sz="1700" b="0" i="0" u="none" kern="1200" dirty="0"/>
            <a:t>, dan </a:t>
          </a:r>
          <a:r>
            <a:rPr lang="en-ID" sz="1700" b="0" i="0" u="none" kern="1200" dirty="0" err="1"/>
            <a:t>damai</a:t>
          </a:r>
          <a:r>
            <a:rPr lang="en-ID" sz="1700" b="0" i="0" u="none" kern="1200" dirty="0"/>
            <a:t>, </a:t>
          </a:r>
          <a:r>
            <a:rPr lang="en-ID" sz="1700" b="0" i="0" u="none" kern="1200" dirty="0" err="1"/>
            <a:t>maka</a:t>
          </a:r>
          <a:r>
            <a:rPr lang="en-ID" sz="1700" b="0" i="0" u="none" kern="1200" dirty="0"/>
            <a:t> </a:t>
          </a:r>
          <a:r>
            <a:rPr lang="en-ID" sz="1700" b="0" i="0" u="none" kern="1200" dirty="0" err="1"/>
            <a:t>siapapun</a:t>
          </a:r>
          <a:r>
            <a:rPr lang="en-ID" sz="1700" b="0" i="0" u="none" kern="1200" dirty="0"/>
            <a:t> </a:t>
          </a:r>
          <a:r>
            <a:rPr lang="en-ID" sz="1700" b="0" i="0" u="none" kern="1200" dirty="0" err="1"/>
            <a:t>dilarang</a:t>
          </a:r>
          <a:r>
            <a:rPr lang="en-ID" sz="1700" b="0" i="0" u="none" kern="1200" dirty="0"/>
            <a:t> </a:t>
          </a:r>
          <a:r>
            <a:rPr lang="en-ID" sz="1700" b="0" i="0" u="none" kern="1200" dirty="0" err="1"/>
            <a:t>melakukan</a:t>
          </a:r>
          <a:r>
            <a:rPr lang="en-ID" sz="1700" b="0" i="0" u="none" kern="1200" dirty="0"/>
            <a:t> </a:t>
          </a:r>
          <a:r>
            <a:rPr lang="en-ID" sz="1700" b="0" i="0" u="none" kern="1200" dirty="0" err="1"/>
            <a:t>penangkapan</a:t>
          </a:r>
          <a:r>
            <a:rPr lang="en-ID" sz="1700" b="0" i="0" u="none" kern="1200" dirty="0"/>
            <a:t> dan/</a:t>
          </a:r>
          <a:r>
            <a:rPr lang="en-ID" sz="1700" b="0" i="0" u="none" kern="1200" dirty="0" err="1"/>
            <a:t>atau</a:t>
          </a:r>
          <a:r>
            <a:rPr lang="en-ID" sz="1700" b="0" i="0" u="none" kern="1200" dirty="0"/>
            <a:t> </a:t>
          </a:r>
          <a:r>
            <a:rPr lang="en-ID" sz="1700" b="0" i="0" u="none" kern="1200" dirty="0" err="1"/>
            <a:t>penahanan</a:t>
          </a:r>
          <a:r>
            <a:rPr lang="en-ID" sz="1700" b="0" i="0" u="none" kern="1200" dirty="0"/>
            <a:t> </a:t>
          </a:r>
          <a:r>
            <a:rPr lang="en-ID" sz="1700" b="0" i="0" u="none" kern="1200" dirty="0" err="1"/>
            <a:t>terhadap</a:t>
          </a:r>
          <a:r>
            <a:rPr lang="en-ID" sz="1700" b="0" i="0" u="none" kern="1200" dirty="0"/>
            <a:t> </a:t>
          </a:r>
          <a:r>
            <a:rPr lang="en-ID" sz="1700" b="0" i="0" u="none" kern="1200" dirty="0" err="1"/>
            <a:t>pekerja</a:t>
          </a:r>
          <a:r>
            <a:rPr lang="en-ID" sz="1700" b="0" i="0" u="none" kern="1200" dirty="0"/>
            <a:t> dan </a:t>
          </a:r>
          <a:r>
            <a:rPr lang="en-ID" sz="1700" b="0" i="0" u="none" kern="1200" dirty="0" err="1"/>
            <a:t>pengurus</a:t>
          </a:r>
          <a:r>
            <a:rPr lang="en-ID" sz="1700" b="0" i="0" u="none" kern="1200" dirty="0"/>
            <a:t> </a:t>
          </a:r>
          <a:r>
            <a:rPr lang="en-ID" sz="1700" b="0" i="0" u="none" kern="1200" dirty="0" err="1"/>
            <a:t>serikat</a:t>
          </a:r>
          <a:r>
            <a:rPr lang="en-ID" sz="1700" b="0" i="0" u="none" kern="1200" dirty="0"/>
            <a:t> </a:t>
          </a:r>
          <a:r>
            <a:rPr lang="en-ID" sz="1700" b="0" i="0" u="none" kern="1200" dirty="0" err="1"/>
            <a:t>pekerja</a:t>
          </a:r>
          <a:r>
            <a:rPr lang="en-ID" sz="1700" b="0" i="0" u="none" kern="1200" dirty="0"/>
            <a:t> yang </a:t>
          </a:r>
          <a:r>
            <a:rPr lang="en-ID" sz="1700" b="0" i="0" u="none" kern="1200" dirty="0" err="1"/>
            <a:t>mogok</a:t>
          </a:r>
          <a:r>
            <a:rPr lang="en-ID" sz="1700" b="0" i="0" u="none" kern="1200" dirty="0"/>
            <a:t> </a:t>
          </a:r>
          <a:r>
            <a:rPr lang="en-ID" sz="1700" b="0" i="0" u="none" kern="1200" dirty="0" err="1"/>
            <a:t>kerja</a:t>
          </a:r>
          <a:r>
            <a:rPr lang="en-ID" sz="1700" b="0" i="0" u="none" kern="1200" dirty="0"/>
            <a:t>. </a:t>
          </a:r>
          <a:r>
            <a:rPr lang="en-ID" sz="1700" b="0" i="0" u="none" kern="1200" dirty="0">
              <a:solidFill>
                <a:srgbClr val="FF0000"/>
              </a:solidFill>
            </a:rPr>
            <a:t>(</a:t>
          </a:r>
          <a:r>
            <a:rPr lang="en-ID" sz="1700" b="0" i="0" u="none" kern="1200" dirty="0" err="1">
              <a:solidFill>
                <a:srgbClr val="FF0000"/>
              </a:solidFill>
            </a:rPr>
            <a:t>Pasal</a:t>
          </a:r>
          <a:r>
            <a:rPr lang="en-ID" sz="1700" b="0" i="0" u="none" kern="1200" dirty="0">
              <a:solidFill>
                <a:srgbClr val="FF0000"/>
              </a:solidFill>
            </a:rPr>
            <a:t> 143 </a:t>
          </a:r>
          <a:r>
            <a:rPr lang="en-ID" sz="1700" b="0" i="0" u="none" kern="1200" dirty="0" err="1">
              <a:solidFill>
                <a:srgbClr val="FF0000"/>
              </a:solidFill>
            </a:rPr>
            <a:t>ayat</a:t>
          </a:r>
          <a:r>
            <a:rPr lang="en-ID" sz="1700" b="0" i="0" u="none" kern="1200" dirty="0">
              <a:solidFill>
                <a:srgbClr val="FF0000"/>
              </a:solidFill>
            </a:rPr>
            <a:t> (2) UU </a:t>
          </a:r>
          <a:r>
            <a:rPr lang="en-ID" sz="1700" b="0" i="0" u="none" kern="1200" dirty="0" err="1">
              <a:solidFill>
                <a:srgbClr val="FF0000"/>
              </a:solidFill>
            </a:rPr>
            <a:t>Ketenagakerjaan</a:t>
          </a:r>
          <a:r>
            <a:rPr lang="en-ID" sz="1700" b="0" i="0" u="none" kern="1200" dirty="0">
              <a:solidFill>
                <a:srgbClr val="FF0000"/>
              </a:solidFill>
            </a:rPr>
            <a:t> </a:t>
          </a:r>
          <a:endParaRPr lang="en-US" sz="1700" kern="1200" dirty="0"/>
        </a:p>
      </dsp:txBody>
      <dsp:txXfrm>
        <a:off x="0" y="4428507"/>
        <a:ext cx="6900512" cy="110695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12E39-DBB4-397F-6402-777B334C246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9975FE8-E878-2B7F-21A9-F974C03241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EA6F12-51A1-722A-DA04-2424A0B9EFBF}"/>
              </a:ext>
            </a:extLst>
          </p:cNvPr>
          <p:cNvSpPr>
            <a:spLocks noGrp="1"/>
          </p:cNvSpPr>
          <p:nvPr>
            <p:ph type="dt" sz="half" idx="10"/>
          </p:nvPr>
        </p:nvSpPr>
        <p:spPr/>
        <p:txBody>
          <a:bodyPr/>
          <a:lstStyle/>
          <a:p>
            <a:fld id="{DB3CA314-A13F-4148-BA70-946B808E1DBA}" type="datetimeFigureOut">
              <a:rPr lang="en-US" smtClean="0"/>
              <a:t>7/5/24</a:t>
            </a:fld>
            <a:endParaRPr lang="en-US"/>
          </a:p>
        </p:txBody>
      </p:sp>
      <p:sp>
        <p:nvSpPr>
          <p:cNvPr id="5" name="Footer Placeholder 4">
            <a:extLst>
              <a:ext uri="{FF2B5EF4-FFF2-40B4-BE49-F238E27FC236}">
                <a16:creationId xmlns:a16="http://schemas.microsoft.com/office/drawing/2014/main" id="{7C944071-269E-CFE5-7BCE-5686E6AC42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C3398-2E09-CBE3-E623-366FCBDFD1B8}"/>
              </a:ext>
            </a:extLst>
          </p:cNvPr>
          <p:cNvSpPr>
            <a:spLocks noGrp="1"/>
          </p:cNvSpPr>
          <p:nvPr>
            <p:ph type="sldNum" sz="quarter" idx="12"/>
          </p:nvPr>
        </p:nvSpPr>
        <p:spPr/>
        <p:txBody>
          <a:bodyPr/>
          <a:lstStyle/>
          <a:p>
            <a:fld id="{7545803F-7B07-374E-A650-38A25326D5CF}" type="slidenum">
              <a:rPr lang="en-US" smtClean="0"/>
              <a:t>‹#›</a:t>
            </a:fld>
            <a:endParaRPr lang="en-US"/>
          </a:p>
        </p:txBody>
      </p:sp>
    </p:spTree>
    <p:extLst>
      <p:ext uri="{BB962C8B-B14F-4D97-AF65-F5344CB8AC3E}">
        <p14:creationId xmlns:p14="http://schemas.microsoft.com/office/powerpoint/2010/main" val="281440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9F9AE-A9F7-9DEC-FBBE-6FDAF2B8B0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591011-0B84-AB7B-CBBA-CE52732DC9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242AF1-9D5F-D50B-469D-EF394BBD0CFD}"/>
              </a:ext>
            </a:extLst>
          </p:cNvPr>
          <p:cNvSpPr>
            <a:spLocks noGrp="1"/>
          </p:cNvSpPr>
          <p:nvPr>
            <p:ph type="dt" sz="half" idx="10"/>
          </p:nvPr>
        </p:nvSpPr>
        <p:spPr/>
        <p:txBody>
          <a:bodyPr/>
          <a:lstStyle/>
          <a:p>
            <a:fld id="{DB3CA314-A13F-4148-BA70-946B808E1DBA}" type="datetimeFigureOut">
              <a:rPr lang="en-US" smtClean="0"/>
              <a:t>7/5/24</a:t>
            </a:fld>
            <a:endParaRPr lang="en-US"/>
          </a:p>
        </p:txBody>
      </p:sp>
      <p:sp>
        <p:nvSpPr>
          <p:cNvPr id="5" name="Footer Placeholder 4">
            <a:extLst>
              <a:ext uri="{FF2B5EF4-FFF2-40B4-BE49-F238E27FC236}">
                <a16:creationId xmlns:a16="http://schemas.microsoft.com/office/drawing/2014/main" id="{673562C0-0AFD-F41D-CD5E-344C539737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BEDF7E-8E48-93B3-14BC-7A7CBBABCD54}"/>
              </a:ext>
            </a:extLst>
          </p:cNvPr>
          <p:cNvSpPr>
            <a:spLocks noGrp="1"/>
          </p:cNvSpPr>
          <p:nvPr>
            <p:ph type="sldNum" sz="quarter" idx="12"/>
          </p:nvPr>
        </p:nvSpPr>
        <p:spPr/>
        <p:txBody>
          <a:bodyPr/>
          <a:lstStyle/>
          <a:p>
            <a:fld id="{7545803F-7B07-374E-A650-38A25326D5CF}" type="slidenum">
              <a:rPr lang="en-US" smtClean="0"/>
              <a:t>‹#›</a:t>
            </a:fld>
            <a:endParaRPr lang="en-US"/>
          </a:p>
        </p:txBody>
      </p:sp>
    </p:spTree>
    <p:extLst>
      <p:ext uri="{BB962C8B-B14F-4D97-AF65-F5344CB8AC3E}">
        <p14:creationId xmlns:p14="http://schemas.microsoft.com/office/powerpoint/2010/main" val="1818322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78046-61FA-86C0-6BD8-B2586B7DF7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9147E48-E7E5-7834-F955-C8633A2240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44845C-EFD5-B821-B1F7-2DE1197774CF}"/>
              </a:ext>
            </a:extLst>
          </p:cNvPr>
          <p:cNvSpPr>
            <a:spLocks noGrp="1"/>
          </p:cNvSpPr>
          <p:nvPr>
            <p:ph type="dt" sz="half" idx="10"/>
          </p:nvPr>
        </p:nvSpPr>
        <p:spPr/>
        <p:txBody>
          <a:bodyPr/>
          <a:lstStyle/>
          <a:p>
            <a:fld id="{DB3CA314-A13F-4148-BA70-946B808E1DBA}" type="datetimeFigureOut">
              <a:rPr lang="en-US" smtClean="0"/>
              <a:t>7/5/24</a:t>
            </a:fld>
            <a:endParaRPr lang="en-US"/>
          </a:p>
        </p:txBody>
      </p:sp>
      <p:sp>
        <p:nvSpPr>
          <p:cNvPr id="5" name="Footer Placeholder 4">
            <a:extLst>
              <a:ext uri="{FF2B5EF4-FFF2-40B4-BE49-F238E27FC236}">
                <a16:creationId xmlns:a16="http://schemas.microsoft.com/office/drawing/2014/main" id="{AA947EA9-2F7F-F3BE-F8A4-8746CF7046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C7C736-7E59-1FC5-905A-7390E7DF01F7}"/>
              </a:ext>
            </a:extLst>
          </p:cNvPr>
          <p:cNvSpPr>
            <a:spLocks noGrp="1"/>
          </p:cNvSpPr>
          <p:nvPr>
            <p:ph type="sldNum" sz="quarter" idx="12"/>
          </p:nvPr>
        </p:nvSpPr>
        <p:spPr/>
        <p:txBody>
          <a:bodyPr/>
          <a:lstStyle/>
          <a:p>
            <a:fld id="{7545803F-7B07-374E-A650-38A25326D5CF}" type="slidenum">
              <a:rPr lang="en-US" smtClean="0"/>
              <a:t>‹#›</a:t>
            </a:fld>
            <a:endParaRPr lang="en-US"/>
          </a:p>
        </p:txBody>
      </p:sp>
    </p:spTree>
    <p:extLst>
      <p:ext uri="{BB962C8B-B14F-4D97-AF65-F5344CB8AC3E}">
        <p14:creationId xmlns:p14="http://schemas.microsoft.com/office/powerpoint/2010/main" val="736257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1F750-0B3F-2224-82BA-86C16DA484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08E30B-68F9-6C13-C76D-A80B572C7C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463724-D88F-C0E7-8B22-E19DE00255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38BB07-3BD5-FB2D-3802-A1065796276F}"/>
              </a:ext>
            </a:extLst>
          </p:cNvPr>
          <p:cNvSpPr>
            <a:spLocks noGrp="1"/>
          </p:cNvSpPr>
          <p:nvPr>
            <p:ph type="dt" sz="half" idx="10"/>
          </p:nvPr>
        </p:nvSpPr>
        <p:spPr/>
        <p:txBody>
          <a:bodyPr/>
          <a:lstStyle/>
          <a:p>
            <a:fld id="{DB3CA314-A13F-4148-BA70-946B808E1DBA}" type="datetimeFigureOut">
              <a:rPr lang="en-US" smtClean="0"/>
              <a:t>7/5/24</a:t>
            </a:fld>
            <a:endParaRPr lang="en-US"/>
          </a:p>
        </p:txBody>
      </p:sp>
      <p:sp>
        <p:nvSpPr>
          <p:cNvPr id="6" name="Footer Placeholder 5">
            <a:extLst>
              <a:ext uri="{FF2B5EF4-FFF2-40B4-BE49-F238E27FC236}">
                <a16:creationId xmlns:a16="http://schemas.microsoft.com/office/drawing/2014/main" id="{778FC550-B647-BB44-6F5A-5B5A867D26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D526B2-67A3-A09F-674B-C287F37BD8B4}"/>
              </a:ext>
            </a:extLst>
          </p:cNvPr>
          <p:cNvSpPr>
            <a:spLocks noGrp="1"/>
          </p:cNvSpPr>
          <p:nvPr>
            <p:ph type="sldNum" sz="quarter" idx="12"/>
          </p:nvPr>
        </p:nvSpPr>
        <p:spPr/>
        <p:txBody>
          <a:bodyPr/>
          <a:lstStyle/>
          <a:p>
            <a:fld id="{7545803F-7B07-374E-A650-38A25326D5CF}" type="slidenum">
              <a:rPr lang="en-US" smtClean="0"/>
              <a:t>‹#›</a:t>
            </a:fld>
            <a:endParaRPr lang="en-US"/>
          </a:p>
        </p:txBody>
      </p:sp>
    </p:spTree>
    <p:extLst>
      <p:ext uri="{BB962C8B-B14F-4D97-AF65-F5344CB8AC3E}">
        <p14:creationId xmlns:p14="http://schemas.microsoft.com/office/powerpoint/2010/main" val="834271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1EC0F-DB67-3CF0-A6A8-90B6B5629B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16451D-8360-FAA1-3601-E1AA799253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768C77-9ABE-B735-FE24-F1FB32EF19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5F9FA9-C853-472E-B6ED-EFB1C242F5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311CA-53E5-243F-4216-19C9CAF4E6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98EF32-4866-C66A-89F6-8E2147E6146C}"/>
              </a:ext>
            </a:extLst>
          </p:cNvPr>
          <p:cNvSpPr>
            <a:spLocks noGrp="1"/>
          </p:cNvSpPr>
          <p:nvPr>
            <p:ph type="dt" sz="half" idx="10"/>
          </p:nvPr>
        </p:nvSpPr>
        <p:spPr/>
        <p:txBody>
          <a:bodyPr/>
          <a:lstStyle/>
          <a:p>
            <a:fld id="{DB3CA314-A13F-4148-BA70-946B808E1DBA}" type="datetimeFigureOut">
              <a:rPr lang="en-US" smtClean="0"/>
              <a:t>7/5/24</a:t>
            </a:fld>
            <a:endParaRPr lang="en-US"/>
          </a:p>
        </p:txBody>
      </p:sp>
      <p:sp>
        <p:nvSpPr>
          <p:cNvPr id="8" name="Footer Placeholder 7">
            <a:extLst>
              <a:ext uri="{FF2B5EF4-FFF2-40B4-BE49-F238E27FC236}">
                <a16:creationId xmlns:a16="http://schemas.microsoft.com/office/drawing/2014/main" id="{6DD56BFA-554D-81E3-F58C-726EE14EC0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61CA5AA-03FC-F2AA-C826-EB04AB8B626F}"/>
              </a:ext>
            </a:extLst>
          </p:cNvPr>
          <p:cNvSpPr>
            <a:spLocks noGrp="1"/>
          </p:cNvSpPr>
          <p:nvPr>
            <p:ph type="sldNum" sz="quarter" idx="12"/>
          </p:nvPr>
        </p:nvSpPr>
        <p:spPr/>
        <p:txBody>
          <a:bodyPr/>
          <a:lstStyle/>
          <a:p>
            <a:fld id="{7545803F-7B07-374E-A650-38A25326D5CF}" type="slidenum">
              <a:rPr lang="en-US" smtClean="0"/>
              <a:t>‹#›</a:t>
            </a:fld>
            <a:endParaRPr lang="en-US"/>
          </a:p>
        </p:txBody>
      </p:sp>
    </p:spTree>
    <p:extLst>
      <p:ext uri="{BB962C8B-B14F-4D97-AF65-F5344CB8AC3E}">
        <p14:creationId xmlns:p14="http://schemas.microsoft.com/office/powerpoint/2010/main" val="2395703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5CC6E-2ECD-D896-62B5-7B1EFD295B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7D9F10-0D7C-0F5C-4F9F-E1A52C0CD0AC}"/>
              </a:ext>
            </a:extLst>
          </p:cNvPr>
          <p:cNvSpPr>
            <a:spLocks noGrp="1"/>
          </p:cNvSpPr>
          <p:nvPr>
            <p:ph type="dt" sz="half" idx="10"/>
          </p:nvPr>
        </p:nvSpPr>
        <p:spPr/>
        <p:txBody>
          <a:bodyPr/>
          <a:lstStyle/>
          <a:p>
            <a:fld id="{DB3CA314-A13F-4148-BA70-946B808E1DBA}" type="datetimeFigureOut">
              <a:rPr lang="en-US" smtClean="0"/>
              <a:t>7/5/24</a:t>
            </a:fld>
            <a:endParaRPr lang="en-US"/>
          </a:p>
        </p:txBody>
      </p:sp>
      <p:sp>
        <p:nvSpPr>
          <p:cNvPr id="4" name="Footer Placeholder 3">
            <a:extLst>
              <a:ext uri="{FF2B5EF4-FFF2-40B4-BE49-F238E27FC236}">
                <a16:creationId xmlns:a16="http://schemas.microsoft.com/office/drawing/2014/main" id="{5691D0A0-BC14-44F7-B8BC-C076F240AFB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9AA4F6-4611-9C1A-838E-77A73C21FF76}"/>
              </a:ext>
            </a:extLst>
          </p:cNvPr>
          <p:cNvSpPr>
            <a:spLocks noGrp="1"/>
          </p:cNvSpPr>
          <p:nvPr>
            <p:ph type="sldNum" sz="quarter" idx="12"/>
          </p:nvPr>
        </p:nvSpPr>
        <p:spPr/>
        <p:txBody>
          <a:bodyPr/>
          <a:lstStyle/>
          <a:p>
            <a:fld id="{7545803F-7B07-374E-A650-38A25326D5CF}" type="slidenum">
              <a:rPr lang="en-US" smtClean="0"/>
              <a:t>‹#›</a:t>
            </a:fld>
            <a:endParaRPr lang="en-US"/>
          </a:p>
        </p:txBody>
      </p:sp>
    </p:spTree>
    <p:extLst>
      <p:ext uri="{BB962C8B-B14F-4D97-AF65-F5344CB8AC3E}">
        <p14:creationId xmlns:p14="http://schemas.microsoft.com/office/powerpoint/2010/main" val="3226278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58B181-E19F-43C8-2DDB-764B734E926C}"/>
              </a:ext>
            </a:extLst>
          </p:cNvPr>
          <p:cNvSpPr>
            <a:spLocks noGrp="1"/>
          </p:cNvSpPr>
          <p:nvPr>
            <p:ph type="dt" sz="half" idx="10"/>
          </p:nvPr>
        </p:nvSpPr>
        <p:spPr/>
        <p:txBody>
          <a:bodyPr/>
          <a:lstStyle/>
          <a:p>
            <a:fld id="{DB3CA314-A13F-4148-BA70-946B808E1DBA}" type="datetimeFigureOut">
              <a:rPr lang="en-US" smtClean="0"/>
              <a:t>7/5/24</a:t>
            </a:fld>
            <a:endParaRPr lang="en-US"/>
          </a:p>
        </p:txBody>
      </p:sp>
      <p:sp>
        <p:nvSpPr>
          <p:cNvPr id="3" name="Footer Placeholder 2">
            <a:extLst>
              <a:ext uri="{FF2B5EF4-FFF2-40B4-BE49-F238E27FC236}">
                <a16:creationId xmlns:a16="http://schemas.microsoft.com/office/drawing/2014/main" id="{8BD2CE66-1B9C-FB3A-C87B-094DCDBFEA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346815F-B1AF-3861-77B8-50C21802FD92}"/>
              </a:ext>
            </a:extLst>
          </p:cNvPr>
          <p:cNvSpPr>
            <a:spLocks noGrp="1"/>
          </p:cNvSpPr>
          <p:nvPr>
            <p:ph type="sldNum" sz="quarter" idx="12"/>
          </p:nvPr>
        </p:nvSpPr>
        <p:spPr/>
        <p:txBody>
          <a:bodyPr/>
          <a:lstStyle/>
          <a:p>
            <a:fld id="{7545803F-7B07-374E-A650-38A25326D5CF}" type="slidenum">
              <a:rPr lang="en-US" smtClean="0"/>
              <a:t>‹#›</a:t>
            </a:fld>
            <a:endParaRPr lang="en-US"/>
          </a:p>
        </p:txBody>
      </p:sp>
    </p:spTree>
    <p:extLst>
      <p:ext uri="{BB962C8B-B14F-4D97-AF65-F5344CB8AC3E}">
        <p14:creationId xmlns:p14="http://schemas.microsoft.com/office/powerpoint/2010/main" val="2127650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D90E2-B405-D203-A21F-F9C3DEFB1D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CC9DF2-6ACB-B99E-D71C-8172FC505A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0431C9-9E4C-514A-6648-E3D559F2C9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DFEECE-1240-C529-FC16-F0BDE8836A96}"/>
              </a:ext>
            </a:extLst>
          </p:cNvPr>
          <p:cNvSpPr>
            <a:spLocks noGrp="1"/>
          </p:cNvSpPr>
          <p:nvPr>
            <p:ph type="dt" sz="half" idx="10"/>
          </p:nvPr>
        </p:nvSpPr>
        <p:spPr/>
        <p:txBody>
          <a:bodyPr/>
          <a:lstStyle/>
          <a:p>
            <a:fld id="{DB3CA314-A13F-4148-BA70-946B808E1DBA}" type="datetimeFigureOut">
              <a:rPr lang="en-US" smtClean="0"/>
              <a:t>7/5/24</a:t>
            </a:fld>
            <a:endParaRPr lang="en-US"/>
          </a:p>
        </p:txBody>
      </p:sp>
      <p:sp>
        <p:nvSpPr>
          <p:cNvPr id="6" name="Footer Placeholder 5">
            <a:extLst>
              <a:ext uri="{FF2B5EF4-FFF2-40B4-BE49-F238E27FC236}">
                <a16:creationId xmlns:a16="http://schemas.microsoft.com/office/drawing/2014/main" id="{13842CDE-F9BC-6164-6C32-AC3949E361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94AFEB-DB27-F83D-7506-9D46A7CD878A}"/>
              </a:ext>
            </a:extLst>
          </p:cNvPr>
          <p:cNvSpPr>
            <a:spLocks noGrp="1"/>
          </p:cNvSpPr>
          <p:nvPr>
            <p:ph type="sldNum" sz="quarter" idx="12"/>
          </p:nvPr>
        </p:nvSpPr>
        <p:spPr/>
        <p:txBody>
          <a:bodyPr/>
          <a:lstStyle/>
          <a:p>
            <a:fld id="{7545803F-7B07-374E-A650-38A25326D5CF}" type="slidenum">
              <a:rPr lang="en-US" smtClean="0"/>
              <a:t>‹#›</a:t>
            </a:fld>
            <a:endParaRPr lang="en-US"/>
          </a:p>
        </p:txBody>
      </p:sp>
    </p:spTree>
    <p:extLst>
      <p:ext uri="{BB962C8B-B14F-4D97-AF65-F5344CB8AC3E}">
        <p14:creationId xmlns:p14="http://schemas.microsoft.com/office/powerpoint/2010/main" val="2287049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56C9C-581D-7556-807C-1E91AB7B51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3A1E6C6-0746-E2EE-8A24-AE2CBF9FC9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A13A40F-767F-1C7A-ABFB-171BE7761D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A2DC45-6B83-7F17-552C-13DD4F88ECB6}"/>
              </a:ext>
            </a:extLst>
          </p:cNvPr>
          <p:cNvSpPr>
            <a:spLocks noGrp="1"/>
          </p:cNvSpPr>
          <p:nvPr>
            <p:ph type="dt" sz="half" idx="10"/>
          </p:nvPr>
        </p:nvSpPr>
        <p:spPr/>
        <p:txBody>
          <a:bodyPr/>
          <a:lstStyle/>
          <a:p>
            <a:fld id="{DB3CA314-A13F-4148-BA70-946B808E1DBA}" type="datetimeFigureOut">
              <a:rPr lang="en-US" smtClean="0"/>
              <a:t>7/5/24</a:t>
            </a:fld>
            <a:endParaRPr lang="en-US"/>
          </a:p>
        </p:txBody>
      </p:sp>
      <p:sp>
        <p:nvSpPr>
          <p:cNvPr id="6" name="Footer Placeholder 5">
            <a:extLst>
              <a:ext uri="{FF2B5EF4-FFF2-40B4-BE49-F238E27FC236}">
                <a16:creationId xmlns:a16="http://schemas.microsoft.com/office/drawing/2014/main" id="{340EAE0C-B0DD-802D-DC91-F927639E68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CA0A4D-4501-D374-70E1-1FC5334DDA0D}"/>
              </a:ext>
            </a:extLst>
          </p:cNvPr>
          <p:cNvSpPr>
            <a:spLocks noGrp="1"/>
          </p:cNvSpPr>
          <p:nvPr>
            <p:ph type="sldNum" sz="quarter" idx="12"/>
          </p:nvPr>
        </p:nvSpPr>
        <p:spPr/>
        <p:txBody>
          <a:bodyPr/>
          <a:lstStyle/>
          <a:p>
            <a:fld id="{7545803F-7B07-374E-A650-38A25326D5CF}" type="slidenum">
              <a:rPr lang="en-US" smtClean="0"/>
              <a:t>‹#›</a:t>
            </a:fld>
            <a:endParaRPr lang="en-US"/>
          </a:p>
        </p:txBody>
      </p:sp>
    </p:spTree>
    <p:extLst>
      <p:ext uri="{BB962C8B-B14F-4D97-AF65-F5344CB8AC3E}">
        <p14:creationId xmlns:p14="http://schemas.microsoft.com/office/powerpoint/2010/main" val="191858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D3308-784B-8417-1326-ED1597BFDAD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A65DA1-2F4D-BA4F-9CAE-C49099A8C9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4BF578-E818-B619-94CF-A31CB49586D6}"/>
              </a:ext>
            </a:extLst>
          </p:cNvPr>
          <p:cNvSpPr>
            <a:spLocks noGrp="1"/>
          </p:cNvSpPr>
          <p:nvPr>
            <p:ph type="dt" sz="half" idx="10"/>
          </p:nvPr>
        </p:nvSpPr>
        <p:spPr/>
        <p:txBody>
          <a:bodyPr/>
          <a:lstStyle/>
          <a:p>
            <a:fld id="{DB3CA314-A13F-4148-BA70-946B808E1DBA}" type="datetimeFigureOut">
              <a:rPr lang="en-US" smtClean="0"/>
              <a:t>7/5/24</a:t>
            </a:fld>
            <a:endParaRPr lang="en-US"/>
          </a:p>
        </p:txBody>
      </p:sp>
      <p:sp>
        <p:nvSpPr>
          <p:cNvPr id="5" name="Footer Placeholder 4">
            <a:extLst>
              <a:ext uri="{FF2B5EF4-FFF2-40B4-BE49-F238E27FC236}">
                <a16:creationId xmlns:a16="http://schemas.microsoft.com/office/drawing/2014/main" id="{E5BDB642-C8B5-232D-8956-868B39B975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BD45AB-7A53-FC17-A675-62405F288997}"/>
              </a:ext>
            </a:extLst>
          </p:cNvPr>
          <p:cNvSpPr>
            <a:spLocks noGrp="1"/>
          </p:cNvSpPr>
          <p:nvPr>
            <p:ph type="sldNum" sz="quarter" idx="12"/>
          </p:nvPr>
        </p:nvSpPr>
        <p:spPr/>
        <p:txBody>
          <a:bodyPr/>
          <a:lstStyle/>
          <a:p>
            <a:fld id="{7545803F-7B07-374E-A650-38A25326D5CF}" type="slidenum">
              <a:rPr lang="en-US" smtClean="0"/>
              <a:t>‹#›</a:t>
            </a:fld>
            <a:endParaRPr lang="en-US"/>
          </a:p>
        </p:txBody>
      </p:sp>
    </p:spTree>
    <p:extLst>
      <p:ext uri="{BB962C8B-B14F-4D97-AF65-F5344CB8AC3E}">
        <p14:creationId xmlns:p14="http://schemas.microsoft.com/office/powerpoint/2010/main" val="2973910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6FBAF2-08BB-15B4-5CC3-25609B1D61E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F711C7E-4F23-D467-6B4C-74D3105437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4D382A-F579-85FB-1BBE-08FAD894D30F}"/>
              </a:ext>
            </a:extLst>
          </p:cNvPr>
          <p:cNvSpPr>
            <a:spLocks noGrp="1"/>
          </p:cNvSpPr>
          <p:nvPr>
            <p:ph type="dt" sz="half" idx="10"/>
          </p:nvPr>
        </p:nvSpPr>
        <p:spPr/>
        <p:txBody>
          <a:bodyPr/>
          <a:lstStyle/>
          <a:p>
            <a:fld id="{DB3CA314-A13F-4148-BA70-946B808E1DBA}" type="datetimeFigureOut">
              <a:rPr lang="en-US" smtClean="0"/>
              <a:t>7/5/24</a:t>
            </a:fld>
            <a:endParaRPr lang="en-US"/>
          </a:p>
        </p:txBody>
      </p:sp>
      <p:sp>
        <p:nvSpPr>
          <p:cNvPr id="5" name="Footer Placeholder 4">
            <a:extLst>
              <a:ext uri="{FF2B5EF4-FFF2-40B4-BE49-F238E27FC236}">
                <a16:creationId xmlns:a16="http://schemas.microsoft.com/office/drawing/2014/main" id="{8E0B6997-E2B9-B9E4-3623-5D1BA9BA17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22541C-898B-D8A5-62C1-B8AF28B08CF4}"/>
              </a:ext>
            </a:extLst>
          </p:cNvPr>
          <p:cNvSpPr>
            <a:spLocks noGrp="1"/>
          </p:cNvSpPr>
          <p:nvPr>
            <p:ph type="sldNum" sz="quarter" idx="12"/>
          </p:nvPr>
        </p:nvSpPr>
        <p:spPr/>
        <p:txBody>
          <a:bodyPr/>
          <a:lstStyle/>
          <a:p>
            <a:fld id="{7545803F-7B07-374E-A650-38A25326D5CF}" type="slidenum">
              <a:rPr lang="en-US" smtClean="0"/>
              <a:t>‹#›</a:t>
            </a:fld>
            <a:endParaRPr lang="en-US"/>
          </a:p>
        </p:txBody>
      </p:sp>
    </p:spTree>
    <p:extLst>
      <p:ext uri="{BB962C8B-B14F-4D97-AF65-F5344CB8AC3E}">
        <p14:creationId xmlns:p14="http://schemas.microsoft.com/office/powerpoint/2010/main" val="611020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880A4A-32C0-5B15-C9F4-193B65FB62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21F435-9395-F2E9-8E98-DDFE8DC05D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1E6BBE-8B84-3759-BEB8-6B85CE0861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3CA314-A13F-4148-BA70-946B808E1DBA}" type="datetimeFigureOut">
              <a:rPr lang="en-US" smtClean="0"/>
              <a:t>7/5/24</a:t>
            </a:fld>
            <a:endParaRPr lang="en-US"/>
          </a:p>
        </p:txBody>
      </p:sp>
      <p:sp>
        <p:nvSpPr>
          <p:cNvPr id="5" name="Footer Placeholder 4">
            <a:extLst>
              <a:ext uri="{FF2B5EF4-FFF2-40B4-BE49-F238E27FC236}">
                <a16:creationId xmlns:a16="http://schemas.microsoft.com/office/drawing/2014/main" id="{0D993F35-AB80-7D0C-FBA5-CBB592AA06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D572BA-3539-3406-D2FF-4028E07E69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5803F-7B07-374E-A650-38A25326D5CF}" type="slidenum">
              <a:rPr lang="en-US" smtClean="0"/>
              <a:t>‹#›</a:t>
            </a:fld>
            <a:endParaRPr lang="en-US"/>
          </a:p>
        </p:txBody>
      </p:sp>
    </p:spTree>
    <p:extLst>
      <p:ext uri="{BB962C8B-B14F-4D97-AF65-F5344CB8AC3E}">
        <p14:creationId xmlns:p14="http://schemas.microsoft.com/office/powerpoint/2010/main" val="1572127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hukumonline.com/kamus/p/peraturan-perusahaan" TargetMode="External"/><Relationship Id="rId2" Type="http://schemas.openxmlformats.org/officeDocument/2006/relationships/hyperlink" Target="https://www.hukumonline.com/kamus/p/perjanjian-kerja" TargetMode="External"/><Relationship Id="rId1" Type="http://schemas.openxmlformats.org/officeDocument/2006/relationships/slideLayout" Target="../slideLayouts/slideLayout2.xml"/><Relationship Id="rId4" Type="http://schemas.openxmlformats.org/officeDocument/2006/relationships/hyperlink" Target="https://www.hukumonline.com/kamus/p/perjanjian-kerja-bersama"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hukumonline.com/kamus/p/pemutusan-hubungan-kerj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D39806-DCD7-129F-7E0F-ECFFF5E995F3}"/>
              </a:ext>
            </a:extLst>
          </p:cNvPr>
          <p:cNvSpPr>
            <a:spLocks noGrp="1"/>
          </p:cNvSpPr>
          <p:nvPr>
            <p:ph type="ctrTitle"/>
          </p:nvPr>
        </p:nvSpPr>
        <p:spPr>
          <a:xfrm>
            <a:off x="838199" y="1093788"/>
            <a:ext cx="10506455" cy="2967208"/>
          </a:xfrm>
        </p:spPr>
        <p:txBody>
          <a:bodyPr>
            <a:normAutofit/>
          </a:bodyPr>
          <a:lstStyle/>
          <a:p>
            <a:pPr algn="l"/>
            <a:r>
              <a:rPr lang="en-US" sz="8000"/>
              <a:t>Mogok Kerja di Indonesia</a:t>
            </a:r>
          </a:p>
        </p:txBody>
      </p:sp>
      <p:sp>
        <p:nvSpPr>
          <p:cNvPr id="3" name="Subtitle 2">
            <a:extLst>
              <a:ext uri="{FF2B5EF4-FFF2-40B4-BE49-F238E27FC236}">
                <a16:creationId xmlns:a16="http://schemas.microsoft.com/office/drawing/2014/main" id="{A4A95720-EDF2-B647-4E99-895601F9B147}"/>
              </a:ext>
            </a:extLst>
          </p:cNvPr>
          <p:cNvSpPr>
            <a:spLocks noGrp="1"/>
          </p:cNvSpPr>
          <p:nvPr>
            <p:ph type="subTitle" idx="1"/>
          </p:nvPr>
        </p:nvSpPr>
        <p:spPr>
          <a:xfrm>
            <a:off x="7400924" y="4619624"/>
            <a:ext cx="3946779" cy="1038225"/>
          </a:xfrm>
        </p:spPr>
        <p:txBody>
          <a:bodyPr>
            <a:normAutofit/>
          </a:bodyPr>
          <a:lstStyle/>
          <a:p>
            <a:pPr algn="r"/>
            <a:endParaRPr lang="en-US"/>
          </a:p>
        </p:txBody>
      </p:sp>
      <p:sp>
        <p:nvSpPr>
          <p:cNvPr id="10" name="Rectangle 9">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4537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0">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2A231A-EDBA-9C7C-6912-2A434F78261B}"/>
              </a:ext>
            </a:extLst>
          </p:cNvPr>
          <p:cNvSpPr>
            <a:spLocks noGrp="1"/>
          </p:cNvSpPr>
          <p:nvPr>
            <p:ph type="title"/>
          </p:nvPr>
        </p:nvSpPr>
        <p:spPr>
          <a:xfrm>
            <a:off x="841248" y="256032"/>
            <a:ext cx="10506456" cy="1014984"/>
          </a:xfrm>
        </p:spPr>
        <p:txBody>
          <a:bodyPr anchor="b">
            <a:normAutofit/>
          </a:bodyPr>
          <a:lstStyle/>
          <a:p>
            <a:r>
              <a:rPr lang="en-US" sz="3100">
                <a:latin typeface="Abadi" panose="020B0604020104020204" pitchFamily="34" charset="0"/>
              </a:rPr>
              <a:t>Data Mogok Kerja di Indonesia</a:t>
            </a:r>
            <a:br>
              <a:rPr lang="en-US" sz="3100">
                <a:latin typeface="Abadi" panose="020B0604020104020204" pitchFamily="34" charset="0"/>
              </a:rPr>
            </a:br>
            <a:r>
              <a:rPr lang="en-US" sz="3100">
                <a:latin typeface="Abadi" panose="020B0604020104020204" pitchFamily="34" charset="0"/>
              </a:rPr>
              <a:t>(2022-2024)</a:t>
            </a:r>
          </a:p>
        </p:txBody>
      </p:sp>
      <p:sp>
        <p:nvSpPr>
          <p:cNvPr id="48" name="Rectangle 42">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9" name="Rectangle 44">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4" name="Table 4">
            <a:extLst>
              <a:ext uri="{FF2B5EF4-FFF2-40B4-BE49-F238E27FC236}">
                <a16:creationId xmlns:a16="http://schemas.microsoft.com/office/drawing/2014/main" id="{292DEBB8-1928-2A66-8EA3-9EEEDF231117}"/>
              </a:ext>
            </a:extLst>
          </p:cNvPr>
          <p:cNvGraphicFramePr>
            <a:graphicFrameLocks noGrp="1"/>
          </p:cNvGraphicFramePr>
          <p:nvPr>
            <p:ph idx="1"/>
            <p:extLst>
              <p:ext uri="{D42A27DB-BD31-4B8C-83A1-F6EECF244321}">
                <p14:modId xmlns:p14="http://schemas.microsoft.com/office/powerpoint/2010/main" val="4134553205"/>
              </p:ext>
            </p:extLst>
          </p:nvPr>
        </p:nvGraphicFramePr>
        <p:xfrm>
          <a:off x="838200" y="2197166"/>
          <a:ext cx="10515602" cy="3815726"/>
        </p:xfrm>
        <a:graphic>
          <a:graphicData uri="http://schemas.openxmlformats.org/drawingml/2006/table">
            <a:tbl>
              <a:tblPr firstRow="1" bandRow="1">
                <a:tableStyleId>{5C22544A-7EE6-4342-B048-85BDC9FD1C3A}</a:tableStyleId>
              </a:tblPr>
              <a:tblGrid>
                <a:gridCol w="2154706">
                  <a:extLst>
                    <a:ext uri="{9D8B030D-6E8A-4147-A177-3AD203B41FA5}">
                      <a16:colId xmlns:a16="http://schemas.microsoft.com/office/drawing/2014/main" val="1745256424"/>
                    </a:ext>
                  </a:extLst>
                </a:gridCol>
                <a:gridCol w="2361690">
                  <a:extLst>
                    <a:ext uri="{9D8B030D-6E8A-4147-A177-3AD203B41FA5}">
                      <a16:colId xmlns:a16="http://schemas.microsoft.com/office/drawing/2014/main" val="360268020"/>
                    </a:ext>
                  </a:extLst>
                </a:gridCol>
                <a:gridCol w="2566602">
                  <a:extLst>
                    <a:ext uri="{9D8B030D-6E8A-4147-A177-3AD203B41FA5}">
                      <a16:colId xmlns:a16="http://schemas.microsoft.com/office/drawing/2014/main" val="2569386753"/>
                    </a:ext>
                  </a:extLst>
                </a:gridCol>
                <a:gridCol w="3432604">
                  <a:extLst>
                    <a:ext uri="{9D8B030D-6E8A-4147-A177-3AD203B41FA5}">
                      <a16:colId xmlns:a16="http://schemas.microsoft.com/office/drawing/2014/main" val="3968863103"/>
                    </a:ext>
                  </a:extLst>
                </a:gridCol>
              </a:tblGrid>
              <a:tr h="1705922">
                <a:tc>
                  <a:txBody>
                    <a:bodyPr/>
                    <a:lstStyle/>
                    <a:p>
                      <a:r>
                        <a:rPr lang="en-US" sz="3300"/>
                        <a:t>Tahun</a:t>
                      </a:r>
                    </a:p>
                  </a:txBody>
                  <a:tcPr marL="165479" marR="165479" marT="82740" marB="82740"/>
                </a:tc>
                <a:tc>
                  <a:txBody>
                    <a:bodyPr/>
                    <a:lstStyle/>
                    <a:p>
                      <a:r>
                        <a:rPr lang="en-US" sz="3300"/>
                        <a:t>Jumlah Kasus Mogok</a:t>
                      </a:r>
                    </a:p>
                  </a:txBody>
                  <a:tcPr marL="165479" marR="165479" marT="82740" marB="82740"/>
                </a:tc>
                <a:tc>
                  <a:txBody>
                    <a:bodyPr/>
                    <a:lstStyle/>
                    <a:p>
                      <a:r>
                        <a:rPr lang="en-US" sz="3300"/>
                        <a:t>Jumlah  Pekerja</a:t>
                      </a:r>
                    </a:p>
                  </a:txBody>
                  <a:tcPr marL="165479" marR="165479" marT="82740" marB="82740"/>
                </a:tc>
                <a:tc>
                  <a:txBody>
                    <a:bodyPr/>
                    <a:lstStyle/>
                    <a:p>
                      <a:r>
                        <a:rPr lang="en-US" sz="3300"/>
                        <a:t>Jumlah jam kerja hilang</a:t>
                      </a:r>
                    </a:p>
                  </a:txBody>
                  <a:tcPr marL="165479" marR="165479" marT="82740" marB="82740"/>
                </a:tc>
                <a:extLst>
                  <a:ext uri="{0D108BD9-81ED-4DB2-BD59-A6C34878D82A}">
                    <a16:rowId xmlns:a16="http://schemas.microsoft.com/office/drawing/2014/main" val="3450191202"/>
                  </a:ext>
                </a:extLst>
              </a:tr>
              <a:tr h="703268">
                <a:tc>
                  <a:txBody>
                    <a:bodyPr/>
                    <a:lstStyle/>
                    <a:p>
                      <a:r>
                        <a:rPr lang="en-US" sz="3300"/>
                        <a:t>2024</a:t>
                      </a:r>
                    </a:p>
                  </a:txBody>
                  <a:tcPr marL="165479" marR="165479" marT="82740" marB="82740"/>
                </a:tc>
                <a:tc>
                  <a:txBody>
                    <a:bodyPr/>
                    <a:lstStyle/>
                    <a:p>
                      <a:r>
                        <a:rPr lang="en-US" sz="3300"/>
                        <a:t>92</a:t>
                      </a:r>
                    </a:p>
                  </a:txBody>
                  <a:tcPr marL="165479" marR="165479" marT="82740" marB="82740"/>
                </a:tc>
                <a:tc>
                  <a:txBody>
                    <a:bodyPr/>
                    <a:lstStyle/>
                    <a:p>
                      <a:r>
                        <a:rPr lang="en-US" sz="3300"/>
                        <a:t>2985</a:t>
                      </a:r>
                    </a:p>
                  </a:txBody>
                  <a:tcPr marL="165479" marR="165479" marT="82740" marB="82740"/>
                </a:tc>
                <a:tc>
                  <a:txBody>
                    <a:bodyPr/>
                    <a:lstStyle/>
                    <a:p>
                      <a:r>
                        <a:rPr lang="en-US" sz="3300"/>
                        <a:t>23.880</a:t>
                      </a:r>
                    </a:p>
                  </a:txBody>
                  <a:tcPr marL="165479" marR="165479" marT="82740" marB="82740"/>
                </a:tc>
                <a:extLst>
                  <a:ext uri="{0D108BD9-81ED-4DB2-BD59-A6C34878D82A}">
                    <a16:rowId xmlns:a16="http://schemas.microsoft.com/office/drawing/2014/main" val="2754756461"/>
                  </a:ext>
                </a:extLst>
              </a:tr>
              <a:tr h="703268">
                <a:tc>
                  <a:txBody>
                    <a:bodyPr/>
                    <a:lstStyle/>
                    <a:p>
                      <a:r>
                        <a:rPr lang="en-US" sz="3300"/>
                        <a:t>2023</a:t>
                      </a:r>
                    </a:p>
                  </a:txBody>
                  <a:tcPr marL="165479" marR="165479" marT="82740" marB="82740"/>
                </a:tc>
                <a:tc>
                  <a:txBody>
                    <a:bodyPr/>
                    <a:lstStyle/>
                    <a:p>
                      <a:r>
                        <a:rPr lang="en-US" sz="3300"/>
                        <a:t>322</a:t>
                      </a:r>
                    </a:p>
                  </a:txBody>
                  <a:tcPr marL="165479" marR="165479" marT="82740" marB="82740"/>
                </a:tc>
                <a:tc>
                  <a:txBody>
                    <a:bodyPr/>
                    <a:lstStyle/>
                    <a:p>
                      <a:r>
                        <a:rPr lang="en-US" sz="3300"/>
                        <a:t>74.917</a:t>
                      </a:r>
                    </a:p>
                  </a:txBody>
                  <a:tcPr marL="165479" marR="165479" marT="82740" marB="82740"/>
                </a:tc>
                <a:tc>
                  <a:txBody>
                    <a:bodyPr/>
                    <a:lstStyle/>
                    <a:p>
                      <a:r>
                        <a:rPr lang="en-US" sz="3300"/>
                        <a:t>599.336</a:t>
                      </a:r>
                    </a:p>
                  </a:txBody>
                  <a:tcPr marL="165479" marR="165479" marT="82740" marB="82740"/>
                </a:tc>
                <a:extLst>
                  <a:ext uri="{0D108BD9-81ED-4DB2-BD59-A6C34878D82A}">
                    <a16:rowId xmlns:a16="http://schemas.microsoft.com/office/drawing/2014/main" val="1481399268"/>
                  </a:ext>
                </a:extLst>
              </a:tr>
              <a:tr h="703268">
                <a:tc>
                  <a:txBody>
                    <a:bodyPr/>
                    <a:lstStyle/>
                    <a:p>
                      <a:r>
                        <a:rPr lang="en-US" sz="3300"/>
                        <a:t>2022</a:t>
                      </a:r>
                    </a:p>
                  </a:txBody>
                  <a:tcPr marL="165479" marR="165479" marT="82740" marB="82740"/>
                </a:tc>
                <a:tc>
                  <a:txBody>
                    <a:bodyPr/>
                    <a:lstStyle/>
                    <a:p>
                      <a:r>
                        <a:rPr lang="en-US" sz="3300"/>
                        <a:t>407</a:t>
                      </a:r>
                    </a:p>
                  </a:txBody>
                  <a:tcPr marL="165479" marR="165479" marT="82740" marB="82740"/>
                </a:tc>
                <a:tc>
                  <a:txBody>
                    <a:bodyPr/>
                    <a:lstStyle/>
                    <a:p>
                      <a:r>
                        <a:rPr lang="en-US" sz="3300"/>
                        <a:t>153.039</a:t>
                      </a:r>
                    </a:p>
                  </a:txBody>
                  <a:tcPr marL="165479" marR="165479" marT="82740" marB="82740"/>
                </a:tc>
                <a:tc>
                  <a:txBody>
                    <a:bodyPr/>
                    <a:lstStyle/>
                    <a:p>
                      <a:r>
                        <a:rPr lang="en-US" sz="3300" dirty="0"/>
                        <a:t>1.224.312</a:t>
                      </a:r>
                    </a:p>
                  </a:txBody>
                  <a:tcPr marL="165479" marR="165479" marT="82740" marB="82740"/>
                </a:tc>
                <a:extLst>
                  <a:ext uri="{0D108BD9-81ED-4DB2-BD59-A6C34878D82A}">
                    <a16:rowId xmlns:a16="http://schemas.microsoft.com/office/drawing/2014/main" val="1059576049"/>
                  </a:ext>
                </a:extLst>
              </a:tr>
            </a:tbl>
          </a:graphicData>
        </a:graphic>
      </p:graphicFrame>
    </p:spTree>
    <p:extLst>
      <p:ext uri="{BB962C8B-B14F-4D97-AF65-F5344CB8AC3E}">
        <p14:creationId xmlns:p14="http://schemas.microsoft.com/office/powerpoint/2010/main" val="2222409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4697CDA-BDB7-4883-B48B-1D4EDB2F0E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DC0EC46-2230-4728-856D-F35311121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8" y="643467"/>
            <a:ext cx="10905066" cy="5562249"/>
          </a:xfrm>
          <a:custGeom>
            <a:avLst/>
            <a:gdLst>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8506 w 11243827"/>
              <a:gd name="connsiteY105" fmla="*/ 5632788 h 5641173"/>
              <a:gd name="connsiteX106" fmla="*/ 7912803 w 11243827"/>
              <a:gd name="connsiteY106" fmla="*/ 5629702 h 5641173"/>
              <a:gd name="connsiteX107" fmla="*/ 7890915 w 11243827"/>
              <a:gd name="connsiteY107" fmla="*/ 5612272 h 5641173"/>
              <a:gd name="connsiteX108" fmla="*/ 7727691 w 11243827"/>
              <a:gd name="connsiteY108" fmla="*/ 5621064 h 5641173"/>
              <a:gd name="connsiteX109" fmla="*/ 7685998 w 11243827"/>
              <a:gd name="connsiteY109" fmla="*/ 5615564 h 5641173"/>
              <a:gd name="connsiteX110" fmla="*/ 7649302 w 11243827"/>
              <a:gd name="connsiteY110" fmla="*/ 5626541 h 5641173"/>
              <a:gd name="connsiteX111" fmla="*/ 7634083 w 11243827"/>
              <a:gd name="connsiteY111" fmla="*/ 5620862 h 5641173"/>
              <a:gd name="connsiteX112" fmla="*/ 7631455 w 11243827"/>
              <a:gd name="connsiteY112" fmla="*/ 5619708 h 5641173"/>
              <a:gd name="connsiteX113" fmla="*/ 7620952 w 11243827"/>
              <a:gd name="connsiteY113" fmla="*/ 5618872 h 5641173"/>
              <a:gd name="connsiteX114" fmla="*/ 7617992 w 11243827"/>
              <a:gd name="connsiteY114" fmla="*/ 5613914 h 5641173"/>
              <a:gd name="connsiteX115" fmla="*/ 7602182 w 11243827"/>
              <a:gd name="connsiteY115" fmla="*/ 5609271 h 5641173"/>
              <a:gd name="connsiteX116" fmla="*/ 7582847 w 11243827"/>
              <a:gd name="connsiteY116" fmla="*/ 5609047 h 5641173"/>
              <a:gd name="connsiteX117" fmla="*/ 7514158 w 11243827"/>
              <a:gd name="connsiteY117" fmla="*/ 5607737 h 5641173"/>
              <a:gd name="connsiteX118" fmla="*/ 7502955 w 11243827"/>
              <a:gd name="connsiteY118" fmla="*/ 5610415 h 5641173"/>
              <a:gd name="connsiteX119" fmla="*/ 7466391 w 11243827"/>
              <a:gd name="connsiteY119" fmla="*/ 5605949 h 5641173"/>
              <a:gd name="connsiteX120" fmla="*/ 7433806 w 11243827"/>
              <a:gd name="connsiteY120" fmla="*/ 5604945 h 5641173"/>
              <a:gd name="connsiteX121" fmla="*/ 7412693 w 11243827"/>
              <a:gd name="connsiteY121" fmla="*/ 5607075 h 5641173"/>
              <a:gd name="connsiteX122" fmla="*/ 7407159 w 11243827"/>
              <a:gd name="connsiteY122" fmla="*/ 5605310 h 5641173"/>
              <a:gd name="connsiteX123" fmla="*/ 7385900 w 11243827"/>
              <a:gd name="connsiteY123" fmla="*/ 5604171 h 5641173"/>
              <a:gd name="connsiteX124" fmla="*/ 7375071 w 11243827"/>
              <a:gd name="connsiteY124" fmla="*/ 5606788 h 5641173"/>
              <a:gd name="connsiteX125" fmla="*/ 7364382 w 11243827"/>
              <a:gd name="connsiteY125" fmla="*/ 5600762 h 5641173"/>
              <a:gd name="connsiteX126" fmla="*/ 7361770 w 11243827"/>
              <a:gd name="connsiteY126" fmla="*/ 5596347 h 5641173"/>
              <a:gd name="connsiteX127" fmla="*/ 7346641 w 11243827"/>
              <a:gd name="connsiteY127" fmla="*/ 5598329 h 5641173"/>
              <a:gd name="connsiteX128" fmla="*/ 7334238 w 11243827"/>
              <a:gd name="connsiteY128" fmla="*/ 5594014 h 5641173"/>
              <a:gd name="connsiteX129" fmla="*/ 7323426 w 11243827"/>
              <a:gd name="connsiteY129" fmla="*/ 5596835 h 5641173"/>
              <a:gd name="connsiteX130" fmla="*/ 7318938 w 11243827"/>
              <a:gd name="connsiteY130" fmla="*/ 5596200 h 5641173"/>
              <a:gd name="connsiteX131" fmla="*/ 7307784 w 11243827"/>
              <a:gd name="connsiteY131" fmla="*/ 5594065 h 5641173"/>
              <a:gd name="connsiteX132" fmla="*/ 7288540 w 11243827"/>
              <a:gd name="connsiteY132" fmla="*/ 5589320 h 5641173"/>
              <a:gd name="connsiteX133" fmla="*/ 7282537 w 11243827"/>
              <a:gd name="connsiteY133" fmla="*/ 5588660 h 5641173"/>
              <a:gd name="connsiteX134" fmla="*/ 7269466 w 11243827"/>
              <a:gd name="connsiteY134" fmla="*/ 5581404 h 5641173"/>
              <a:gd name="connsiteX135" fmla="*/ 7244165 w 11243827"/>
              <a:gd name="connsiteY135" fmla="*/ 5575200 h 5641173"/>
              <a:gd name="connsiteX136" fmla="*/ 7199619 w 11243827"/>
              <a:gd name="connsiteY136" fmla="*/ 5553550 h 5641173"/>
              <a:gd name="connsiteX137" fmla="*/ 7173434 w 11243827"/>
              <a:gd name="connsiteY137" fmla="*/ 5543219 h 5641173"/>
              <a:gd name="connsiteX138" fmla="*/ 7155718 w 11243827"/>
              <a:gd name="connsiteY138" fmla="*/ 5533697 h 5641173"/>
              <a:gd name="connsiteX139" fmla="*/ 7103430 w 11243827"/>
              <a:gd name="connsiteY139" fmla="*/ 5520249 h 5641173"/>
              <a:gd name="connsiteX140" fmla="*/ 7013746 w 11243827"/>
              <a:gd name="connsiteY140" fmla="*/ 5502470 h 5641173"/>
              <a:gd name="connsiteX141" fmla="*/ 6995379 w 11243827"/>
              <a:gd name="connsiteY141" fmla="*/ 5497693 h 5641173"/>
              <a:gd name="connsiteX142" fmla="*/ 6982475 w 11243827"/>
              <a:gd name="connsiteY142" fmla="*/ 5489641 h 5641173"/>
              <a:gd name="connsiteX143" fmla="*/ 6981994 w 11243827"/>
              <a:gd name="connsiteY143" fmla="*/ 5484335 h 5641173"/>
              <a:gd name="connsiteX144" fmla="*/ 6972355 w 11243827"/>
              <a:gd name="connsiteY144" fmla="*/ 5481074 h 5641173"/>
              <a:gd name="connsiteX145" fmla="*/ 6970394 w 11243827"/>
              <a:gd name="connsiteY145" fmla="*/ 5479383 h 5641173"/>
              <a:gd name="connsiteX146" fmla="*/ 6958543 w 11243827"/>
              <a:gd name="connsiteY146" fmla="*/ 5470507 h 5641173"/>
              <a:gd name="connsiteX147" fmla="*/ 6918276 w 11243827"/>
              <a:gd name="connsiteY147" fmla="*/ 5472034 h 5641173"/>
              <a:gd name="connsiteX148" fmla="*/ 6881046 w 11243827"/>
              <a:gd name="connsiteY148" fmla="*/ 5457070 h 5641173"/>
              <a:gd name="connsiteX149" fmla="*/ 6720917 w 11243827"/>
              <a:gd name="connsiteY149" fmla="*/ 5426664 h 5641173"/>
              <a:gd name="connsiteX150" fmla="*/ 6724964 w 11243827"/>
              <a:gd name="connsiteY150" fmla="*/ 5414071 h 5641173"/>
              <a:gd name="connsiteX151" fmla="*/ 6717823 w 11243827"/>
              <a:gd name="connsiteY151" fmla="*/ 5410317 h 5641173"/>
              <a:gd name="connsiteX152" fmla="*/ 6660723 w 11243827"/>
              <a:gd name="connsiteY152" fmla="*/ 5408304 h 5641173"/>
              <a:gd name="connsiteX153" fmla="*/ 6532914 w 11243827"/>
              <a:gd name="connsiteY153" fmla="*/ 5431205 h 5641173"/>
              <a:gd name="connsiteX154" fmla="*/ 6317327 w 11243827"/>
              <a:gd name="connsiteY154" fmla="*/ 5481889 h 5641173"/>
              <a:gd name="connsiteX155" fmla="*/ 6196243 w 11243827"/>
              <a:gd name="connsiteY155" fmla="*/ 5515042 h 5641173"/>
              <a:gd name="connsiteX156" fmla="*/ 6099124 w 11243827"/>
              <a:gd name="connsiteY156" fmla="*/ 5516848 h 5641173"/>
              <a:gd name="connsiteX157" fmla="*/ 6016077 w 11243827"/>
              <a:gd name="connsiteY157" fmla="*/ 5528642 h 5641173"/>
              <a:gd name="connsiteX158" fmla="*/ 6004389 w 11243827"/>
              <a:gd name="connsiteY158" fmla="*/ 5531206 h 5641173"/>
              <a:gd name="connsiteX159" fmla="*/ 5933945 w 11243827"/>
              <a:gd name="connsiteY159" fmla="*/ 5538840 h 5641173"/>
              <a:gd name="connsiteX160" fmla="*/ 5883936 w 11243827"/>
              <a:gd name="connsiteY160" fmla="*/ 5553807 h 5641173"/>
              <a:gd name="connsiteX161" fmla="*/ 5798331 w 11243827"/>
              <a:gd name="connsiteY161" fmla="*/ 5564248 h 5641173"/>
              <a:gd name="connsiteX162" fmla="*/ 5712738 w 11243827"/>
              <a:gd name="connsiteY162" fmla="*/ 5573120 h 5641173"/>
              <a:gd name="connsiteX163" fmla="*/ 5681342 w 11243827"/>
              <a:gd name="connsiteY163" fmla="*/ 5575621 h 5641173"/>
              <a:gd name="connsiteX164" fmla="*/ 5627167 w 11243827"/>
              <a:gd name="connsiteY164" fmla="*/ 5583215 h 5641173"/>
              <a:gd name="connsiteX165" fmla="*/ 5591414 w 11243827"/>
              <a:gd name="connsiteY165" fmla="*/ 5587695 h 5641173"/>
              <a:gd name="connsiteX166" fmla="*/ 5583028 w 11243827"/>
              <a:gd name="connsiteY166" fmla="*/ 5580877 h 5641173"/>
              <a:gd name="connsiteX167" fmla="*/ 5549426 w 11243827"/>
              <a:gd name="connsiteY167" fmla="*/ 5582858 h 5641173"/>
              <a:gd name="connsiteX168" fmla="*/ 5519999 w 11243827"/>
              <a:gd name="connsiteY168" fmla="*/ 5592246 h 5641173"/>
              <a:gd name="connsiteX169" fmla="*/ 5480028 w 11243827"/>
              <a:gd name="connsiteY169" fmla="*/ 5597282 h 5641173"/>
              <a:gd name="connsiteX170" fmla="*/ 5456175 w 11243827"/>
              <a:gd name="connsiteY170" fmla="*/ 5600371 h 5641173"/>
              <a:gd name="connsiteX171" fmla="*/ 5388463 w 11243827"/>
              <a:gd name="connsiteY171" fmla="*/ 5602638 h 5641173"/>
              <a:gd name="connsiteX172" fmla="*/ 5265898 w 11243827"/>
              <a:gd name="connsiteY172" fmla="*/ 5591830 h 5641173"/>
              <a:gd name="connsiteX173" fmla="*/ 5231231 w 11243827"/>
              <a:gd name="connsiteY173" fmla="*/ 5592790 h 5641173"/>
              <a:gd name="connsiteX174" fmla="*/ 5226996 w 11243827"/>
              <a:gd name="connsiteY174" fmla="*/ 5595040 h 5641173"/>
              <a:gd name="connsiteX175" fmla="*/ 5175988 w 11243827"/>
              <a:gd name="connsiteY175" fmla="*/ 5588131 h 5641173"/>
              <a:gd name="connsiteX176" fmla="*/ 5107470 w 11243827"/>
              <a:gd name="connsiteY176" fmla="*/ 5594771 h 5641173"/>
              <a:gd name="connsiteX177" fmla="*/ 5027868 w 11243827"/>
              <a:gd name="connsiteY177" fmla="*/ 5605624 h 5641173"/>
              <a:gd name="connsiteX178" fmla="*/ 5007324 w 11243827"/>
              <a:gd name="connsiteY178" fmla="*/ 5609209 h 5641173"/>
              <a:gd name="connsiteX179" fmla="*/ 4952559 w 11243827"/>
              <a:gd name="connsiteY179" fmla="*/ 5611402 h 5641173"/>
              <a:gd name="connsiteX180" fmla="*/ 4826081 w 11243827"/>
              <a:gd name="connsiteY180" fmla="*/ 5616191 h 5641173"/>
              <a:gd name="connsiteX181" fmla="*/ 4823501 w 11243827"/>
              <a:gd name="connsiteY181" fmla="*/ 5619174 h 5641173"/>
              <a:gd name="connsiteX182" fmla="*/ 4813093 w 11243827"/>
              <a:gd name="connsiteY182" fmla="*/ 5620026 h 5641173"/>
              <a:gd name="connsiteX183" fmla="*/ 4810563 w 11243827"/>
              <a:gd name="connsiteY183" fmla="*/ 5620787 h 5641173"/>
              <a:gd name="connsiteX184" fmla="*/ 4795818 w 11243827"/>
              <a:gd name="connsiteY184" fmla="*/ 5624618 h 5641173"/>
              <a:gd name="connsiteX185" fmla="*/ 4758404 w 11243827"/>
              <a:gd name="connsiteY185" fmla="*/ 5619510 h 5641173"/>
              <a:gd name="connsiteX186" fmla="*/ 4717254 w 11243827"/>
              <a:gd name="connsiteY186" fmla="*/ 5624155 h 5641173"/>
              <a:gd name="connsiteX187" fmla="*/ 4591958 w 11243827"/>
              <a:gd name="connsiteY187" fmla="*/ 5624710 h 5641173"/>
              <a:gd name="connsiteX188" fmla="*/ 4476215 w 11243827"/>
              <a:gd name="connsiteY188" fmla="*/ 5628210 h 5641173"/>
              <a:gd name="connsiteX189" fmla="*/ 4425193 w 11243827"/>
              <a:gd name="connsiteY189" fmla="*/ 5627414 h 5641173"/>
              <a:gd name="connsiteX190" fmla="*/ 4383866 w 11243827"/>
              <a:gd name="connsiteY190" fmla="*/ 5626546 h 5641173"/>
              <a:gd name="connsiteX191" fmla="*/ 4385596 w 11243827"/>
              <a:gd name="connsiteY191" fmla="*/ 5634646 h 5641173"/>
              <a:gd name="connsiteX192" fmla="*/ 4360864 w 11243827"/>
              <a:gd name="connsiteY192" fmla="*/ 5641173 h 5641173"/>
              <a:gd name="connsiteX193" fmla="*/ 4328321 w 11243827"/>
              <a:gd name="connsiteY193" fmla="*/ 5626332 h 5641173"/>
              <a:gd name="connsiteX194" fmla="*/ 4309842 w 11243827"/>
              <a:gd name="connsiteY194" fmla="*/ 5626471 h 5641173"/>
              <a:gd name="connsiteX195" fmla="*/ 4277424 w 11243827"/>
              <a:gd name="connsiteY195" fmla="*/ 5631598 h 5641173"/>
              <a:gd name="connsiteX196" fmla="*/ 4266627 w 11243827"/>
              <a:gd name="connsiteY196" fmla="*/ 5633969 h 5641173"/>
              <a:gd name="connsiteX197" fmla="*/ 4185525 w 11243827"/>
              <a:gd name="connsiteY197" fmla="*/ 5617508 h 5641173"/>
              <a:gd name="connsiteX198" fmla="*/ 4177617 w 11243827"/>
              <a:gd name="connsiteY198" fmla="*/ 5610903 h 5641173"/>
              <a:gd name="connsiteX199" fmla="*/ 4136948 w 11243827"/>
              <a:gd name="connsiteY199" fmla="*/ 5608031 h 5641173"/>
              <a:gd name="connsiteX200" fmla="*/ 4132323 w 11243827"/>
              <a:gd name="connsiteY200" fmla="*/ 5609784 h 5641173"/>
              <a:gd name="connsiteX201" fmla="*/ 4098620 w 11243827"/>
              <a:gd name="connsiteY201" fmla="*/ 5599672 h 5641173"/>
              <a:gd name="connsiteX202" fmla="*/ 3963475 w 11243827"/>
              <a:gd name="connsiteY202" fmla="*/ 5581841 h 5641173"/>
              <a:gd name="connsiteX203" fmla="*/ 3703613 w 11243827"/>
              <a:gd name="connsiteY203" fmla="*/ 5572482 h 5641173"/>
              <a:gd name="connsiteX204" fmla="*/ 3432987 w 11243827"/>
              <a:gd name="connsiteY204" fmla="*/ 5545768 h 5641173"/>
              <a:gd name="connsiteX205" fmla="*/ 3176381 w 11243827"/>
              <a:gd name="connsiteY205" fmla="*/ 5556110 h 5641173"/>
              <a:gd name="connsiteX206" fmla="*/ 2710156 w 11243827"/>
              <a:gd name="connsiteY206" fmla="*/ 5527517 h 5641173"/>
              <a:gd name="connsiteX207" fmla="*/ 2550206 w 11243827"/>
              <a:gd name="connsiteY207" fmla="*/ 5524958 h 5641173"/>
              <a:gd name="connsiteX208" fmla="*/ 2443041 w 11243827"/>
              <a:gd name="connsiteY208" fmla="*/ 5523990 h 5641173"/>
              <a:gd name="connsiteX209" fmla="*/ 2435613 w 11243827"/>
              <a:gd name="connsiteY209" fmla="*/ 5526704 h 5641173"/>
              <a:gd name="connsiteX210" fmla="*/ 2405682 w 11243827"/>
              <a:gd name="connsiteY210" fmla="*/ 5528307 h 5641173"/>
              <a:gd name="connsiteX211" fmla="*/ 2397487 w 11243827"/>
              <a:gd name="connsiteY211" fmla="*/ 5540337 h 5641173"/>
              <a:gd name="connsiteX212" fmla="*/ 2297454 w 11243827"/>
              <a:gd name="connsiteY212" fmla="*/ 5550765 h 5641173"/>
              <a:gd name="connsiteX213" fmla="*/ 2056700 w 11243827"/>
              <a:gd name="connsiteY213" fmla="*/ 5555489 h 5641173"/>
              <a:gd name="connsiteX214" fmla="*/ 1878530 w 11243827"/>
              <a:gd name="connsiteY214" fmla="*/ 5535330 h 5641173"/>
              <a:gd name="connsiteX215" fmla="*/ 1859292 w 11243827"/>
              <a:gd name="connsiteY215" fmla="*/ 5535461 h 5641173"/>
              <a:gd name="connsiteX216" fmla="*/ 1835626 w 11243827"/>
              <a:gd name="connsiteY216" fmla="*/ 5533793 h 5641173"/>
              <a:gd name="connsiteX217" fmla="*/ 1798939 w 11243827"/>
              <a:gd name="connsiteY217" fmla="*/ 5540285 h 5641173"/>
              <a:gd name="connsiteX218" fmla="*/ 1779046 w 11243827"/>
              <a:gd name="connsiteY218" fmla="*/ 5549949 h 5641173"/>
              <a:gd name="connsiteX219" fmla="*/ 1772421 w 11243827"/>
              <a:gd name="connsiteY219" fmla="*/ 5549018 h 5641173"/>
              <a:gd name="connsiteX220" fmla="*/ 1772052 w 11243827"/>
              <a:gd name="connsiteY220" fmla="*/ 5545689 h 5641173"/>
              <a:gd name="connsiteX221" fmla="*/ 1711543 w 11243827"/>
              <a:gd name="connsiteY221" fmla="*/ 5534558 h 5641173"/>
              <a:gd name="connsiteX222" fmla="*/ 1698891 w 11243827"/>
              <a:gd name="connsiteY222" fmla="*/ 5513187 h 5641173"/>
              <a:gd name="connsiteX223" fmla="*/ 1538763 w 11243827"/>
              <a:gd name="connsiteY223" fmla="*/ 5482781 h 5641173"/>
              <a:gd name="connsiteX224" fmla="*/ 1501533 w 11243827"/>
              <a:gd name="connsiteY224" fmla="*/ 5467817 h 5641173"/>
              <a:gd name="connsiteX225" fmla="*/ 1461266 w 11243827"/>
              <a:gd name="connsiteY225" fmla="*/ 5469343 h 5641173"/>
              <a:gd name="connsiteX226" fmla="*/ 1449415 w 11243827"/>
              <a:gd name="connsiteY226" fmla="*/ 5460467 h 5641173"/>
              <a:gd name="connsiteX227" fmla="*/ 1447454 w 11243827"/>
              <a:gd name="connsiteY227" fmla="*/ 5458776 h 5641173"/>
              <a:gd name="connsiteX228" fmla="*/ 1437814 w 11243827"/>
              <a:gd name="connsiteY228" fmla="*/ 5455515 h 5641173"/>
              <a:gd name="connsiteX229" fmla="*/ 1437334 w 11243827"/>
              <a:gd name="connsiteY229" fmla="*/ 5450209 h 5641173"/>
              <a:gd name="connsiteX230" fmla="*/ 1424429 w 11243827"/>
              <a:gd name="connsiteY230" fmla="*/ 5442157 h 5641173"/>
              <a:gd name="connsiteX231" fmla="*/ 1406063 w 11243827"/>
              <a:gd name="connsiteY231" fmla="*/ 5437380 h 5641173"/>
              <a:gd name="connsiteX232" fmla="*/ 1316379 w 11243827"/>
              <a:gd name="connsiteY232" fmla="*/ 5419601 h 5641173"/>
              <a:gd name="connsiteX233" fmla="*/ 1264090 w 11243827"/>
              <a:gd name="connsiteY233" fmla="*/ 5406153 h 5641173"/>
              <a:gd name="connsiteX234" fmla="*/ 1246374 w 11243827"/>
              <a:gd name="connsiteY234" fmla="*/ 5396631 h 5641173"/>
              <a:gd name="connsiteX235" fmla="*/ 1220190 w 11243827"/>
              <a:gd name="connsiteY235" fmla="*/ 5386301 h 5641173"/>
              <a:gd name="connsiteX236" fmla="*/ 1175643 w 11243827"/>
              <a:gd name="connsiteY236" fmla="*/ 5364651 h 5641173"/>
              <a:gd name="connsiteX237" fmla="*/ 1150342 w 11243827"/>
              <a:gd name="connsiteY237" fmla="*/ 5358447 h 5641173"/>
              <a:gd name="connsiteX238" fmla="*/ 1137272 w 11243827"/>
              <a:gd name="connsiteY238" fmla="*/ 5351191 h 5641173"/>
              <a:gd name="connsiteX239" fmla="*/ 1131268 w 11243827"/>
              <a:gd name="connsiteY239" fmla="*/ 5350530 h 5641173"/>
              <a:gd name="connsiteX240" fmla="*/ 1112024 w 11243827"/>
              <a:gd name="connsiteY240" fmla="*/ 5345786 h 5641173"/>
              <a:gd name="connsiteX241" fmla="*/ 1100870 w 11243827"/>
              <a:gd name="connsiteY241" fmla="*/ 5343651 h 5641173"/>
              <a:gd name="connsiteX242" fmla="*/ 1096383 w 11243827"/>
              <a:gd name="connsiteY242" fmla="*/ 5343015 h 5641173"/>
              <a:gd name="connsiteX243" fmla="*/ 1085571 w 11243827"/>
              <a:gd name="connsiteY243" fmla="*/ 5345836 h 5641173"/>
              <a:gd name="connsiteX244" fmla="*/ 1073168 w 11243827"/>
              <a:gd name="connsiteY244" fmla="*/ 5341521 h 5641173"/>
              <a:gd name="connsiteX245" fmla="*/ 1058039 w 11243827"/>
              <a:gd name="connsiteY245" fmla="*/ 5343504 h 5641173"/>
              <a:gd name="connsiteX246" fmla="*/ 1055426 w 11243827"/>
              <a:gd name="connsiteY246" fmla="*/ 5339088 h 5641173"/>
              <a:gd name="connsiteX247" fmla="*/ 1044738 w 11243827"/>
              <a:gd name="connsiteY247" fmla="*/ 5333063 h 5641173"/>
              <a:gd name="connsiteX248" fmla="*/ 1033909 w 11243827"/>
              <a:gd name="connsiteY248" fmla="*/ 5335680 h 5641173"/>
              <a:gd name="connsiteX249" fmla="*/ 1012649 w 11243827"/>
              <a:gd name="connsiteY249" fmla="*/ 5334541 h 5641173"/>
              <a:gd name="connsiteX250" fmla="*/ 1007115 w 11243827"/>
              <a:gd name="connsiteY250" fmla="*/ 5332775 h 5641173"/>
              <a:gd name="connsiteX251" fmla="*/ 986002 w 11243827"/>
              <a:gd name="connsiteY251" fmla="*/ 5334906 h 5641173"/>
              <a:gd name="connsiteX252" fmla="*/ 953418 w 11243827"/>
              <a:gd name="connsiteY252" fmla="*/ 5333901 h 5641173"/>
              <a:gd name="connsiteX253" fmla="*/ 916854 w 11243827"/>
              <a:gd name="connsiteY253" fmla="*/ 5329435 h 5641173"/>
              <a:gd name="connsiteX254" fmla="*/ 905651 w 11243827"/>
              <a:gd name="connsiteY254" fmla="*/ 5332114 h 5641173"/>
              <a:gd name="connsiteX255" fmla="*/ 836961 w 11243827"/>
              <a:gd name="connsiteY255" fmla="*/ 5330803 h 5641173"/>
              <a:gd name="connsiteX256" fmla="*/ 817627 w 11243827"/>
              <a:gd name="connsiteY256" fmla="*/ 5330580 h 5641173"/>
              <a:gd name="connsiteX257" fmla="*/ 801817 w 11243827"/>
              <a:gd name="connsiteY257" fmla="*/ 5325937 h 5641173"/>
              <a:gd name="connsiteX258" fmla="*/ 798857 w 11243827"/>
              <a:gd name="connsiteY258" fmla="*/ 5320979 h 5641173"/>
              <a:gd name="connsiteX259" fmla="*/ 788354 w 11243827"/>
              <a:gd name="connsiteY259" fmla="*/ 5320143 h 5641173"/>
              <a:gd name="connsiteX260" fmla="*/ 785726 w 11243827"/>
              <a:gd name="connsiteY260" fmla="*/ 5318989 h 5641173"/>
              <a:gd name="connsiteX261" fmla="*/ 770507 w 11243827"/>
              <a:gd name="connsiteY261" fmla="*/ 5313309 h 5641173"/>
              <a:gd name="connsiteX262" fmla="*/ 733810 w 11243827"/>
              <a:gd name="connsiteY262" fmla="*/ 5324286 h 5641173"/>
              <a:gd name="connsiteX263" fmla="*/ 692117 w 11243827"/>
              <a:gd name="connsiteY263" fmla="*/ 5318786 h 5641173"/>
              <a:gd name="connsiteX264" fmla="*/ 528894 w 11243827"/>
              <a:gd name="connsiteY264" fmla="*/ 5327578 h 5641173"/>
              <a:gd name="connsiteX265" fmla="*/ 507005 w 11243827"/>
              <a:gd name="connsiteY265" fmla="*/ 5310149 h 5641173"/>
              <a:gd name="connsiteX266" fmla="*/ 441302 w 11243827"/>
              <a:gd name="connsiteY266" fmla="*/ 5307062 h 5641173"/>
              <a:gd name="connsiteX267" fmla="*/ 336819 w 11243827"/>
              <a:gd name="connsiteY267" fmla="*/ 5336690 h 5641173"/>
              <a:gd name="connsiteX268" fmla="*/ 215763 w 11243827"/>
              <a:gd name="connsiteY268" fmla="*/ 5332575 h 5641173"/>
              <a:gd name="connsiteX269" fmla="*/ 205927 w 11243827"/>
              <a:gd name="connsiteY269" fmla="*/ 5339672 h 5641173"/>
              <a:gd name="connsiteX270" fmla="*/ 194189 w 11243827"/>
              <a:gd name="connsiteY270" fmla="*/ 5343588 h 5641173"/>
              <a:gd name="connsiteX271" fmla="*/ 192552 w 11243827"/>
              <a:gd name="connsiteY271" fmla="*/ 5342845 h 5641173"/>
              <a:gd name="connsiteX272" fmla="*/ 178320 w 11243827"/>
              <a:gd name="connsiteY272" fmla="*/ 5343766 h 5641173"/>
              <a:gd name="connsiteX273" fmla="*/ 175596 w 11243827"/>
              <a:gd name="connsiteY273" fmla="*/ 5346411 h 5641173"/>
              <a:gd name="connsiteX274" fmla="*/ 165951 w 11243827"/>
              <a:gd name="connsiteY274" fmla="*/ 5347808 h 5641173"/>
              <a:gd name="connsiteX275" fmla="*/ 147287 w 11243827"/>
              <a:gd name="connsiteY275" fmla="*/ 5352625 h 5641173"/>
              <a:gd name="connsiteX276" fmla="*/ 143484 w 11243827"/>
              <a:gd name="connsiteY276" fmla="*/ 5351591 h 5641173"/>
              <a:gd name="connsiteX277" fmla="*/ 114847 w 11243827"/>
              <a:gd name="connsiteY277" fmla="*/ 5355844 h 5641173"/>
              <a:gd name="connsiteX278" fmla="*/ 114306 w 11243827"/>
              <a:gd name="connsiteY278" fmla="*/ 5354983 h 5641173"/>
              <a:gd name="connsiteX279" fmla="*/ 105588 w 11243827"/>
              <a:gd name="connsiteY279" fmla="*/ 5352169 h 5641173"/>
              <a:gd name="connsiteX280" fmla="*/ 89264 w 11243827"/>
              <a:gd name="connsiteY280" fmla="*/ 5348886 h 5641173"/>
              <a:gd name="connsiteX281" fmla="*/ 49794 w 11243827"/>
              <a:gd name="connsiteY281" fmla="*/ 5329950 h 5641173"/>
              <a:gd name="connsiteX282" fmla="*/ 19924 w 11243827"/>
              <a:gd name="connsiteY282" fmla="*/ 5334282 h 5641173"/>
              <a:gd name="connsiteX283" fmla="*/ 13819 w 11243827"/>
              <a:gd name="connsiteY283" fmla="*/ 5334653 h 5641173"/>
              <a:gd name="connsiteX284" fmla="*/ 13657 w 11243827"/>
              <a:gd name="connsiteY284" fmla="*/ 5334455 h 5641173"/>
              <a:gd name="connsiteX285" fmla="*/ 7139 w 11243827"/>
              <a:gd name="connsiteY285" fmla="*/ 5334438 h 5641173"/>
              <a:gd name="connsiteX286" fmla="*/ 2684 w 11243827"/>
              <a:gd name="connsiteY286" fmla="*/ 5335333 h 5641173"/>
              <a:gd name="connsiteX287" fmla="*/ 0 w 11243827"/>
              <a:gd name="connsiteY287" fmla="*/ 5335496 h 5641173"/>
              <a:gd name="connsiteX288" fmla="*/ 0 w 11243827"/>
              <a:gd name="connsiteY288" fmla="*/ 10592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717823 w 11243827"/>
              <a:gd name="connsiteY150" fmla="*/ 5410317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63717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87273"/>
              <a:gd name="connsiteX1" fmla="*/ 11243827 w 11243827"/>
              <a:gd name="connsiteY1" fmla="*/ 1470035 h 5687273"/>
              <a:gd name="connsiteX2" fmla="*/ 11243827 w 11243827"/>
              <a:gd name="connsiteY2" fmla="*/ 5001571 h 5687273"/>
              <a:gd name="connsiteX3" fmla="*/ 11243827 w 11243827"/>
              <a:gd name="connsiteY3" fmla="*/ 5209610 h 5687273"/>
              <a:gd name="connsiteX4" fmla="*/ 11240675 w 11243827"/>
              <a:gd name="connsiteY4" fmla="*/ 5210442 h 5687273"/>
              <a:gd name="connsiteX5" fmla="*/ 11179959 w 11243827"/>
              <a:gd name="connsiteY5" fmla="*/ 5221199 h 5687273"/>
              <a:gd name="connsiteX6" fmla="*/ 11105493 w 11243827"/>
              <a:gd name="connsiteY6" fmla="*/ 5259905 h 5687273"/>
              <a:gd name="connsiteX7" fmla="*/ 11078640 w 11243827"/>
              <a:gd name="connsiteY7" fmla="*/ 5263531 h 5687273"/>
              <a:gd name="connsiteX8" fmla="*/ 11079616 w 11243827"/>
              <a:gd name="connsiteY8" fmla="*/ 5270380 h 5687273"/>
              <a:gd name="connsiteX9" fmla="*/ 11069641 w 11243827"/>
              <a:gd name="connsiteY9" fmla="*/ 5270884 h 5687273"/>
              <a:gd name="connsiteX10" fmla="*/ 11047377 w 11243827"/>
              <a:gd name="connsiteY10" fmla="*/ 5271051 h 5687273"/>
              <a:gd name="connsiteX11" fmla="*/ 10980705 w 11243827"/>
              <a:gd name="connsiteY11" fmla="*/ 5272951 h 5687273"/>
              <a:gd name="connsiteX12" fmla="*/ 10962514 w 11243827"/>
              <a:gd name="connsiteY12" fmla="*/ 5286084 h 5687273"/>
              <a:gd name="connsiteX13" fmla="*/ 10945307 w 11243827"/>
              <a:gd name="connsiteY13" fmla="*/ 5286290 h 5687273"/>
              <a:gd name="connsiteX14" fmla="*/ 10845516 w 11243827"/>
              <a:gd name="connsiteY14" fmla="*/ 5303894 h 5687273"/>
              <a:gd name="connsiteX15" fmla="*/ 10831795 w 11243827"/>
              <a:gd name="connsiteY15" fmla="*/ 5305210 h 5687273"/>
              <a:gd name="connsiteX16" fmla="*/ 10824365 w 11243827"/>
              <a:gd name="connsiteY16" fmla="*/ 5311111 h 5687273"/>
              <a:gd name="connsiteX17" fmla="*/ 10797756 w 11243827"/>
              <a:gd name="connsiteY17" fmla="*/ 5312285 h 5687273"/>
              <a:gd name="connsiteX18" fmla="*/ 10796525 w 11243827"/>
              <a:gd name="connsiteY18" fmla="*/ 5315645 h 5687273"/>
              <a:gd name="connsiteX19" fmla="*/ 10709063 w 11243827"/>
              <a:gd name="connsiteY19" fmla="*/ 5344492 h 5687273"/>
              <a:gd name="connsiteX20" fmla="*/ 10694078 w 11243827"/>
              <a:gd name="connsiteY20" fmla="*/ 5349258 h 5687273"/>
              <a:gd name="connsiteX21" fmla="*/ 10681131 w 11243827"/>
              <a:gd name="connsiteY21" fmla="*/ 5347812 h 5687273"/>
              <a:gd name="connsiteX22" fmla="*/ 10609448 w 11243827"/>
              <a:gd name="connsiteY22" fmla="*/ 5351931 h 5687273"/>
              <a:gd name="connsiteX23" fmla="*/ 10592397 w 11243827"/>
              <a:gd name="connsiteY23" fmla="*/ 5349402 h 5687273"/>
              <a:gd name="connsiteX24" fmla="*/ 10585227 w 11243827"/>
              <a:gd name="connsiteY24" fmla="*/ 5344063 h 5687273"/>
              <a:gd name="connsiteX25" fmla="*/ 10557472 w 11243827"/>
              <a:gd name="connsiteY25" fmla="*/ 5354151 h 5687273"/>
              <a:gd name="connsiteX26" fmla="*/ 10514646 w 11243827"/>
              <a:gd name="connsiteY26" fmla="*/ 5361064 h 5687273"/>
              <a:gd name="connsiteX27" fmla="*/ 10494292 w 11243827"/>
              <a:gd name="connsiteY27" fmla="*/ 5366054 h 5687273"/>
              <a:gd name="connsiteX28" fmla="*/ 10477869 w 11243827"/>
              <a:gd name="connsiteY28" fmla="*/ 5363025 h 5687273"/>
              <a:gd name="connsiteX29" fmla="*/ 10384411 w 11243827"/>
              <a:gd name="connsiteY29" fmla="*/ 5362257 h 5687273"/>
              <a:gd name="connsiteX30" fmla="*/ 10362921 w 11243827"/>
              <a:gd name="connsiteY30" fmla="*/ 5357444 h 5687273"/>
              <a:gd name="connsiteX31" fmla="*/ 10352736 w 11243827"/>
              <a:gd name="connsiteY31" fmla="*/ 5347851 h 5687273"/>
              <a:gd name="connsiteX32" fmla="*/ 10344754 w 11243827"/>
              <a:gd name="connsiteY32" fmla="*/ 5351272 h 5687273"/>
              <a:gd name="connsiteX33" fmla="*/ 10288226 w 11243827"/>
              <a:gd name="connsiteY33" fmla="*/ 5351613 h 5687273"/>
              <a:gd name="connsiteX34" fmla="*/ 10251350 w 11243827"/>
              <a:gd name="connsiteY34" fmla="*/ 5352711 h 5687273"/>
              <a:gd name="connsiteX35" fmla="*/ 10249108 w 11243827"/>
              <a:gd name="connsiteY35" fmla="*/ 5365881 h 5687273"/>
              <a:gd name="connsiteX36" fmla="*/ 10216272 w 11243827"/>
              <a:gd name="connsiteY36" fmla="*/ 5370573 h 5687273"/>
              <a:gd name="connsiteX37" fmla="*/ 10181278 w 11243827"/>
              <a:gd name="connsiteY37" fmla="*/ 5362119 h 5687273"/>
              <a:gd name="connsiteX38" fmla="*/ 10140033 w 11243827"/>
              <a:gd name="connsiteY38" fmla="*/ 5363304 h 5687273"/>
              <a:gd name="connsiteX39" fmla="*/ 10115353 w 11243827"/>
              <a:gd name="connsiteY39" fmla="*/ 5363869 h 5687273"/>
              <a:gd name="connsiteX40" fmla="*/ 10050578 w 11243827"/>
              <a:gd name="connsiteY40" fmla="*/ 5376153 h 5687273"/>
              <a:gd name="connsiteX41" fmla="*/ 9945478 w 11243827"/>
              <a:gd name="connsiteY41" fmla="*/ 5422859 h 5687273"/>
              <a:gd name="connsiteX42" fmla="*/ 9912481 w 11243827"/>
              <a:gd name="connsiteY42" fmla="*/ 5429477 h 5687273"/>
              <a:gd name="connsiteX43" fmla="*/ 9906713 w 11243827"/>
              <a:gd name="connsiteY43" fmla="*/ 5426784 h 5687273"/>
              <a:gd name="connsiteX44" fmla="*/ 9742436 w 11243827"/>
              <a:gd name="connsiteY44" fmla="*/ 5454834 h 5687273"/>
              <a:gd name="connsiteX45" fmla="*/ 9713044 w 11243827"/>
              <a:gd name="connsiteY45" fmla="*/ 5456476 h 5687273"/>
              <a:gd name="connsiteX46" fmla="*/ 9691033 w 11243827"/>
              <a:gd name="connsiteY46" fmla="*/ 5455451 h 5687273"/>
              <a:gd name="connsiteX47" fmla="*/ 9638355 w 11243827"/>
              <a:gd name="connsiteY47" fmla="*/ 5464794 h 5687273"/>
              <a:gd name="connsiteX48" fmla="*/ 9552434 w 11243827"/>
              <a:gd name="connsiteY48" fmla="*/ 5485280 h 5687273"/>
              <a:gd name="connsiteX49" fmla="*/ 9533883 w 11243827"/>
              <a:gd name="connsiteY49" fmla="*/ 5488516 h 5687273"/>
              <a:gd name="connsiteX50" fmla="*/ 9516916 w 11243827"/>
              <a:gd name="connsiteY50" fmla="*/ 5486828 h 5687273"/>
              <a:gd name="connsiteX51" fmla="*/ 9512093 w 11243827"/>
              <a:gd name="connsiteY51" fmla="*/ 5482541 h 5687273"/>
              <a:gd name="connsiteX52" fmla="*/ 9501725 w 11243827"/>
              <a:gd name="connsiteY52" fmla="*/ 5483603 h 5687273"/>
              <a:gd name="connsiteX53" fmla="*/ 9498754 w 11243827"/>
              <a:gd name="connsiteY53" fmla="*/ 5482951 h 5687273"/>
              <a:gd name="connsiteX54" fmla="*/ 9481932 w 11243827"/>
              <a:gd name="connsiteY54" fmla="*/ 5480151 h 5687273"/>
              <a:gd name="connsiteX55" fmla="*/ 9451321 w 11243827"/>
              <a:gd name="connsiteY55" fmla="*/ 5497375 h 5687273"/>
              <a:gd name="connsiteX56" fmla="*/ 9409298 w 11243827"/>
              <a:gd name="connsiteY56" fmla="*/ 5499478 h 5687273"/>
              <a:gd name="connsiteX57" fmla="*/ 9257007 w 11243827"/>
              <a:gd name="connsiteY57" fmla="*/ 5537183 h 5687273"/>
              <a:gd name="connsiteX58" fmla="*/ 9229078 w 11243827"/>
              <a:gd name="connsiteY58" fmla="*/ 5524154 h 5687273"/>
              <a:gd name="connsiteX59" fmla="*/ 9165105 w 11243827"/>
              <a:gd name="connsiteY59" fmla="*/ 5532892 h 5687273"/>
              <a:gd name="connsiteX60" fmla="*/ 9077301 w 11243827"/>
              <a:gd name="connsiteY60" fmla="*/ 5580356 h 5687273"/>
              <a:gd name="connsiteX61" fmla="*/ 8960065 w 11243827"/>
              <a:gd name="connsiteY61" fmla="*/ 5597982 h 5687273"/>
              <a:gd name="connsiteX62" fmla="*/ 8953536 w 11243827"/>
              <a:gd name="connsiteY62" fmla="*/ 5606638 h 5687273"/>
              <a:gd name="connsiteX63" fmla="*/ 8943907 w 11243827"/>
              <a:gd name="connsiteY63" fmla="*/ 5612541 h 5687273"/>
              <a:gd name="connsiteX64" fmla="*/ 8942046 w 11243827"/>
              <a:gd name="connsiteY64" fmla="*/ 5612112 h 5687273"/>
              <a:gd name="connsiteX65" fmla="*/ 8928824 w 11243827"/>
              <a:gd name="connsiteY65" fmla="*/ 5615549 h 5687273"/>
              <a:gd name="connsiteX66" fmla="*/ 8927294 w 11243827"/>
              <a:gd name="connsiteY66" fmla="*/ 5618607 h 5687273"/>
              <a:gd name="connsiteX67" fmla="*/ 8918651 w 11243827"/>
              <a:gd name="connsiteY67" fmla="*/ 5621688 h 5687273"/>
              <a:gd name="connsiteX68" fmla="*/ 8902772 w 11243827"/>
              <a:gd name="connsiteY68" fmla="*/ 5629703 h 5687273"/>
              <a:gd name="connsiteX69" fmla="*/ 8898724 w 11243827"/>
              <a:gd name="connsiteY69" fmla="*/ 5629379 h 5687273"/>
              <a:gd name="connsiteX70" fmla="*/ 8873099 w 11243827"/>
              <a:gd name="connsiteY70" fmla="*/ 5638628 h 5687273"/>
              <a:gd name="connsiteX71" fmla="*/ 8872234 w 11243827"/>
              <a:gd name="connsiteY71" fmla="*/ 5637889 h 5687273"/>
              <a:gd name="connsiteX72" fmla="*/ 8862777 w 11243827"/>
              <a:gd name="connsiteY72" fmla="*/ 5636711 h 5687273"/>
              <a:gd name="connsiteX73" fmla="*/ 8845869 w 11243827"/>
              <a:gd name="connsiteY73" fmla="*/ 5636436 h 5687273"/>
              <a:gd name="connsiteX74" fmla="*/ 8800548 w 11243827"/>
              <a:gd name="connsiteY74" fmla="*/ 5625084 h 5687273"/>
              <a:gd name="connsiteX75" fmla="*/ 8773774 w 11243827"/>
              <a:gd name="connsiteY75" fmla="*/ 5634630 h 5687273"/>
              <a:gd name="connsiteX76" fmla="*/ 8698255 w 11243827"/>
              <a:gd name="connsiteY76" fmla="*/ 5636083 h 5687273"/>
              <a:gd name="connsiteX77" fmla="*/ 8619167 w 11243827"/>
              <a:gd name="connsiteY77" fmla="*/ 5619130 h 5687273"/>
              <a:gd name="connsiteX78" fmla="*/ 8539822 w 11243827"/>
              <a:gd name="connsiteY78" fmla="*/ 5616905 h 5687273"/>
              <a:gd name="connsiteX79" fmla="*/ 8511094 w 11243827"/>
              <a:gd name="connsiteY79" fmla="*/ 5617360 h 5687273"/>
              <a:gd name="connsiteX80" fmla="*/ 8459886 w 11243827"/>
              <a:gd name="connsiteY80" fmla="*/ 5612612 h 5687273"/>
              <a:gd name="connsiteX81" fmla="*/ 8436432 w 11243827"/>
              <a:gd name="connsiteY81" fmla="*/ 5606990 h 5687273"/>
              <a:gd name="connsiteX82" fmla="*/ 8435403 w 11243827"/>
              <a:gd name="connsiteY82" fmla="*/ 5607336 h 5687273"/>
              <a:gd name="connsiteX83" fmla="*/ 8433307 w 11243827"/>
              <a:gd name="connsiteY83" fmla="*/ 5604917 h 5687273"/>
              <a:gd name="connsiteX84" fmla="*/ 8428968 w 11243827"/>
              <a:gd name="connsiteY84" fmla="*/ 5603796 h 5687273"/>
              <a:gd name="connsiteX85" fmla="*/ 8417124 w 11243827"/>
              <a:gd name="connsiteY85" fmla="*/ 5604518 h 5687273"/>
              <a:gd name="connsiteX86" fmla="*/ 8412669 w 11243827"/>
              <a:gd name="connsiteY86" fmla="*/ 5605413 h 5687273"/>
              <a:gd name="connsiteX87" fmla="*/ 8406152 w 11243827"/>
              <a:gd name="connsiteY87" fmla="*/ 5605396 h 5687273"/>
              <a:gd name="connsiteX88" fmla="*/ 8405989 w 11243827"/>
              <a:gd name="connsiteY88" fmla="*/ 5605197 h 5687273"/>
              <a:gd name="connsiteX89" fmla="*/ 8399884 w 11243827"/>
              <a:gd name="connsiteY89" fmla="*/ 5605568 h 5687273"/>
              <a:gd name="connsiteX90" fmla="*/ 8370014 w 11243827"/>
              <a:gd name="connsiteY90" fmla="*/ 5609900 h 5687273"/>
              <a:gd name="connsiteX91" fmla="*/ 8330544 w 11243827"/>
              <a:gd name="connsiteY91" fmla="*/ 5590964 h 5687273"/>
              <a:gd name="connsiteX92" fmla="*/ 8314221 w 11243827"/>
              <a:gd name="connsiteY92" fmla="*/ 5587682 h 5687273"/>
              <a:gd name="connsiteX93" fmla="*/ 8305502 w 11243827"/>
              <a:gd name="connsiteY93" fmla="*/ 5584868 h 5687273"/>
              <a:gd name="connsiteX94" fmla="*/ 8304962 w 11243827"/>
              <a:gd name="connsiteY94" fmla="*/ 5584007 h 5687273"/>
              <a:gd name="connsiteX95" fmla="*/ 8276324 w 11243827"/>
              <a:gd name="connsiteY95" fmla="*/ 5588260 h 5687273"/>
              <a:gd name="connsiteX96" fmla="*/ 8272522 w 11243827"/>
              <a:gd name="connsiteY96" fmla="*/ 5587226 h 5687273"/>
              <a:gd name="connsiteX97" fmla="*/ 8253857 w 11243827"/>
              <a:gd name="connsiteY97" fmla="*/ 5592043 h 5687273"/>
              <a:gd name="connsiteX98" fmla="*/ 8244212 w 11243827"/>
              <a:gd name="connsiteY98" fmla="*/ 5593439 h 5687273"/>
              <a:gd name="connsiteX99" fmla="*/ 8241488 w 11243827"/>
              <a:gd name="connsiteY99" fmla="*/ 5596085 h 5687273"/>
              <a:gd name="connsiteX100" fmla="*/ 8227256 w 11243827"/>
              <a:gd name="connsiteY100" fmla="*/ 5597005 h 5687273"/>
              <a:gd name="connsiteX101" fmla="*/ 8225619 w 11243827"/>
              <a:gd name="connsiteY101" fmla="*/ 5596262 h 5687273"/>
              <a:gd name="connsiteX102" fmla="*/ 8213882 w 11243827"/>
              <a:gd name="connsiteY102" fmla="*/ 5600179 h 5687273"/>
              <a:gd name="connsiteX103" fmla="*/ 8204045 w 11243827"/>
              <a:gd name="connsiteY103" fmla="*/ 5607275 h 5687273"/>
              <a:gd name="connsiteX104" fmla="*/ 8082989 w 11243827"/>
              <a:gd name="connsiteY104" fmla="*/ 5603160 h 5687273"/>
              <a:gd name="connsiteX105" fmla="*/ 7976942 w 11243827"/>
              <a:gd name="connsiteY105" fmla="*/ 5598455 h 5687273"/>
              <a:gd name="connsiteX106" fmla="*/ 7915584 w 11243827"/>
              <a:gd name="connsiteY106" fmla="*/ 5684635 h 5687273"/>
              <a:gd name="connsiteX107" fmla="*/ 7727691 w 11243827"/>
              <a:gd name="connsiteY107" fmla="*/ 5621064 h 5687273"/>
              <a:gd name="connsiteX108" fmla="*/ 7685998 w 11243827"/>
              <a:gd name="connsiteY108" fmla="*/ 5615564 h 5687273"/>
              <a:gd name="connsiteX109" fmla="*/ 7649302 w 11243827"/>
              <a:gd name="connsiteY109" fmla="*/ 5626541 h 5687273"/>
              <a:gd name="connsiteX110" fmla="*/ 7634083 w 11243827"/>
              <a:gd name="connsiteY110" fmla="*/ 5620862 h 5687273"/>
              <a:gd name="connsiteX111" fmla="*/ 7631455 w 11243827"/>
              <a:gd name="connsiteY111" fmla="*/ 5619708 h 5687273"/>
              <a:gd name="connsiteX112" fmla="*/ 7620952 w 11243827"/>
              <a:gd name="connsiteY112" fmla="*/ 5618872 h 5687273"/>
              <a:gd name="connsiteX113" fmla="*/ 7617992 w 11243827"/>
              <a:gd name="connsiteY113" fmla="*/ 5613914 h 5687273"/>
              <a:gd name="connsiteX114" fmla="*/ 7602182 w 11243827"/>
              <a:gd name="connsiteY114" fmla="*/ 5609271 h 5687273"/>
              <a:gd name="connsiteX115" fmla="*/ 7582847 w 11243827"/>
              <a:gd name="connsiteY115" fmla="*/ 5609047 h 5687273"/>
              <a:gd name="connsiteX116" fmla="*/ 7514158 w 11243827"/>
              <a:gd name="connsiteY116" fmla="*/ 5607737 h 5687273"/>
              <a:gd name="connsiteX117" fmla="*/ 7502955 w 11243827"/>
              <a:gd name="connsiteY117" fmla="*/ 5610415 h 5687273"/>
              <a:gd name="connsiteX118" fmla="*/ 7466391 w 11243827"/>
              <a:gd name="connsiteY118" fmla="*/ 5605949 h 5687273"/>
              <a:gd name="connsiteX119" fmla="*/ 7433806 w 11243827"/>
              <a:gd name="connsiteY119" fmla="*/ 5604945 h 5687273"/>
              <a:gd name="connsiteX120" fmla="*/ 7412693 w 11243827"/>
              <a:gd name="connsiteY120" fmla="*/ 5607075 h 5687273"/>
              <a:gd name="connsiteX121" fmla="*/ 7407159 w 11243827"/>
              <a:gd name="connsiteY121" fmla="*/ 5605310 h 5687273"/>
              <a:gd name="connsiteX122" fmla="*/ 7385900 w 11243827"/>
              <a:gd name="connsiteY122" fmla="*/ 5604171 h 5687273"/>
              <a:gd name="connsiteX123" fmla="*/ 7375071 w 11243827"/>
              <a:gd name="connsiteY123" fmla="*/ 5606788 h 5687273"/>
              <a:gd name="connsiteX124" fmla="*/ 7364382 w 11243827"/>
              <a:gd name="connsiteY124" fmla="*/ 5600762 h 5687273"/>
              <a:gd name="connsiteX125" fmla="*/ 7361770 w 11243827"/>
              <a:gd name="connsiteY125" fmla="*/ 5596347 h 5687273"/>
              <a:gd name="connsiteX126" fmla="*/ 7346641 w 11243827"/>
              <a:gd name="connsiteY126" fmla="*/ 5598329 h 5687273"/>
              <a:gd name="connsiteX127" fmla="*/ 7334238 w 11243827"/>
              <a:gd name="connsiteY127" fmla="*/ 5594014 h 5687273"/>
              <a:gd name="connsiteX128" fmla="*/ 7323426 w 11243827"/>
              <a:gd name="connsiteY128" fmla="*/ 5596835 h 5687273"/>
              <a:gd name="connsiteX129" fmla="*/ 7318938 w 11243827"/>
              <a:gd name="connsiteY129" fmla="*/ 5596200 h 5687273"/>
              <a:gd name="connsiteX130" fmla="*/ 7307784 w 11243827"/>
              <a:gd name="connsiteY130" fmla="*/ 5594065 h 5687273"/>
              <a:gd name="connsiteX131" fmla="*/ 7288540 w 11243827"/>
              <a:gd name="connsiteY131" fmla="*/ 5589320 h 5687273"/>
              <a:gd name="connsiteX132" fmla="*/ 7282537 w 11243827"/>
              <a:gd name="connsiteY132" fmla="*/ 5588660 h 5687273"/>
              <a:gd name="connsiteX133" fmla="*/ 7269466 w 11243827"/>
              <a:gd name="connsiteY133" fmla="*/ 5581404 h 5687273"/>
              <a:gd name="connsiteX134" fmla="*/ 7244165 w 11243827"/>
              <a:gd name="connsiteY134" fmla="*/ 5575200 h 5687273"/>
              <a:gd name="connsiteX135" fmla="*/ 7199619 w 11243827"/>
              <a:gd name="connsiteY135" fmla="*/ 5553550 h 5687273"/>
              <a:gd name="connsiteX136" fmla="*/ 7173434 w 11243827"/>
              <a:gd name="connsiteY136" fmla="*/ 5543219 h 5687273"/>
              <a:gd name="connsiteX137" fmla="*/ 7155718 w 11243827"/>
              <a:gd name="connsiteY137" fmla="*/ 5533697 h 5687273"/>
              <a:gd name="connsiteX138" fmla="*/ 7103430 w 11243827"/>
              <a:gd name="connsiteY138" fmla="*/ 5520249 h 5687273"/>
              <a:gd name="connsiteX139" fmla="*/ 7013746 w 11243827"/>
              <a:gd name="connsiteY139" fmla="*/ 5502470 h 5687273"/>
              <a:gd name="connsiteX140" fmla="*/ 6995379 w 11243827"/>
              <a:gd name="connsiteY140" fmla="*/ 5497693 h 5687273"/>
              <a:gd name="connsiteX141" fmla="*/ 6982475 w 11243827"/>
              <a:gd name="connsiteY141" fmla="*/ 5489641 h 5687273"/>
              <a:gd name="connsiteX142" fmla="*/ 6981994 w 11243827"/>
              <a:gd name="connsiteY142" fmla="*/ 5484335 h 5687273"/>
              <a:gd name="connsiteX143" fmla="*/ 6972355 w 11243827"/>
              <a:gd name="connsiteY143" fmla="*/ 5481074 h 5687273"/>
              <a:gd name="connsiteX144" fmla="*/ 6970394 w 11243827"/>
              <a:gd name="connsiteY144" fmla="*/ 5479383 h 5687273"/>
              <a:gd name="connsiteX145" fmla="*/ 6958543 w 11243827"/>
              <a:gd name="connsiteY145" fmla="*/ 5470507 h 5687273"/>
              <a:gd name="connsiteX146" fmla="*/ 6918276 w 11243827"/>
              <a:gd name="connsiteY146" fmla="*/ 5472034 h 5687273"/>
              <a:gd name="connsiteX147" fmla="*/ 6881046 w 11243827"/>
              <a:gd name="connsiteY147" fmla="*/ 5457070 h 5687273"/>
              <a:gd name="connsiteX148" fmla="*/ 6752164 w 11243827"/>
              <a:gd name="connsiteY148" fmla="*/ 5425021 h 5687273"/>
              <a:gd name="connsiteX149" fmla="*/ 6724964 w 11243827"/>
              <a:gd name="connsiteY149" fmla="*/ 5414071 h 5687273"/>
              <a:gd name="connsiteX150" fmla="*/ 6683286 w 11243827"/>
              <a:gd name="connsiteY150" fmla="*/ 5405383 h 5687273"/>
              <a:gd name="connsiteX151" fmla="*/ 6644277 w 11243827"/>
              <a:gd name="connsiteY151" fmla="*/ 5429684 h 5687273"/>
              <a:gd name="connsiteX152" fmla="*/ 6532914 w 11243827"/>
              <a:gd name="connsiteY152" fmla="*/ 5431205 h 5687273"/>
              <a:gd name="connsiteX153" fmla="*/ 6307459 w 11243827"/>
              <a:gd name="connsiteY153" fmla="*/ 5467087 h 5687273"/>
              <a:gd name="connsiteX154" fmla="*/ 6196243 w 11243827"/>
              <a:gd name="connsiteY154" fmla="*/ 5515042 h 5687273"/>
              <a:gd name="connsiteX155" fmla="*/ 6099124 w 11243827"/>
              <a:gd name="connsiteY155" fmla="*/ 5516848 h 5687273"/>
              <a:gd name="connsiteX156" fmla="*/ 6016077 w 11243827"/>
              <a:gd name="connsiteY156" fmla="*/ 5528642 h 5687273"/>
              <a:gd name="connsiteX157" fmla="*/ 6004389 w 11243827"/>
              <a:gd name="connsiteY157" fmla="*/ 5531206 h 5687273"/>
              <a:gd name="connsiteX158" fmla="*/ 5933945 w 11243827"/>
              <a:gd name="connsiteY158" fmla="*/ 5538840 h 5687273"/>
              <a:gd name="connsiteX159" fmla="*/ 5883936 w 11243827"/>
              <a:gd name="connsiteY159" fmla="*/ 5553807 h 5687273"/>
              <a:gd name="connsiteX160" fmla="*/ 5798331 w 11243827"/>
              <a:gd name="connsiteY160" fmla="*/ 5564248 h 5687273"/>
              <a:gd name="connsiteX161" fmla="*/ 5712738 w 11243827"/>
              <a:gd name="connsiteY161" fmla="*/ 5573120 h 5687273"/>
              <a:gd name="connsiteX162" fmla="*/ 5681342 w 11243827"/>
              <a:gd name="connsiteY162" fmla="*/ 5575621 h 5687273"/>
              <a:gd name="connsiteX163" fmla="*/ 5627167 w 11243827"/>
              <a:gd name="connsiteY163" fmla="*/ 5583215 h 5687273"/>
              <a:gd name="connsiteX164" fmla="*/ 5591414 w 11243827"/>
              <a:gd name="connsiteY164" fmla="*/ 5587695 h 5687273"/>
              <a:gd name="connsiteX165" fmla="*/ 5583028 w 11243827"/>
              <a:gd name="connsiteY165" fmla="*/ 5580877 h 5687273"/>
              <a:gd name="connsiteX166" fmla="*/ 5549426 w 11243827"/>
              <a:gd name="connsiteY166" fmla="*/ 5582858 h 5687273"/>
              <a:gd name="connsiteX167" fmla="*/ 5519999 w 11243827"/>
              <a:gd name="connsiteY167" fmla="*/ 5592246 h 5687273"/>
              <a:gd name="connsiteX168" fmla="*/ 5480028 w 11243827"/>
              <a:gd name="connsiteY168" fmla="*/ 5597282 h 5687273"/>
              <a:gd name="connsiteX169" fmla="*/ 5456175 w 11243827"/>
              <a:gd name="connsiteY169" fmla="*/ 5600371 h 5687273"/>
              <a:gd name="connsiteX170" fmla="*/ 5388463 w 11243827"/>
              <a:gd name="connsiteY170" fmla="*/ 5602638 h 5687273"/>
              <a:gd name="connsiteX171" fmla="*/ 5265898 w 11243827"/>
              <a:gd name="connsiteY171" fmla="*/ 5591830 h 5687273"/>
              <a:gd name="connsiteX172" fmla="*/ 5231231 w 11243827"/>
              <a:gd name="connsiteY172" fmla="*/ 5592790 h 5687273"/>
              <a:gd name="connsiteX173" fmla="*/ 5226996 w 11243827"/>
              <a:gd name="connsiteY173" fmla="*/ 5595040 h 5687273"/>
              <a:gd name="connsiteX174" fmla="*/ 5175988 w 11243827"/>
              <a:gd name="connsiteY174" fmla="*/ 5588131 h 5687273"/>
              <a:gd name="connsiteX175" fmla="*/ 5107470 w 11243827"/>
              <a:gd name="connsiteY175" fmla="*/ 5594771 h 5687273"/>
              <a:gd name="connsiteX176" fmla="*/ 5027868 w 11243827"/>
              <a:gd name="connsiteY176" fmla="*/ 5605624 h 5687273"/>
              <a:gd name="connsiteX177" fmla="*/ 5007324 w 11243827"/>
              <a:gd name="connsiteY177" fmla="*/ 5609209 h 5687273"/>
              <a:gd name="connsiteX178" fmla="*/ 4952559 w 11243827"/>
              <a:gd name="connsiteY178" fmla="*/ 5611402 h 5687273"/>
              <a:gd name="connsiteX179" fmla="*/ 4826081 w 11243827"/>
              <a:gd name="connsiteY179" fmla="*/ 5616191 h 5687273"/>
              <a:gd name="connsiteX180" fmla="*/ 4823501 w 11243827"/>
              <a:gd name="connsiteY180" fmla="*/ 5619174 h 5687273"/>
              <a:gd name="connsiteX181" fmla="*/ 4813093 w 11243827"/>
              <a:gd name="connsiteY181" fmla="*/ 5620026 h 5687273"/>
              <a:gd name="connsiteX182" fmla="*/ 4810563 w 11243827"/>
              <a:gd name="connsiteY182" fmla="*/ 5620787 h 5687273"/>
              <a:gd name="connsiteX183" fmla="*/ 4795818 w 11243827"/>
              <a:gd name="connsiteY183" fmla="*/ 5624618 h 5687273"/>
              <a:gd name="connsiteX184" fmla="*/ 4758404 w 11243827"/>
              <a:gd name="connsiteY184" fmla="*/ 5619510 h 5687273"/>
              <a:gd name="connsiteX185" fmla="*/ 4717254 w 11243827"/>
              <a:gd name="connsiteY185" fmla="*/ 5624155 h 5687273"/>
              <a:gd name="connsiteX186" fmla="*/ 4591958 w 11243827"/>
              <a:gd name="connsiteY186" fmla="*/ 5624710 h 5687273"/>
              <a:gd name="connsiteX187" fmla="*/ 4476215 w 11243827"/>
              <a:gd name="connsiteY187" fmla="*/ 5628210 h 5687273"/>
              <a:gd name="connsiteX188" fmla="*/ 4425193 w 11243827"/>
              <a:gd name="connsiteY188" fmla="*/ 5627414 h 5687273"/>
              <a:gd name="connsiteX189" fmla="*/ 4383866 w 11243827"/>
              <a:gd name="connsiteY189" fmla="*/ 5626546 h 5687273"/>
              <a:gd name="connsiteX190" fmla="*/ 4385596 w 11243827"/>
              <a:gd name="connsiteY190" fmla="*/ 5634646 h 5687273"/>
              <a:gd name="connsiteX191" fmla="*/ 4360864 w 11243827"/>
              <a:gd name="connsiteY191" fmla="*/ 5641173 h 5687273"/>
              <a:gd name="connsiteX192" fmla="*/ 4328321 w 11243827"/>
              <a:gd name="connsiteY192" fmla="*/ 5626332 h 5687273"/>
              <a:gd name="connsiteX193" fmla="*/ 4309842 w 11243827"/>
              <a:gd name="connsiteY193" fmla="*/ 5626471 h 5687273"/>
              <a:gd name="connsiteX194" fmla="*/ 4277424 w 11243827"/>
              <a:gd name="connsiteY194" fmla="*/ 5631598 h 5687273"/>
              <a:gd name="connsiteX195" fmla="*/ 4266627 w 11243827"/>
              <a:gd name="connsiteY195" fmla="*/ 5633969 h 5687273"/>
              <a:gd name="connsiteX196" fmla="*/ 4185525 w 11243827"/>
              <a:gd name="connsiteY196" fmla="*/ 5617508 h 5687273"/>
              <a:gd name="connsiteX197" fmla="*/ 4177617 w 11243827"/>
              <a:gd name="connsiteY197" fmla="*/ 5610903 h 5687273"/>
              <a:gd name="connsiteX198" fmla="*/ 4136948 w 11243827"/>
              <a:gd name="connsiteY198" fmla="*/ 5608031 h 5687273"/>
              <a:gd name="connsiteX199" fmla="*/ 4132323 w 11243827"/>
              <a:gd name="connsiteY199" fmla="*/ 5609784 h 5687273"/>
              <a:gd name="connsiteX200" fmla="*/ 4098620 w 11243827"/>
              <a:gd name="connsiteY200" fmla="*/ 5599672 h 5687273"/>
              <a:gd name="connsiteX201" fmla="*/ 3963475 w 11243827"/>
              <a:gd name="connsiteY201" fmla="*/ 5581841 h 5687273"/>
              <a:gd name="connsiteX202" fmla="*/ 3703613 w 11243827"/>
              <a:gd name="connsiteY202" fmla="*/ 5572482 h 5687273"/>
              <a:gd name="connsiteX203" fmla="*/ 3432987 w 11243827"/>
              <a:gd name="connsiteY203" fmla="*/ 5545768 h 5687273"/>
              <a:gd name="connsiteX204" fmla="*/ 3176381 w 11243827"/>
              <a:gd name="connsiteY204" fmla="*/ 5556110 h 5687273"/>
              <a:gd name="connsiteX205" fmla="*/ 2710156 w 11243827"/>
              <a:gd name="connsiteY205" fmla="*/ 5527517 h 5687273"/>
              <a:gd name="connsiteX206" fmla="*/ 2550206 w 11243827"/>
              <a:gd name="connsiteY206" fmla="*/ 5524958 h 5687273"/>
              <a:gd name="connsiteX207" fmla="*/ 2443041 w 11243827"/>
              <a:gd name="connsiteY207" fmla="*/ 5523990 h 5687273"/>
              <a:gd name="connsiteX208" fmla="*/ 2435613 w 11243827"/>
              <a:gd name="connsiteY208" fmla="*/ 5526704 h 5687273"/>
              <a:gd name="connsiteX209" fmla="*/ 2405682 w 11243827"/>
              <a:gd name="connsiteY209" fmla="*/ 5528307 h 5687273"/>
              <a:gd name="connsiteX210" fmla="*/ 2397487 w 11243827"/>
              <a:gd name="connsiteY210" fmla="*/ 5540337 h 5687273"/>
              <a:gd name="connsiteX211" fmla="*/ 2297454 w 11243827"/>
              <a:gd name="connsiteY211" fmla="*/ 5550765 h 5687273"/>
              <a:gd name="connsiteX212" fmla="*/ 2056700 w 11243827"/>
              <a:gd name="connsiteY212" fmla="*/ 5555489 h 5687273"/>
              <a:gd name="connsiteX213" fmla="*/ 1878530 w 11243827"/>
              <a:gd name="connsiteY213" fmla="*/ 5535330 h 5687273"/>
              <a:gd name="connsiteX214" fmla="*/ 1859292 w 11243827"/>
              <a:gd name="connsiteY214" fmla="*/ 5535461 h 5687273"/>
              <a:gd name="connsiteX215" fmla="*/ 1835626 w 11243827"/>
              <a:gd name="connsiteY215" fmla="*/ 5533793 h 5687273"/>
              <a:gd name="connsiteX216" fmla="*/ 1798939 w 11243827"/>
              <a:gd name="connsiteY216" fmla="*/ 5540285 h 5687273"/>
              <a:gd name="connsiteX217" fmla="*/ 1779046 w 11243827"/>
              <a:gd name="connsiteY217" fmla="*/ 5549949 h 5687273"/>
              <a:gd name="connsiteX218" fmla="*/ 1772421 w 11243827"/>
              <a:gd name="connsiteY218" fmla="*/ 5549018 h 5687273"/>
              <a:gd name="connsiteX219" fmla="*/ 1772052 w 11243827"/>
              <a:gd name="connsiteY219" fmla="*/ 5545689 h 5687273"/>
              <a:gd name="connsiteX220" fmla="*/ 1711543 w 11243827"/>
              <a:gd name="connsiteY220" fmla="*/ 5534558 h 5687273"/>
              <a:gd name="connsiteX221" fmla="*/ 1698891 w 11243827"/>
              <a:gd name="connsiteY221" fmla="*/ 5513187 h 5687273"/>
              <a:gd name="connsiteX222" fmla="*/ 1538763 w 11243827"/>
              <a:gd name="connsiteY222" fmla="*/ 5482781 h 5687273"/>
              <a:gd name="connsiteX223" fmla="*/ 1501533 w 11243827"/>
              <a:gd name="connsiteY223" fmla="*/ 5467817 h 5687273"/>
              <a:gd name="connsiteX224" fmla="*/ 1461266 w 11243827"/>
              <a:gd name="connsiteY224" fmla="*/ 5469343 h 5687273"/>
              <a:gd name="connsiteX225" fmla="*/ 1449415 w 11243827"/>
              <a:gd name="connsiteY225" fmla="*/ 5460467 h 5687273"/>
              <a:gd name="connsiteX226" fmla="*/ 1447454 w 11243827"/>
              <a:gd name="connsiteY226" fmla="*/ 5458776 h 5687273"/>
              <a:gd name="connsiteX227" fmla="*/ 1437814 w 11243827"/>
              <a:gd name="connsiteY227" fmla="*/ 5455515 h 5687273"/>
              <a:gd name="connsiteX228" fmla="*/ 1437334 w 11243827"/>
              <a:gd name="connsiteY228" fmla="*/ 5450209 h 5687273"/>
              <a:gd name="connsiteX229" fmla="*/ 1424429 w 11243827"/>
              <a:gd name="connsiteY229" fmla="*/ 5442157 h 5687273"/>
              <a:gd name="connsiteX230" fmla="*/ 1406063 w 11243827"/>
              <a:gd name="connsiteY230" fmla="*/ 5437380 h 5687273"/>
              <a:gd name="connsiteX231" fmla="*/ 1316379 w 11243827"/>
              <a:gd name="connsiteY231" fmla="*/ 5419601 h 5687273"/>
              <a:gd name="connsiteX232" fmla="*/ 1264090 w 11243827"/>
              <a:gd name="connsiteY232" fmla="*/ 5406153 h 5687273"/>
              <a:gd name="connsiteX233" fmla="*/ 1246374 w 11243827"/>
              <a:gd name="connsiteY233" fmla="*/ 5396631 h 5687273"/>
              <a:gd name="connsiteX234" fmla="*/ 1220190 w 11243827"/>
              <a:gd name="connsiteY234" fmla="*/ 5386301 h 5687273"/>
              <a:gd name="connsiteX235" fmla="*/ 1175643 w 11243827"/>
              <a:gd name="connsiteY235" fmla="*/ 5364651 h 5687273"/>
              <a:gd name="connsiteX236" fmla="*/ 1150342 w 11243827"/>
              <a:gd name="connsiteY236" fmla="*/ 5358447 h 5687273"/>
              <a:gd name="connsiteX237" fmla="*/ 1137272 w 11243827"/>
              <a:gd name="connsiteY237" fmla="*/ 5351191 h 5687273"/>
              <a:gd name="connsiteX238" fmla="*/ 1131268 w 11243827"/>
              <a:gd name="connsiteY238" fmla="*/ 5350530 h 5687273"/>
              <a:gd name="connsiteX239" fmla="*/ 1112024 w 11243827"/>
              <a:gd name="connsiteY239" fmla="*/ 5345786 h 5687273"/>
              <a:gd name="connsiteX240" fmla="*/ 1100870 w 11243827"/>
              <a:gd name="connsiteY240" fmla="*/ 5343651 h 5687273"/>
              <a:gd name="connsiteX241" fmla="*/ 1096383 w 11243827"/>
              <a:gd name="connsiteY241" fmla="*/ 5343015 h 5687273"/>
              <a:gd name="connsiteX242" fmla="*/ 1085571 w 11243827"/>
              <a:gd name="connsiteY242" fmla="*/ 5345836 h 5687273"/>
              <a:gd name="connsiteX243" fmla="*/ 1073168 w 11243827"/>
              <a:gd name="connsiteY243" fmla="*/ 5341521 h 5687273"/>
              <a:gd name="connsiteX244" fmla="*/ 1058039 w 11243827"/>
              <a:gd name="connsiteY244" fmla="*/ 5343504 h 5687273"/>
              <a:gd name="connsiteX245" fmla="*/ 1055426 w 11243827"/>
              <a:gd name="connsiteY245" fmla="*/ 5339088 h 5687273"/>
              <a:gd name="connsiteX246" fmla="*/ 1044738 w 11243827"/>
              <a:gd name="connsiteY246" fmla="*/ 5333063 h 5687273"/>
              <a:gd name="connsiteX247" fmla="*/ 1033909 w 11243827"/>
              <a:gd name="connsiteY247" fmla="*/ 5335680 h 5687273"/>
              <a:gd name="connsiteX248" fmla="*/ 1012649 w 11243827"/>
              <a:gd name="connsiteY248" fmla="*/ 5334541 h 5687273"/>
              <a:gd name="connsiteX249" fmla="*/ 1007115 w 11243827"/>
              <a:gd name="connsiteY249" fmla="*/ 5332775 h 5687273"/>
              <a:gd name="connsiteX250" fmla="*/ 986002 w 11243827"/>
              <a:gd name="connsiteY250" fmla="*/ 5334906 h 5687273"/>
              <a:gd name="connsiteX251" fmla="*/ 953418 w 11243827"/>
              <a:gd name="connsiteY251" fmla="*/ 5333901 h 5687273"/>
              <a:gd name="connsiteX252" fmla="*/ 916854 w 11243827"/>
              <a:gd name="connsiteY252" fmla="*/ 5329435 h 5687273"/>
              <a:gd name="connsiteX253" fmla="*/ 905651 w 11243827"/>
              <a:gd name="connsiteY253" fmla="*/ 5332114 h 5687273"/>
              <a:gd name="connsiteX254" fmla="*/ 836961 w 11243827"/>
              <a:gd name="connsiteY254" fmla="*/ 5330803 h 5687273"/>
              <a:gd name="connsiteX255" fmla="*/ 817627 w 11243827"/>
              <a:gd name="connsiteY255" fmla="*/ 5330580 h 5687273"/>
              <a:gd name="connsiteX256" fmla="*/ 801817 w 11243827"/>
              <a:gd name="connsiteY256" fmla="*/ 5325937 h 5687273"/>
              <a:gd name="connsiteX257" fmla="*/ 798857 w 11243827"/>
              <a:gd name="connsiteY257" fmla="*/ 5320979 h 5687273"/>
              <a:gd name="connsiteX258" fmla="*/ 788354 w 11243827"/>
              <a:gd name="connsiteY258" fmla="*/ 5320143 h 5687273"/>
              <a:gd name="connsiteX259" fmla="*/ 785726 w 11243827"/>
              <a:gd name="connsiteY259" fmla="*/ 5318989 h 5687273"/>
              <a:gd name="connsiteX260" fmla="*/ 770507 w 11243827"/>
              <a:gd name="connsiteY260" fmla="*/ 5313309 h 5687273"/>
              <a:gd name="connsiteX261" fmla="*/ 733810 w 11243827"/>
              <a:gd name="connsiteY261" fmla="*/ 5324286 h 5687273"/>
              <a:gd name="connsiteX262" fmla="*/ 692117 w 11243827"/>
              <a:gd name="connsiteY262" fmla="*/ 5318786 h 5687273"/>
              <a:gd name="connsiteX263" fmla="*/ 528894 w 11243827"/>
              <a:gd name="connsiteY263" fmla="*/ 5327578 h 5687273"/>
              <a:gd name="connsiteX264" fmla="*/ 507005 w 11243827"/>
              <a:gd name="connsiteY264" fmla="*/ 5310149 h 5687273"/>
              <a:gd name="connsiteX265" fmla="*/ 441302 w 11243827"/>
              <a:gd name="connsiteY265" fmla="*/ 5307062 h 5687273"/>
              <a:gd name="connsiteX266" fmla="*/ 336819 w 11243827"/>
              <a:gd name="connsiteY266" fmla="*/ 5336690 h 5687273"/>
              <a:gd name="connsiteX267" fmla="*/ 215763 w 11243827"/>
              <a:gd name="connsiteY267" fmla="*/ 5332575 h 5687273"/>
              <a:gd name="connsiteX268" fmla="*/ 205927 w 11243827"/>
              <a:gd name="connsiteY268" fmla="*/ 5339672 h 5687273"/>
              <a:gd name="connsiteX269" fmla="*/ 194189 w 11243827"/>
              <a:gd name="connsiteY269" fmla="*/ 5343588 h 5687273"/>
              <a:gd name="connsiteX270" fmla="*/ 192552 w 11243827"/>
              <a:gd name="connsiteY270" fmla="*/ 5342845 h 5687273"/>
              <a:gd name="connsiteX271" fmla="*/ 178320 w 11243827"/>
              <a:gd name="connsiteY271" fmla="*/ 5343766 h 5687273"/>
              <a:gd name="connsiteX272" fmla="*/ 175596 w 11243827"/>
              <a:gd name="connsiteY272" fmla="*/ 5346411 h 5687273"/>
              <a:gd name="connsiteX273" fmla="*/ 165951 w 11243827"/>
              <a:gd name="connsiteY273" fmla="*/ 5347808 h 5687273"/>
              <a:gd name="connsiteX274" fmla="*/ 147287 w 11243827"/>
              <a:gd name="connsiteY274" fmla="*/ 5352625 h 5687273"/>
              <a:gd name="connsiteX275" fmla="*/ 143484 w 11243827"/>
              <a:gd name="connsiteY275" fmla="*/ 5351591 h 5687273"/>
              <a:gd name="connsiteX276" fmla="*/ 114847 w 11243827"/>
              <a:gd name="connsiteY276" fmla="*/ 5355844 h 5687273"/>
              <a:gd name="connsiteX277" fmla="*/ 114306 w 11243827"/>
              <a:gd name="connsiteY277" fmla="*/ 5354983 h 5687273"/>
              <a:gd name="connsiteX278" fmla="*/ 105588 w 11243827"/>
              <a:gd name="connsiteY278" fmla="*/ 5352169 h 5687273"/>
              <a:gd name="connsiteX279" fmla="*/ 89264 w 11243827"/>
              <a:gd name="connsiteY279" fmla="*/ 5348886 h 5687273"/>
              <a:gd name="connsiteX280" fmla="*/ 49794 w 11243827"/>
              <a:gd name="connsiteY280" fmla="*/ 5329950 h 5687273"/>
              <a:gd name="connsiteX281" fmla="*/ 19924 w 11243827"/>
              <a:gd name="connsiteY281" fmla="*/ 5334282 h 5687273"/>
              <a:gd name="connsiteX282" fmla="*/ 13819 w 11243827"/>
              <a:gd name="connsiteY282" fmla="*/ 5334653 h 5687273"/>
              <a:gd name="connsiteX283" fmla="*/ 13657 w 11243827"/>
              <a:gd name="connsiteY283" fmla="*/ 5334455 h 5687273"/>
              <a:gd name="connsiteX284" fmla="*/ 7139 w 11243827"/>
              <a:gd name="connsiteY284" fmla="*/ 5334438 h 5687273"/>
              <a:gd name="connsiteX285" fmla="*/ 2684 w 11243827"/>
              <a:gd name="connsiteY285" fmla="*/ 5335333 h 5687273"/>
              <a:gd name="connsiteX286" fmla="*/ 0 w 11243827"/>
              <a:gd name="connsiteY286" fmla="*/ 5335496 h 5687273"/>
              <a:gd name="connsiteX287" fmla="*/ 0 w 11243827"/>
              <a:gd name="connsiteY287" fmla="*/ 10592 h 5687273"/>
              <a:gd name="connsiteX288" fmla="*/ 11243827 w 11243827"/>
              <a:gd name="connsiteY288" fmla="*/ 0 h 56872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05927 w 11243827"/>
              <a:gd name="connsiteY267" fmla="*/ 5339672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70932 w 11243827"/>
              <a:gd name="connsiteY267" fmla="*/ 5345451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105588 w 11243827"/>
              <a:gd name="connsiteY276" fmla="*/ 5352169 h 5641173"/>
              <a:gd name="connsiteX277" fmla="*/ 89264 w 11243827"/>
              <a:gd name="connsiteY277" fmla="*/ 5348886 h 5641173"/>
              <a:gd name="connsiteX278" fmla="*/ 49794 w 11243827"/>
              <a:gd name="connsiteY278" fmla="*/ 5329950 h 5641173"/>
              <a:gd name="connsiteX279" fmla="*/ 19924 w 11243827"/>
              <a:gd name="connsiteY279" fmla="*/ 5334282 h 5641173"/>
              <a:gd name="connsiteX280" fmla="*/ 13819 w 11243827"/>
              <a:gd name="connsiteY280" fmla="*/ 5334653 h 5641173"/>
              <a:gd name="connsiteX281" fmla="*/ 13657 w 11243827"/>
              <a:gd name="connsiteY281" fmla="*/ 5334455 h 5641173"/>
              <a:gd name="connsiteX282" fmla="*/ 7139 w 11243827"/>
              <a:gd name="connsiteY282" fmla="*/ 5334438 h 5641173"/>
              <a:gd name="connsiteX283" fmla="*/ 2684 w 11243827"/>
              <a:gd name="connsiteY283" fmla="*/ 5335333 h 5641173"/>
              <a:gd name="connsiteX284" fmla="*/ 0 w 11243827"/>
              <a:gd name="connsiteY284" fmla="*/ 5335496 h 5641173"/>
              <a:gd name="connsiteX285" fmla="*/ 0 w 11243827"/>
              <a:gd name="connsiteY285" fmla="*/ 10592 h 5641173"/>
              <a:gd name="connsiteX286" fmla="*/ 11243827 w 11243827"/>
              <a:gd name="connsiteY286"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89264 w 11243827"/>
              <a:gd name="connsiteY276" fmla="*/ 5348886 h 5641173"/>
              <a:gd name="connsiteX277" fmla="*/ 49794 w 11243827"/>
              <a:gd name="connsiteY277" fmla="*/ 5329950 h 5641173"/>
              <a:gd name="connsiteX278" fmla="*/ 19924 w 11243827"/>
              <a:gd name="connsiteY278" fmla="*/ 5334282 h 5641173"/>
              <a:gd name="connsiteX279" fmla="*/ 13819 w 11243827"/>
              <a:gd name="connsiteY279" fmla="*/ 5334653 h 5641173"/>
              <a:gd name="connsiteX280" fmla="*/ 13657 w 11243827"/>
              <a:gd name="connsiteY280" fmla="*/ 5334455 h 5641173"/>
              <a:gd name="connsiteX281" fmla="*/ 7139 w 11243827"/>
              <a:gd name="connsiteY281" fmla="*/ 5334438 h 5641173"/>
              <a:gd name="connsiteX282" fmla="*/ 2684 w 11243827"/>
              <a:gd name="connsiteY282" fmla="*/ 5335333 h 5641173"/>
              <a:gd name="connsiteX283" fmla="*/ 0 w 11243827"/>
              <a:gd name="connsiteY283" fmla="*/ 5335496 h 5641173"/>
              <a:gd name="connsiteX284" fmla="*/ 0 w 11243827"/>
              <a:gd name="connsiteY284" fmla="*/ 10592 h 5641173"/>
              <a:gd name="connsiteX285" fmla="*/ 11243827 w 11243827"/>
              <a:gd name="connsiteY285"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14847 w 11243827"/>
              <a:gd name="connsiteY273" fmla="*/ 5355844 h 5641173"/>
              <a:gd name="connsiteX274" fmla="*/ 114306 w 11243827"/>
              <a:gd name="connsiteY274" fmla="*/ 5354983 h 5641173"/>
              <a:gd name="connsiteX275" fmla="*/ 89264 w 11243827"/>
              <a:gd name="connsiteY275" fmla="*/ 5348886 h 5641173"/>
              <a:gd name="connsiteX276" fmla="*/ 49794 w 11243827"/>
              <a:gd name="connsiteY276" fmla="*/ 5329950 h 5641173"/>
              <a:gd name="connsiteX277" fmla="*/ 19924 w 11243827"/>
              <a:gd name="connsiteY277" fmla="*/ 5334282 h 5641173"/>
              <a:gd name="connsiteX278" fmla="*/ 13819 w 11243827"/>
              <a:gd name="connsiteY278" fmla="*/ 5334653 h 5641173"/>
              <a:gd name="connsiteX279" fmla="*/ 13657 w 11243827"/>
              <a:gd name="connsiteY279" fmla="*/ 5334455 h 5641173"/>
              <a:gd name="connsiteX280" fmla="*/ 7139 w 11243827"/>
              <a:gd name="connsiteY280" fmla="*/ 5334438 h 5641173"/>
              <a:gd name="connsiteX281" fmla="*/ 2684 w 11243827"/>
              <a:gd name="connsiteY281" fmla="*/ 5335333 h 5641173"/>
              <a:gd name="connsiteX282" fmla="*/ 0 w 11243827"/>
              <a:gd name="connsiteY282" fmla="*/ 5335496 h 5641173"/>
              <a:gd name="connsiteX283" fmla="*/ 0 w 11243827"/>
              <a:gd name="connsiteY283" fmla="*/ 10592 h 5641173"/>
              <a:gd name="connsiteX284" fmla="*/ 11243827 w 11243827"/>
              <a:gd name="connsiteY284"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47287 w 11243827"/>
              <a:gd name="connsiteY271" fmla="*/ 5352625 h 5641173"/>
              <a:gd name="connsiteX272" fmla="*/ 114847 w 11243827"/>
              <a:gd name="connsiteY272" fmla="*/ 5355844 h 5641173"/>
              <a:gd name="connsiteX273" fmla="*/ 114306 w 11243827"/>
              <a:gd name="connsiteY273" fmla="*/ 5354983 h 5641173"/>
              <a:gd name="connsiteX274" fmla="*/ 89264 w 11243827"/>
              <a:gd name="connsiteY274" fmla="*/ 5348886 h 5641173"/>
              <a:gd name="connsiteX275" fmla="*/ 49794 w 11243827"/>
              <a:gd name="connsiteY275" fmla="*/ 5329950 h 5641173"/>
              <a:gd name="connsiteX276" fmla="*/ 19924 w 11243827"/>
              <a:gd name="connsiteY276" fmla="*/ 5334282 h 5641173"/>
              <a:gd name="connsiteX277" fmla="*/ 13819 w 11243827"/>
              <a:gd name="connsiteY277" fmla="*/ 5334653 h 5641173"/>
              <a:gd name="connsiteX278" fmla="*/ 13657 w 11243827"/>
              <a:gd name="connsiteY278" fmla="*/ 5334455 h 5641173"/>
              <a:gd name="connsiteX279" fmla="*/ 7139 w 11243827"/>
              <a:gd name="connsiteY279" fmla="*/ 5334438 h 5641173"/>
              <a:gd name="connsiteX280" fmla="*/ 2684 w 11243827"/>
              <a:gd name="connsiteY280" fmla="*/ 5335333 h 5641173"/>
              <a:gd name="connsiteX281" fmla="*/ 0 w 11243827"/>
              <a:gd name="connsiteY281" fmla="*/ 5335496 h 5641173"/>
              <a:gd name="connsiteX282" fmla="*/ 0 w 11243827"/>
              <a:gd name="connsiteY282" fmla="*/ 10592 h 5641173"/>
              <a:gd name="connsiteX283" fmla="*/ 11243827 w 11243827"/>
              <a:gd name="connsiteY283"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12024 w 11243827"/>
              <a:gd name="connsiteY238" fmla="*/ 5345786 h 5641173"/>
              <a:gd name="connsiteX239" fmla="*/ 1100870 w 11243827"/>
              <a:gd name="connsiteY239" fmla="*/ 5343651 h 5641173"/>
              <a:gd name="connsiteX240" fmla="*/ 1096383 w 11243827"/>
              <a:gd name="connsiteY240" fmla="*/ 5343015 h 5641173"/>
              <a:gd name="connsiteX241" fmla="*/ 1085571 w 11243827"/>
              <a:gd name="connsiteY241" fmla="*/ 5345836 h 5641173"/>
              <a:gd name="connsiteX242" fmla="*/ 1073168 w 11243827"/>
              <a:gd name="connsiteY242" fmla="*/ 5341521 h 5641173"/>
              <a:gd name="connsiteX243" fmla="*/ 1058039 w 11243827"/>
              <a:gd name="connsiteY243" fmla="*/ 5343504 h 5641173"/>
              <a:gd name="connsiteX244" fmla="*/ 1055426 w 11243827"/>
              <a:gd name="connsiteY244" fmla="*/ 5339088 h 5641173"/>
              <a:gd name="connsiteX245" fmla="*/ 1044738 w 11243827"/>
              <a:gd name="connsiteY245" fmla="*/ 5333063 h 5641173"/>
              <a:gd name="connsiteX246" fmla="*/ 1033909 w 11243827"/>
              <a:gd name="connsiteY246" fmla="*/ 5335680 h 5641173"/>
              <a:gd name="connsiteX247" fmla="*/ 1012649 w 11243827"/>
              <a:gd name="connsiteY247" fmla="*/ 5334541 h 5641173"/>
              <a:gd name="connsiteX248" fmla="*/ 1007115 w 11243827"/>
              <a:gd name="connsiteY248" fmla="*/ 5332775 h 5641173"/>
              <a:gd name="connsiteX249" fmla="*/ 986002 w 11243827"/>
              <a:gd name="connsiteY249" fmla="*/ 5334906 h 5641173"/>
              <a:gd name="connsiteX250" fmla="*/ 953418 w 11243827"/>
              <a:gd name="connsiteY250" fmla="*/ 5333901 h 5641173"/>
              <a:gd name="connsiteX251" fmla="*/ 916854 w 11243827"/>
              <a:gd name="connsiteY251" fmla="*/ 5329435 h 5641173"/>
              <a:gd name="connsiteX252" fmla="*/ 905651 w 11243827"/>
              <a:gd name="connsiteY252" fmla="*/ 5332114 h 5641173"/>
              <a:gd name="connsiteX253" fmla="*/ 836961 w 11243827"/>
              <a:gd name="connsiteY253" fmla="*/ 5330803 h 5641173"/>
              <a:gd name="connsiteX254" fmla="*/ 817627 w 11243827"/>
              <a:gd name="connsiteY254" fmla="*/ 5330580 h 5641173"/>
              <a:gd name="connsiteX255" fmla="*/ 801817 w 11243827"/>
              <a:gd name="connsiteY255" fmla="*/ 5325937 h 5641173"/>
              <a:gd name="connsiteX256" fmla="*/ 798857 w 11243827"/>
              <a:gd name="connsiteY256" fmla="*/ 5320979 h 5641173"/>
              <a:gd name="connsiteX257" fmla="*/ 788354 w 11243827"/>
              <a:gd name="connsiteY257" fmla="*/ 5320143 h 5641173"/>
              <a:gd name="connsiteX258" fmla="*/ 785726 w 11243827"/>
              <a:gd name="connsiteY258" fmla="*/ 5318989 h 5641173"/>
              <a:gd name="connsiteX259" fmla="*/ 770507 w 11243827"/>
              <a:gd name="connsiteY259" fmla="*/ 5313309 h 5641173"/>
              <a:gd name="connsiteX260" fmla="*/ 733810 w 11243827"/>
              <a:gd name="connsiteY260" fmla="*/ 5324286 h 5641173"/>
              <a:gd name="connsiteX261" fmla="*/ 692117 w 11243827"/>
              <a:gd name="connsiteY261" fmla="*/ 5318786 h 5641173"/>
              <a:gd name="connsiteX262" fmla="*/ 574943 w 11243827"/>
              <a:gd name="connsiteY262" fmla="*/ 5327578 h 5641173"/>
              <a:gd name="connsiteX263" fmla="*/ 441302 w 11243827"/>
              <a:gd name="connsiteY263" fmla="*/ 5307062 h 5641173"/>
              <a:gd name="connsiteX264" fmla="*/ 336819 w 11243827"/>
              <a:gd name="connsiteY264" fmla="*/ 5336690 h 5641173"/>
              <a:gd name="connsiteX265" fmla="*/ 270932 w 11243827"/>
              <a:gd name="connsiteY265" fmla="*/ 5345451 h 5641173"/>
              <a:gd name="connsiteX266" fmla="*/ 194189 w 11243827"/>
              <a:gd name="connsiteY266" fmla="*/ 5343588 h 5641173"/>
              <a:gd name="connsiteX267" fmla="*/ 192552 w 11243827"/>
              <a:gd name="connsiteY267" fmla="*/ 5342845 h 5641173"/>
              <a:gd name="connsiteX268" fmla="*/ 178320 w 11243827"/>
              <a:gd name="connsiteY268" fmla="*/ 5343766 h 5641173"/>
              <a:gd name="connsiteX269" fmla="*/ 175596 w 11243827"/>
              <a:gd name="connsiteY269" fmla="*/ 5346411 h 5641173"/>
              <a:gd name="connsiteX270" fmla="*/ 147287 w 11243827"/>
              <a:gd name="connsiteY270" fmla="*/ 5352625 h 5641173"/>
              <a:gd name="connsiteX271" fmla="*/ 114847 w 11243827"/>
              <a:gd name="connsiteY271" fmla="*/ 5355844 h 5641173"/>
              <a:gd name="connsiteX272" fmla="*/ 114306 w 11243827"/>
              <a:gd name="connsiteY272" fmla="*/ 5354983 h 5641173"/>
              <a:gd name="connsiteX273" fmla="*/ 89264 w 11243827"/>
              <a:gd name="connsiteY273" fmla="*/ 5348886 h 5641173"/>
              <a:gd name="connsiteX274" fmla="*/ 49794 w 11243827"/>
              <a:gd name="connsiteY274" fmla="*/ 5329950 h 5641173"/>
              <a:gd name="connsiteX275" fmla="*/ 19924 w 11243827"/>
              <a:gd name="connsiteY275" fmla="*/ 5334282 h 5641173"/>
              <a:gd name="connsiteX276" fmla="*/ 13819 w 11243827"/>
              <a:gd name="connsiteY276" fmla="*/ 5334653 h 5641173"/>
              <a:gd name="connsiteX277" fmla="*/ 13657 w 11243827"/>
              <a:gd name="connsiteY277" fmla="*/ 5334455 h 5641173"/>
              <a:gd name="connsiteX278" fmla="*/ 7139 w 11243827"/>
              <a:gd name="connsiteY278" fmla="*/ 5334438 h 5641173"/>
              <a:gd name="connsiteX279" fmla="*/ 2684 w 11243827"/>
              <a:gd name="connsiteY279" fmla="*/ 5335333 h 5641173"/>
              <a:gd name="connsiteX280" fmla="*/ 0 w 11243827"/>
              <a:gd name="connsiteY280" fmla="*/ 5335496 h 5641173"/>
              <a:gd name="connsiteX281" fmla="*/ 0 w 11243827"/>
              <a:gd name="connsiteY281" fmla="*/ 10592 h 5641173"/>
              <a:gd name="connsiteX282" fmla="*/ 11243827 w 11243827"/>
              <a:gd name="connsiteY282"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73168 w 11243827"/>
              <a:gd name="connsiteY241" fmla="*/ 5341521 h 5641173"/>
              <a:gd name="connsiteX242" fmla="*/ 1058039 w 11243827"/>
              <a:gd name="connsiteY242" fmla="*/ 5343504 h 5641173"/>
              <a:gd name="connsiteX243" fmla="*/ 1055426 w 11243827"/>
              <a:gd name="connsiteY243" fmla="*/ 5339088 h 5641173"/>
              <a:gd name="connsiteX244" fmla="*/ 1044738 w 11243827"/>
              <a:gd name="connsiteY244" fmla="*/ 5333063 h 5641173"/>
              <a:gd name="connsiteX245" fmla="*/ 1033909 w 11243827"/>
              <a:gd name="connsiteY245" fmla="*/ 5335680 h 5641173"/>
              <a:gd name="connsiteX246" fmla="*/ 1012649 w 11243827"/>
              <a:gd name="connsiteY246" fmla="*/ 5334541 h 5641173"/>
              <a:gd name="connsiteX247" fmla="*/ 1007115 w 11243827"/>
              <a:gd name="connsiteY247" fmla="*/ 5332775 h 5641173"/>
              <a:gd name="connsiteX248" fmla="*/ 986002 w 11243827"/>
              <a:gd name="connsiteY248" fmla="*/ 5334906 h 5641173"/>
              <a:gd name="connsiteX249" fmla="*/ 953418 w 11243827"/>
              <a:gd name="connsiteY249" fmla="*/ 5333901 h 5641173"/>
              <a:gd name="connsiteX250" fmla="*/ 916854 w 11243827"/>
              <a:gd name="connsiteY250" fmla="*/ 5329435 h 5641173"/>
              <a:gd name="connsiteX251" fmla="*/ 905651 w 11243827"/>
              <a:gd name="connsiteY251" fmla="*/ 5332114 h 5641173"/>
              <a:gd name="connsiteX252" fmla="*/ 836961 w 11243827"/>
              <a:gd name="connsiteY252" fmla="*/ 5330803 h 5641173"/>
              <a:gd name="connsiteX253" fmla="*/ 817627 w 11243827"/>
              <a:gd name="connsiteY253" fmla="*/ 5330580 h 5641173"/>
              <a:gd name="connsiteX254" fmla="*/ 801817 w 11243827"/>
              <a:gd name="connsiteY254" fmla="*/ 5325937 h 5641173"/>
              <a:gd name="connsiteX255" fmla="*/ 798857 w 11243827"/>
              <a:gd name="connsiteY255" fmla="*/ 5320979 h 5641173"/>
              <a:gd name="connsiteX256" fmla="*/ 788354 w 11243827"/>
              <a:gd name="connsiteY256" fmla="*/ 5320143 h 5641173"/>
              <a:gd name="connsiteX257" fmla="*/ 785726 w 11243827"/>
              <a:gd name="connsiteY257" fmla="*/ 5318989 h 5641173"/>
              <a:gd name="connsiteX258" fmla="*/ 770507 w 11243827"/>
              <a:gd name="connsiteY258" fmla="*/ 5313309 h 5641173"/>
              <a:gd name="connsiteX259" fmla="*/ 733810 w 11243827"/>
              <a:gd name="connsiteY259" fmla="*/ 5324286 h 5641173"/>
              <a:gd name="connsiteX260" fmla="*/ 692117 w 11243827"/>
              <a:gd name="connsiteY260" fmla="*/ 5318786 h 5641173"/>
              <a:gd name="connsiteX261" fmla="*/ 574943 w 11243827"/>
              <a:gd name="connsiteY261" fmla="*/ 5327578 h 5641173"/>
              <a:gd name="connsiteX262" fmla="*/ 441302 w 11243827"/>
              <a:gd name="connsiteY262" fmla="*/ 5307062 h 5641173"/>
              <a:gd name="connsiteX263" fmla="*/ 336819 w 11243827"/>
              <a:gd name="connsiteY263" fmla="*/ 5336690 h 5641173"/>
              <a:gd name="connsiteX264" fmla="*/ 270932 w 11243827"/>
              <a:gd name="connsiteY264" fmla="*/ 5345451 h 5641173"/>
              <a:gd name="connsiteX265" fmla="*/ 194189 w 11243827"/>
              <a:gd name="connsiteY265" fmla="*/ 5343588 h 5641173"/>
              <a:gd name="connsiteX266" fmla="*/ 192552 w 11243827"/>
              <a:gd name="connsiteY266" fmla="*/ 5342845 h 5641173"/>
              <a:gd name="connsiteX267" fmla="*/ 178320 w 11243827"/>
              <a:gd name="connsiteY267" fmla="*/ 5343766 h 5641173"/>
              <a:gd name="connsiteX268" fmla="*/ 175596 w 11243827"/>
              <a:gd name="connsiteY268" fmla="*/ 5346411 h 5641173"/>
              <a:gd name="connsiteX269" fmla="*/ 147287 w 11243827"/>
              <a:gd name="connsiteY269" fmla="*/ 5352625 h 5641173"/>
              <a:gd name="connsiteX270" fmla="*/ 114847 w 11243827"/>
              <a:gd name="connsiteY270" fmla="*/ 5355844 h 5641173"/>
              <a:gd name="connsiteX271" fmla="*/ 114306 w 11243827"/>
              <a:gd name="connsiteY271" fmla="*/ 5354983 h 5641173"/>
              <a:gd name="connsiteX272" fmla="*/ 89264 w 11243827"/>
              <a:gd name="connsiteY272" fmla="*/ 5348886 h 5641173"/>
              <a:gd name="connsiteX273" fmla="*/ 49794 w 11243827"/>
              <a:gd name="connsiteY273" fmla="*/ 5329950 h 5641173"/>
              <a:gd name="connsiteX274" fmla="*/ 19924 w 11243827"/>
              <a:gd name="connsiteY274" fmla="*/ 5334282 h 5641173"/>
              <a:gd name="connsiteX275" fmla="*/ 13819 w 11243827"/>
              <a:gd name="connsiteY275" fmla="*/ 5334653 h 5641173"/>
              <a:gd name="connsiteX276" fmla="*/ 13657 w 11243827"/>
              <a:gd name="connsiteY276" fmla="*/ 5334455 h 5641173"/>
              <a:gd name="connsiteX277" fmla="*/ 7139 w 11243827"/>
              <a:gd name="connsiteY277" fmla="*/ 5334438 h 5641173"/>
              <a:gd name="connsiteX278" fmla="*/ 2684 w 11243827"/>
              <a:gd name="connsiteY278" fmla="*/ 5335333 h 5641173"/>
              <a:gd name="connsiteX279" fmla="*/ 0 w 11243827"/>
              <a:gd name="connsiteY279" fmla="*/ 5335496 h 5641173"/>
              <a:gd name="connsiteX280" fmla="*/ 0 w 11243827"/>
              <a:gd name="connsiteY280" fmla="*/ 10592 h 5641173"/>
              <a:gd name="connsiteX281" fmla="*/ 11243827 w 11243827"/>
              <a:gd name="connsiteY281"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8405 w 11243827"/>
              <a:gd name="connsiteY251" fmla="*/ 5339470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209610 h 5641173"/>
              <a:gd name="connsiteX3" fmla="*/ 11240675 w 11243827"/>
              <a:gd name="connsiteY3" fmla="*/ 5210442 h 5641173"/>
              <a:gd name="connsiteX4" fmla="*/ 11179959 w 11243827"/>
              <a:gd name="connsiteY4" fmla="*/ 5221199 h 5641173"/>
              <a:gd name="connsiteX5" fmla="*/ 11105493 w 11243827"/>
              <a:gd name="connsiteY5" fmla="*/ 5259905 h 5641173"/>
              <a:gd name="connsiteX6" fmla="*/ 11078640 w 11243827"/>
              <a:gd name="connsiteY6" fmla="*/ 5263531 h 5641173"/>
              <a:gd name="connsiteX7" fmla="*/ 11079616 w 11243827"/>
              <a:gd name="connsiteY7" fmla="*/ 5270380 h 5641173"/>
              <a:gd name="connsiteX8" fmla="*/ 11069641 w 11243827"/>
              <a:gd name="connsiteY8" fmla="*/ 5270884 h 5641173"/>
              <a:gd name="connsiteX9" fmla="*/ 11047377 w 11243827"/>
              <a:gd name="connsiteY9" fmla="*/ 5271051 h 5641173"/>
              <a:gd name="connsiteX10" fmla="*/ 10980705 w 11243827"/>
              <a:gd name="connsiteY10" fmla="*/ 5272951 h 5641173"/>
              <a:gd name="connsiteX11" fmla="*/ 10962514 w 11243827"/>
              <a:gd name="connsiteY11" fmla="*/ 5286084 h 5641173"/>
              <a:gd name="connsiteX12" fmla="*/ 10945307 w 11243827"/>
              <a:gd name="connsiteY12" fmla="*/ 5286290 h 5641173"/>
              <a:gd name="connsiteX13" fmla="*/ 10845516 w 11243827"/>
              <a:gd name="connsiteY13" fmla="*/ 5303894 h 5641173"/>
              <a:gd name="connsiteX14" fmla="*/ 10831795 w 11243827"/>
              <a:gd name="connsiteY14" fmla="*/ 5305210 h 5641173"/>
              <a:gd name="connsiteX15" fmla="*/ 10824365 w 11243827"/>
              <a:gd name="connsiteY15" fmla="*/ 5311111 h 5641173"/>
              <a:gd name="connsiteX16" fmla="*/ 10797756 w 11243827"/>
              <a:gd name="connsiteY16" fmla="*/ 5312285 h 5641173"/>
              <a:gd name="connsiteX17" fmla="*/ 10796525 w 11243827"/>
              <a:gd name="connsiteY17" fmla="*/ 5315645 h 5641173"/>
              <a:gd name="connsiteX18" fmla="*/ 10709063 w 11243827"/>
              <a:gd name="connsiteY18" fmla="*/ 5344492 h 5641173"/>
              <a:gd name="connsiteX19" fmla="*/ 10694078 w 11243827"/>
              <a:gd name="connsiteY19" fmla="*/ 5349258 h 5641173"/>
              <a:gd name="connsiteX20" fmla="*/ 10681131 w 11243827"/>
              <a:gd name="connsiteY20" fmla="*/ 5347812 h 5641173"/>
              <a:gd name="connsiteX21" fmla="*/ 10609448 w 11243827"/>
              <a:gd name="connsiteY21" fmla="*/ 5351931 h 5641173"/>
              <a:gd name="connsiteX22" fmla="*/ 10592397 w 11243827"/>
              <a:gd name="connsiteY22" fmla="*/ 5349402 h 5641173"/>
              <a:gd name="connsiteX23" fmla="*/ 10585227 w 11243827"/>
              <a:gd name="connsiteY23" fmla="*/ 5344063 h 5641173"/>
              <a:gd name="connsiteX24" fmla="*/ 10557472 w 11243827"/>
              <a:gd name="connsiteY24" fmla="*/ 5354151 h 5641173"/>
              <a:gd name="connsiteX25" fmla="*/ 10514646 w 11243827"/>
              <a:gd name="connsiteY25" fmla="*/ 5361064 h 5641173"/>
              <a:gd name="connsiteX26" fmla="*/ 10494292 w 11243827"/>
              <a:gd name="connsiteY26" fmla="*/ 5366054 h 5641173"/>
              <a:gd name="connsiteX27" fmla="*/ 10477869 w 11243827"/>
              <a:gd name="connsiteY27" fmla="*/ 5363025 h 5641173"/>
              <a:gd name="connsiteX28" fmla="*/ 10384411 w 11243827"/>
              <a:gd name="connsiteY28" fmla="*/ 5362257 h 5641173"/>
              <a:gd name="connsiteX29" fmla="*/ 10362921 w 11243827"/>
              <a:gd name="connsiteY29" fmla="*/ 5357444 h 5641173"/>
              <a:gd name="connsiteX30" fmla="*/ 10352736 w 11243827"/>
              <a:gd name="connsiteY30" fmla="*/ 5347851 h 5641173"/>
              <a:gd name="connsiteX31" fmla="*/ 10344754 w 11243827"/>
              <a:gd name="connsiteY31" fmla="*/ 5351272 h 5641173"/>
              <a:gd name="connsiteX32" fmla="*/ 10288226 w 11243827"/>
              <a:gd name="connsiteY32" fmla="*/ 5351613 h 5641173"/>
              <a:gd name="connsiteX33" fmla="*/ 10251350 w 11243827"/>
              <a:gd name="connsiteY33" fmla="*/ 5352711 h 5641173"/>
              <a:gd name="connsiteX34" fmla="*/ 10249108 w 11243827"/>
              <a:gd name="connsiteY34" fmla="*/ 5365881 h 5641173"/>
              <a:gd name="connsiteX35" fmla="*/ 10216272 w 11243827"/>
              <a:gd name="connsiteY35" fmla="*/ 5370573 h 5641173"/>
              <a:gd name="connsiteX36" fmla="*/ 10181278 w 11243827"/>
              <a:gd name="connsiteY36" fmla="*/ 5362119 h 5641173"/>
              <a:gd name="connsiteX37" fmla="*/ 10140033 w 11243827"/>
              <a:gd name="connsiteY37" fmla="*/ 5363304 h 5641173"/>
              <a:gd name="connsiteX38" fmla="*/ 10115353 w 11243827"/>
              <a:gd name="connsiteY38" fmla="*/ 5363869 h 5641173"/>
              <a:gd name="connsiteX39" fmla="*/ 10050578 w 11243827"/>
              <a:gd name="connsiteY39" fmla="*/ 5376153 h 5641173"/>
              <a:gd name="connsiteX40" fmla="*/ 9945478 w 11243827"/>
              <a:gd name="connsiteY40" fmla="*/ 5422859 h 5641173"/>
              <a:gd name="connsiteX41" fmla="*/ 9912481 w 11243827"/>
              <a:gd name="connsiteY41" fmla="*/ 5429477 h 5641173"/>
              <a:gd name="connsiteX42" fmla="*/ 9906713 w 11243827"/>
              <a:gd name="connsiteY42" fmla="*/ 5426784 h 5641173"/>
              <a:gd name="connsiteX43" fmla="*/ 9742436 w 11243827"/>
              <a:gd name="connsiteY43" fmla="*/ 5454834 h 5641173"/>
              <a:gd name="connsiteX44" fmla="*/ 9713044 w 11243827"/>
              <a:gd name="connsiteY44" fmla="*/ 5456476 h 5641173"/>
              <a:gd name="connsiteX45" fmla="*/ 9691033 w 11243827"/>
              <a:gd name="connsiteY45" fmla="*/ 5455451 h 5641173"/>
              <a:gd name="connsiteX46" fmla="*/ 9638355 w 11243827"/>
              <a:gd name="connsiteY46" fmla="*/ 5464794 h 5641173"/>
              <a:gd name="connsiteX47" fmla="*/ 9552434 w 11243827"/>
              <a:gd name="connsiteY47" fmla="*/ 5485280 h 5641173"/>
              <a:gd name="connsiteX48" fmla="*/ 9533883 w 11243827"/>
              <a:gd name="connsiteY48" fmla="*/ 5488516 h 5641173"/>
              <a:gd name="connsiteX49" fmla="*/ 9516916 w 11243827"/>
              <a:gd name="connsiteY49" fmla="*/ 5486828 h 5641173"/>
              <a:gd name="connsiteX50" fmla="*/ 9512093 w 11243827"/>
              <a:gd name="connsiteY50" fmla="*/ 5482541 h 5641173"/>
              <a:gd name="connsiteX51" fmla="*/ 9501725 w 11243827"/>
              <a:gd name="connsiteY51" fmla="*/ 5483603 h 5641173"/>
              <a:gd name="connsiteX52" fmla="*/ 9498754 w 11243827"/>
              <a:gd name="connsiteY52" fmla="*/ 5482951 h 5641173"/>
              <a:gd name="connsiteX53" fmla="*/ 9481932 w 11243827"/>
              <a:gd name="connsiteY53" fmla="*/ 5480151 h 5641173"/>
              <a:gd name="connsiteX54" fmla="*/ 9451321 w 11243827"/>
              <a:gd name="connsiteY54" fmla="*/ 5497375 h 5641173"/>
              <a:gd name="connsiteX55" fmla="*/ 9409298 w 11243827"/>
              <a:gd name="connsiteY55" fmla="*/ 5499478 h 5641173"/>
              <a:gd name="connsiteX56" fmla="*/ 9303056 w 11243827"/>
              <a:gd name="connsiteY56" fmla="*/ 5519093 h 5641173"/>
              <a:gd name="connsiteX57" fmla="*/ 9229078 w 11243827"/>
              <a:gd name="connsiteY57" fmla="*/ 5524154 h 5641173"/>
              <a:gd name="connsiteX58" fmla="*/ 9165105 w 11243827"/>
              <a:gd name="connsiteY58" fmla="*/ 5532892 h 5641173"/>
              <a:gd name="connsiteX59" fmla="*/ 9077301 w 11243827"/>
              <a:gd name="connsiteY59" fmla="*/ 5580356 h 5641173"/>
              <a:gd name="connsiteX60" fmla="*/ 8960065 w 11243827"/>
              <a:gd name="connsiteY60" fmla="*/ 5597982 h 5641173"/>
              <a:gd name="connsiteX61" fmla="*/ 8953536 w 11243827"/>
              <a:gd name="connsiteY61" fmla="*/ 5606638 h 5641173"/>
              <a:gd name="connsiteX62" fmla="*/ 8943907 w 11243827"/>
              <a:gd name="connsiteY62" fmla="*/ 5612541 h 5641173"/>
              <a:gd name="connsiteX63" fmla="*/ 8942046 w 11243827"/>
              <a:gd name="connsiteY63" fmla="*/ 5612112 h 5641173"/>
              <a:gd name="connsiteX64" fmla="*/ 8928824 w 11243827"/>
              <a:gd name="connsiteY64" fmla="*/ 5615549 h 5641173"/>
              <a:gd name="connsiteX65" fmla="*/ 8927294 w 11243827"/>
              <a:gd name="connsiteY65" fmla="*/ 5618607 h 5641173"/>
              <a:gd name="connsiteX66" fmla="*/ 8918651 w 11243827"/>
              <a:gd name="connsiteY66" fmla="*/ 5621688 h 5641173"/>
              <a:gd name="connsiteX67" fmla="*/ 8902772 w 11243827"/>
              <a:gd name="connsiteY67" fmla="*/ 5629703 h 5641173"/>
              <a:gd name="connsiteX68" fmla="*/ 8898724 w 11243827"/>
              <a:gd name="connsiteY68" fmla="*/ 5629379 h 5641173"/>
              <a:gd name="connsiteX69" fmla="*/ 8873099 w 11243827"/>
              <a:gd name="connsiteY69" fmla="*/ 5638628 h 5641173"/>
              <a:gd name="connsiteX70" fmla="*/ 8872234 w 11243827"/>
              <a:gd name="connsiteY70" fmla="*/ 5637889 h 5641173"/>
              <a:gd name="connsiteX71" fmla="*/ 8862777 w 11243827"/>
              <a:gd name="connsiteY71" fmla="*/ 5636711 h 5641173"/>
              <a:gd name="connsiteX72" fmla="*/ 8845869 w 11243827"/>
              <a:gd name="connsiteY72" fmla="*/ 5636436 h 5641173"/>
              <a:gd name="connsiteX73" fmla="*/ 8800548 w 11243827"/>
              <a:gd name="connsiteY73" fmla="*/ 5625084 h 5641173"/>
              <a:gd name="connsiteX74" fmla="*/ 8773774 w 11243827"/>
              <a:gd name="connsiteY74" fmla="*/ 5634630 h 5641173"/>
              <a:gd name="connsiteX75" fmla="*/ 8698255 w 11243827"/>
              <a:gd name="connsiteY75" fmla="*/ 5636083 h 5641173"/>
              <a:gd name="connsiteX76" fmla="*/ 8619167 w 11243827"/>
              <a:gd name="connsiteY76" fmla="*/ 5619130 h 5641173"/>
              <a:gd name="connsiteX77" fmla="*/ 8539822 w 11243827"/>
              <a:gd name="connsiteY77" fmla="*/ 5616905 h 5641173"/>
              <a:gd name="connsiteX78" fmla="*/ 8511094 w 11243827"/>
              <a:gd name="connsiteY78" fmla="*/ 5617360 h 5641173"/>
              <a:gd name="connsiteX79" fmla="*/ 8459886 w 11243827"/>
              <a:gd name="connsiteY79" fmla="*/ 5612612 h 5641173"/>
              <a:gd name="connsiteX80" fmla="*/ 8436432 w 11243827"/>
              <a:gd name="connsiteY80" fmla="*/ 5606990 h 5641173"/>
              <a:gd name="connsiteX81" fmla="*/ 8435403 w 11243827"/>
              <a:gd name="connsiteY81" fmla="*/ 5607336 h 5641173"/>
              <a:gd name="connsiteX82" fmla="*/ 8433307 w 11243827"/>
              <a:gd name="connsiteY82" fmla="*/ 5604917 h 5641173"/>
              <a:gd name="connsiteX83" fmla="*/ 8428968 w 11243827"/>
              <a:gd name="connsiteY83" fmla="*/ 5603796 h 5641173"/>
              <a:gd name="connsiteX84" fmla="*/ 8417124 w 11243827"/>
              <a:gd name="connsiteY84" fmla="*/ 5604518 h 5641173"/>
              <a:gd name="connsiteX85" fmla="*/ 8412669 w 11243827"/>
              <a:gd name="connsiteY85" fmla="*/ 5605413 h 5641173"/>
              <a:gd name="connsiteX86" fmla="*/ 8406152 w 11243827"/>
              <a:gd name="connsiteY86" fmla="*/ 5605396 h 5641173"/>
              <a:gd name="connsiteX87" fmla="*/ 8405989 w 11243827"/>
              <a:gd name="connsiteY87" fmla="*/ 5605197 h 5641173"/>
              <a:gd name="connsiteX88" fmla="*/ 8399884 w 11243827"/>
              <a:gd name="connsiteY88" fmla="*/ 5605568 h 5641173"/>
              <a:gd name="connsiteX89" fmla="*/ 8370014 w 11243827"/>
              <a:gd name="connsiteY89" fmla="*/ 5609900 h 5641173"/>
              <a:gd name="connsiteX90" fmla="*/ 8330544 w 11243827"/>
              <a:gd name="connsiteY90" fmla="*/ 5590964 h 5641173"/>
              <a:gd name="connsiteX91" fmla="*/ 8314221 w 11243827"/>
              <a:gd name="connsiteY91" fmla="*/ 5587682 h 5641173"/>
              <a:gd name="connsiteX92" fmla="*/ 8305502 w 11243827"/>
              <a:gd name="connsiteY92" fmla="*/ 5584868 h 5641173"/>
              <a:gd name="connsiteX93" fmla="*/ 8304962 w 11243827"/>
              <a:gd name="connsiteY93" fmla="*/ 5584007 h 5641173"/>
              <a:gd name="connsiteX94" fmla="*/ 8276324 w 11243827"/>
              <a:gd name="connsiteY94" fmla="*/ 5588260 h 5641173"/>
              <a:gd name="connsiteX95" fmla="*/ 8272522 w 11243827"/>
              <a:gd name="connsiteY95" fmla="*/ 5587226 h 5641173"/>
              <a:gd name="connsiteX96" fmla="*/ 8253857 w 11243827"/>
              <a:gd name="connsiteY96" fmla="*/ 5592043 h 5641173"/>
              <a:gd name="connsiteX97" fmla="*/ 8244212 w 11243827"/>
              <a:gd name="connsiteY97" fmla="*/ 5593439 h 5641173"/>
              <a:gd name="connsiteX98" fmla="*/ 8241488 w 11243827"/>
              <a:gd name="connsiteY98" fmla="*/ 5596085 h 5641173"/>
              <a:gd name="connsiteX99" fmla="*/ 8227256 w 11243827"/>
              <a:gd name="connsiteY99" fmla="*/ 5597005 h 5641173"/>
              <a:gd name="connsiteX100" fmla="*/ 8225619 w 11243827"/>
              <a:gd name="connsiteY100" fmla="*/ 5596262 h 5641173"/>
              <a:gd name="connsiteX101" fmla="*/ 8213882 w 11243827"/>
              <a:gd name="connsiteY101" fmla="*/ 5600179 h 5641173"/>
              <a:gd name="connsiteX102" fmla="*/ 8204045 w 11243827"/>
              <a:gd name="connsiteY102" fmla="*/ 5607275 h 5641173"/>
              <a:gd name="connsiteX103" fmla="*/ 8082989 w 11243827"/>
              <a:gd name="connsiteY103" fmla="*/ 5603160 h 5641173"/>
              <a:gd name="connsiteX104" fmla="*/ 7976942 w 11243827"/>
              <a:gd name="connsiteY104" fmla="*/ 5598455 h 5641173"/>
              <a:gd name="connsiteX105" fmla="*/ 7950121 w 11243827"/>
              <a:gd name="connsiteY105" fmla="*/ 5590893 h 5641173"/>
              <a:gd name="connsiteX106" fmla="*/ 7727691 w 11243827"/>
              <a:gd name="connsiteY106" fmla="*/ 5621064 h 5641173"/>
              <a:gd name="connsiteX107" fmla="*/ 7685998 w 11243827"/>
              <a:gd name="connsiteY107" fmla="*/ 5615564 h 5641173"/>
              <a:gd name="connsiteX108" fmla="*/ 7649302 w 11243827"/>
              <a:gd name="connsiteY108" fmla="*/ 5626541 h 5641173"/>
              <a:gd name="connsiteX109" fmla="*/ 7634083 w 11243827"/>
              <a:gd name="connsiteY109" fmla="*/ 5620862 h 5641173"/>
              <a:gd name="connsiteX110" fmla="*/ 7631455 w 11243827"/>
              <a:gd name="connsiteY110" fmla="*/ 5619708 h 5641173"/>
              <a:gd name="connsiteX111" fmla="*/ 7620952 w 11243827"/>
              <a:gd name="connsiteY111" fmla="*/ 5618872 h 5641173"/>
              <a:gd name="connsiteX112" fmla="*/ 7617992 w 11243827"/>
              <a:gd name="connsiteY112" fmla="*/ 5613914 h 5641173"/>
              <a:gd name="connsiteX113" fmla="*/ 7602182 w 11243827"/>
              <a:gd name="connsiteY113" fmla="*/ 5609271 h 5641173"/>
              <a:gd name="connsiteX114" fmla="*/ 7582847 w 11243827"/>
              <a:gd name="connsiteY114" fmla="*/ 5609047 h 5641173"/>
              <a:gd name="connsiteX115" fmla="*/ 7514158 w 11243827"/>
              <a:gd name="connsiteY115" fmla="*/ 5607737 h 5641173"/>
              <a:gd name="connsiteX116" fmla="*/ 7502955 w 11243827"/>
              <a:gd name="connsiteY116" fmla="*/ 5610415 h 5641173"/>
              <a:gd name="connsiteX117" fmla="*/ 7466391 w 11243827"/>
              <a:gd name="connsiteY117" fmla="*/ 5605949 h 5641173"/>
              <a:gd name="connsiteX118" fmla="*/ 7433806 w 11243827"/>
              <a:gd name="connsiteY118" fmla="*/ 5604945 h 5641173"/>
              <a:gd name="connsiteX119" fmla="*/ 7412693 w 11243827"/>
              <a:gd name="connsiteY119" fmla="*/ 5607075 h 5641173"/>
              <a:gd name="connsiteX120" fmla="*/ 7407159 w 11243827"/>
              <a:gd name="connsiteY120" fmla="*/ 5605310 h 5641173"/>
              <a:gd name="connsiteX121" fmla="*/ 7385900 w 11243827"/>
              <a:gd name="connsiteY121" fmla="*/ 5604171 h 5641173"/>
              <a:gd name="connsiteX122" fmla="*/ 7375071 w 11243827"/>
              <a:gd name="connsiteY122" fmla="*/ 5606788 h 5641173"/>
              <a:gd name="connsiteX123" fmla="*/ 7364382 w 11243827"/>
              <a:gd name="connsiteY123" fmla="*/ 5600762 h 5641173"/>
              <a:gd name="connsiteX124" fmla="*/ 7361770 w 11243827"/>
              <a:gd name="connsiteY124" fmla="*/ 5596347 h 5641173"/>
              <a:gd name="connsiteX125" fmla="*/ 7346641 w 11243827"/>
              <a:gd name="connsiteY125" fmla="*/ 5598329 h 5641173"/>
              <a:gd name="connsiteX126" fmla="*/ 7334238 w 11243827"/>
              <a:gd name="connsiteY126" fmla="*/ 5594014 h 5641173"/>
              <a:gd name="connsiteX127" fmla="*/ 7323426 w 11243827"/>
              <a:gd name="connsiteY127" fmla="*/ 5596835 h 5641173"/>
              <a:gd name="connsiteX128" fmla="*/ 7318938 w 11243827"/>
              <a:gd name="connsiteY128" fmla="*/ 5596200 h 5641173"/>
              <a:gd name="connsiteX129" fmla="*/ 7307784 w 11243827"/>
              <a:gd name="connsiteY129" fmla="*/ 5594065 h 5641173"/>
              <a:gd name="connsiteX130" fmla="*/ 7288540 w 11243827"/>
              <a:gd name="connsiteY130" fmla="*/ 5589320 h 5641173"/>
              <a:gd name="connsiteX131" fmla="*/ 7282537 w 11243827"/>
              <a:gd name="connsiteY131" fmla="*/ 5588660 h 5641173"/>
              <a:gd name="connsiteX132" fmla="*/ 7269466 w 11243827"/>
              <a:gd name="connsiteY132" fmla="*/ 5581404 h 5641173"/>
              <a:gd name="connsiteX133" fmla="*/ 7244165 w 11243827"/>
              <a:gd name="connsiteY133" fmla="*/ 5575200 h 5641173"/>
              <a:gd name="connsiteX134" fmla="*/ 7199619 w 11243827"/>
              <a:gd name="connsiteY134" fmla="*/ 5553550 h 5641173"/>
              <a:gd name="connsiteX135" fmla="*/ 7173434 w 11243827"/>
              <a:gd name="connsiteY135" fmla="*/ 5543219 h 5641173"/>
              <a:gd name="connsiteX136" fmla="*/ 7155718 w 11243827"/>
              <a:gd name="connsiteY136" fmla="*/ 5533697 h 5641173"/>
              <a:gd name="connsiteX137" fmla="*/ 7103430 w 11243827"/>
              <a:gd name="connsiteY137" fmla="*/ 5520249 h 5641173"/>
              <a:gd name="connsiteX138" fmla="*/ 7013746 w 11243827"/>
              <a:gd name="connsiteY138" fmla="*/ 5502470 h 5641173"/>
              <a:gd name="connsiteX139" fmla="*/ 6995379 w 11243827"/>
              <a:gd name="connsiteY139" fmla="*/ 5497693 h 5641173"/>
              <a:gd name="connsiteX140" fmla="*/ 6982475 w 11243827"/>
              <a:gd name="connsiteY140" fmla="*/ 5489641 h 5641173"/>
              <a:gd name="connsiteX141" fmla="*/ 6981994 w 11243827"/>
              <a:gd name="connsiteY141" fmla="*/ 5484335 h 5641173"/>
              <a:gd name="connsiteX142" fmla="*/ 6972355 w 11243827"/>
              <a:gd name="connsiteY142" fmla="*/ 5481074 h 5641173"/>
              <a:gd name="connsiteX143" fmla="*/ 6970394 w 11243827"/>
              <a:gd name="connsiteY143" fmla="*/ 5479383 h 5641173"/>
              <a:gd name="connsiteX144" fmla="*/ 6958543 w 11243827"/>
              <a:gd name="connsiteY144" fmla="*/ 5470507 h 5641173"/>
              <a:gd name="connsiteX145" fmla="*/ 6918276 w 11243827"/>
              <a:gd name="connsiteY145" fmla="*/ 5472034 h 5641173"/>
              <a:gd name="connsiteX146" fmla="*/ 6881046 w 11243827"/>
              <a:gd name="connsiteY146" fmla="*/ 5457070 h 5641173"/>
              <a:gd name="connsiteX147" fmla="*/ 6752164 w 11243827"/>
              <a:gd name="connsiteY147" fmla="*/ 5425021 h 5641173"/>
              <a:gd name="connsiteX148" fmla="*/ 6724964 w 11243827"/>
              <a:gd name="connsiteY148" fmla="*/ 5414071 h 5641173"/>
              <a:gd name="connsiteX149" fmla="*/ 6683286 w 11243827"/>
              <a:gd name="connsiteY149" fmla="*/ 5432830 h 5641173"/>
              <a:gd name="connsiteX150" fmla="*/ 6644277 w 11243827"/>
              <a:gd name="connsiteY150" fmla="*/ 5429684 h 5641173"/>
              <a:gd name="connsiteX151" fmla="*/ 6532914 w 11243827"/>
              <a:gd name="connsiteY151" fmla="*/ 5431205 h 5641173"/>
              <a:gd name="connsiteX152" fmla="*/ 6307459 w 11243827"/>
              <a:gd name="connsiteY152" fmla="*/ 5467087 h 5641173"/>
              <a:gd name="connsiteX153" fmla="*/ 6196243 w 11243827"/>
              <a:gd name="connsiteY153" fmla="*/ 5515042 h 5641173"/>
              <a:gd name="connsiteX154" fmla="*/ 6099124 w 11243827"/>
              <a:gd name="connsiteY154" fmla="*/ 5516848 h 5641173"/>
              <a:gd name="connsiteX155" fmla="*/ 6016077 w 11243827"/>
              <a:gd name="connsiteY155" fmla="*/ 5528642 h 5641173"/>
              <a:gd name="connsiteX156" fmla="*/ 6004389 w 11243827"/>
              <a:gd name="connsiteY156" fmla="*/ 5531206 h 5641173"/>
              <a:gd name="connsiteX157" fmla="*/ 5933945 w 11243827"/>
              <a:gd name="connsiteY157" fmla="*/ 5538840 h 5641173"/>
              <a:gd name="connsiteX158" fmla="*/ 5883936 w 11243827"/>
              <a:gd name="connsiteY158" fmla="*/ 5553807 h 5641173"/>
              <a:gd name="connsiteX159" fmla="*/ 5798331 w 11243827"/>
              <a:gd name="connsiteY159" fmla="*/ 5564248 h 5641173"/>
              <a:gd name="connsiteX160" fmla="*/ 5712738 w 11243827"/>
              <a:gd name="connsiteY160" fmla="*/ 5573120 h 5641173"/>
              <a:gd name="connsiteX161" fmla="*/ 5681342 w 11243827"/>
              <a:gd name="connsiteY161" fmla="*/ 5575621 h 5641173"/>
              <a:gd name="connsiteX162" fmla="*/ 5627167 w 11243827"/>
              <a:gd name="connsiteY162" fmla="*/ 5583215 h 5641173"/>
              <a:gd name="connsiteX163" fmla="*/ 5591414 w 11243827"/>
              <a:gd name="connsiteY163" fmla="*/ 5587695 h 5641173"/>
              <a:gd name="connsiteX164" fmla="*/ 5583028 w 11243827"/>
              <a:gd name="connsiteY164" fmla="*/ 5580877 h 5641173"/>
              <a:gd name="connsiteX165" fmla="*/ 5549426 w 11243827"/>
              <a:gd name="connsiteY165" fmla="*/ 5582858 h 5641173"/>
              <a:gd name="connsiteX166" fmla="*/ 5519999 w 11243827"/>
              <a:gd name="connsiteY166" fmla="*/ 5592246 h 5641173"/>
              <a:gd name="connsiteX167" fmla="*/ 5480028 w 11243827"/>
              <a:gd name="connsiteY167" fmla="*/ 5597282 h 5641173"/>
              <a:gd name="connsiteX168" fmla="*/ 5456175 w 11243827"/>
              <a:gd name="connsiteY168" fmla="*/ 5600371 h 5641173"/>
              <a:gd name="connsiteX169" fmla="*/ 5388463 w 11243827"/>
              <a:gd name="connsiteY169" fmla="*/ 5602638 h 5641173"/>
              <a:gd name="connsiteX170" fmla="*/ 5265898 w 11243827"/>
              <a:gd name="connsiteY170" fmla="*/ 5591830 h 5641173"/>
              <a:gd name="connsiteX171" fmla="*/ 5231231 w 11243827"/>
              <a:gd name="connsiteY171" fmla="*/ 5592790 h 5641173"/>
              <a:gd name="connsiteX172" fmla="*/ 5226996 w 11243827"/>
              <a:gd name="connsiteY172" fmla="*/ 5595040 h 5641173"/>
              <a:gd name="connsiteX173" fmla="*/ 5175988 w 11243827"/>
              <a:gd name="connsiteY173" fmla="*/ 5588131 h 5641173"/>
              <a:gd name="connsiteX174" fmla="*/ 5107470 w 11243827"/>
              <a:gd name="connsiteY174" fmla="*/ 5594771 h 5641173"/>
              <a:gd name="connsiteX175" fmla="*/ 5027868 w 11243827"/>
              <a:gd name="connsiteY175" fmla="*/ 5605624 h 5641173"/>
              <a:gd name="connsiteX176" fmla="*/ 5007324 w 11243827"/>
              <a:gd name="connsiteY176" fmla="*/ 5609209 h 5641173"/>
              <a:gd name="connsiteX177" fmla="*/ 4952559 w 11243827"/>
              <a:gd name="connsiteY177" fmla="*/ 5611402 h 5641173"/>
              <a:gd name="connsiteX178" fmla="*/ 4826081 w 11243827"/>
              <a:gd name="connsiteY178" fmla="*/ 5616191 h 5641173"/>
              <a:gd name="connsiteX179" fmla="*/ 4823501 w 11243827"/>
              <a:gd name="connsiteY179" fmla="*/ 5619174 h 5641173"/>
              <a:gd name="connsiteX180" fmla="*/ 4813093 w 11243827"/>
              <a:gd name="connsiteY180" fmla="*/ 5620026 h 5641173"/>
              <a:gd name="connsiteX181" fmla="*/ 4810563 w 11243827"/>
              <a:gd name="connsiteY181" fmla="*/ 5620787 h 5641173"/>
              <a:gd name="connsiteX182" fmla="*/ 4795818 w 11243827"/>
              <a:gd name="connsiteY182" fmla="*/ 5624618 h 5641173"/>
              <a:gd name="connsiteX183" fmla="*/ 4758404 w 11243827"/>
              <a:gd name="connsiteY183" fmla="*/ 5619510 h 5641173"/>
              <a:gd name="connsiteX184" fmla="*/ 4717254 w 11243827"/>
              <a:gd name="connsiteY184" fmla="*/ 5624155 h 5641173"/>
              <a:gd name="connsiteX185" fmla="*/ 4591958 w 11243827"/>
              <a:gd name="connsiteY185" fmla="*/ 5624710 h 5641173"/>
              <a:gd name="connsiteX186" fmla="*/ 4476215 w 11243827"/>
              <a:gd name="connsiteY186" fmla="*/ 5628210 h 5641173"/>
              <a:gd name="connsiteX187" fmla="*/ 4425193 w 11243827"/>
              <a:gd name="connsiteY187" fmla="*/ 5627414 h 5641173"/>
              <a:gd name="connsiteX188" fmla="*/ 4383866 w 11243827"/>
              <a:gd name="connsiteY188" fmla="*/ 5626546 h 5641173"/>
              <a:gd name="connsiteX189" fmla="*/ 4385596 w 11243827"/>
              <a:gd name="connsiteY189" fmla="*/ 5634646 h 5641173"/>
              <a:gd name="connsiteX190" fmla="*/ 4360864 w 11243827"/>
              <a:gd name="connsiteY190" fmla="*/ 5641173 h 5641173"/>
              <a:gd name="connsiteX191" fmla="*/ 4328321 w 11243827"/>
              <a:gd name="connsiteY191" fmla="*/ 5626332 h 5641173"/>
              <a:gd name="connsiteX192" fmla="*/ 4309842 w 11243827"/>
              <a:gd name="connsiteY192" fmla="*/ 5626471 h 5641173"/>
              <a:gd name="connsiteX193" fmla="*/ 4277424 w 11243827"/>
              <a:gd name="connsiteY193" fmla="*/ 5631598 h 5641173"/>
              <a:gd name="connsiteX194" fmla="*/ 4266627 w 11243827"/>
              <a:gd name="connsiteY194" fmla="*/ 5633969 h 5641173"/>
              <a:gd name="connsiteX195" fmla="*/ 4185525 w 11243827"/>
              <a:gd name="connsiteY195" fmla="*/ 5617508 h 5641173"/>
              <a:gd name="connsiteX196" fmla="*/ 4177617 w 11243827"/>
              <a:gd name="connsiteY196" fmla="*/ 5610903 h 5641173"/>
              <a:gd name="connsiteX197" fmla="*/ 4136948 w 11243827"/>
              <a:gd name="connsiteY197" fmla="*/ 5608031 h 5641173"/>
              <a:gd name="connsiteX198" fmla="*/ 4132323 w 11243827"/>
              <a:gd name="connsiteY198" fmla="*/ 5609784 h 5641173"/>
              <a:gd name="connsiteX199" fmla="*/ 4098620 w 11243827"/>
              <a:gd name="connsiteY199" fmla="*/ 5599672 h 5641173"/>
              <a:gd name="connsiteX200" fmla="*/ 3963475 w 11243827"/>
              <a:gd name="connsiteY200" fmla="*/ 5581841 h 5641173"/>
              <a:gd name="connsiteX201" fmla="*/ 3703613 w 11243827"/>
              <a:gd name="connsiteY201" fmla="*/ 5572482 h 5641173"/>
              <a:gd name="connsiteX202" fmla="*/ 3432987 w 11243827"/>
              <a:gd name="connsiteY202" fmla="*/ 5545768 h 5641173"/>
              <a:gd name="connsiteX203" fmla="*/ 3176381 w 11243827"/>
              <a:gd name="connsiteY203" fmla="*/ 5556110 h 5641173"/>
              <a:gd name="connsiteX204" fmla="*/ 2710156 w 11243827"/>
              <a:gd name="connsiteY204" fmla="*/ 5527517 h 5641173"/>
              <a:gd name="connsiteX205" fmla="*/ 2550206 w 11243827"/>
              <a:gd name="connsiteY205" fmla="*/ 5524958 h 5641173"/>
              <a:gd name="connsiteX206" fmla="*/ 2443041 w 11243827"/>
              <a:gd name="connsiteY206" fmla="*/ 5523990 h 5641173"/>
              <a:gd name="connsiteX207" fmla="*/ 2435613 w 11243827"/>
              <a:gd name="connsiteY207" fmla="*/ 5526704 h 5641173"/>
              <a:gd name="connsiteX208" fmla="*/ 2405682 w 11243827"/>
              <a:gd name="connsiteY208" fmla="*/ 5528307 h 5641173"/>
              <a:gd name="connsiteX209" fmla="*/ 2397487 w 11243827"/>
              <a:gd name="connsiteY209" fmla="*/ 5540337 h 5641173"/>
              <a:gd name="connsiteX210" fmla="*/ 2297454 w 11243827"/>
              <a:gd name="connsiteY210" fmla="*/ 5550765 h 5641173"/>
              <a:gd name="connsiteX211" fmla="*/ 2056700 w 11243827"/>
              <a:gd name="connsiteY211" fmla="*/ 5555489 h 5641173"/>
              <a:gd name="connsiteX212" fmla="*/ 1878530 w 11243827"/>
              <a:gd name="connsiteY212" fmla="*/ 5535330 h 5641173"/>
              <a:gd name="connsiteX213" fmla="*/ 1859292 w 11243827"/>
              <a:gd name="connsiteY213" fmla="*/ 5535461 h 5641173"/>
              <a:gd name="connsiteX214" fmla="*/ 1835626 w 11243827"/>
              <a:gd name="connsiteY214" fmla="*/ 5533793 h 5641173"/>
              <a:gd name="connsiteX215" fmla="*/ 1798939 w 11243827"/>
              <a:gd name="connsiteY215" fmla="*/ 5540285 h 5641173"/>
              <a:gd name="connsiteX216" fmla="*/ 1779046 w 11243827"/>
              <a:gd name="connsiteY216" fmla="*/ 5549949 h 5641173"/>
              <a:gd name="connsiteX217" fmla="*/ 1772421 w 11243827"/>
              <a:gd name="connsiteY217" fmla="*/ 5549018 h 5641173"/>
              <a:gd name="connsiteX218" fmla="*/ 1772052 w 11243827"/>
              <a:gd name="connsiteY218" fmla="*/ 5545689 h 5641173"/>
              <a:gd name="connsiteX219" fmla="*/ 1711543 w 11243827"/>
              <a:gd name="connsiteY219" fmla="*/ 5534558 h 5641173"/>
              <a:gd name="connsiteX220" fmla="*/ 1631462 w 11243827"/>
              <a:gd name="connsiteY220" fmla="*/ 5491807 h 5641173"/>
              <a:gd name="connsiteX221" fmla="*/ 1538763 w 11243827"/>
              <a:gd name="connsiteY221" fmla="*/ 5482781 h 5641173"/>
              <a:gd name="connsiteX222" fmla="*/ 1501533 w 11243827"/>
              <a:gd name="connsiteY222" fmla="*/ 5467817 h 5641173"/>
              <a:gd name="connsiteX223" fmla="*/ 1461266 w 11243827"/>
              <a:gd name="connsiteY223" fmla="*/ 5469343 h 5641173"/>
              <a:gd name="connsiteX224" fmla="*/ 1449415 w 11243827"/>
              <a:gd name="connsiteY224" fmla="*/ 5460467 h 5641173"/>
              <a:gd name="connsiteX225" fmla="*/ 1447454 w 11243827"/>
              <a:gd name="connsiteY225" fmla="*/ 5458776 h 5641173"/>
              <a:gd name="connsiteX226" fmla="*/ 1437814 w 11243827"/>
              <a:gd name="connsiteY226" fmla="*/ 5455515 h 5641173"/>
              <a:gd name="connsiteX227" fmla="*/ 1437334 w 11243827"/>
              <a:gd name="connsiteY227" fmla="*/ 5450209 h 5641173"/>
              <a:gd name="connsiteX228" fmla="*/ 1424429 w 11243827"/>
              <a:gd name="connsiteY228" fmla="*/ 5442157 h 5641173"/>
              <a:gd name="connsiteX229" fmla="*/ 1406063 w 11243827"/>
              <a:gd name="connsiteY229" fmla="*/ 5437380 h 5641173"/>
              <a:gd name="connsiteX230" fmla="*/ 1316379 w 11243827"/>
              <a:gd name="connsiteY230" fmla="*/ 5419601 h 5641173"/>
              <a:gd name="connsiteX231" fmla="*/ 1264090 w 11243827"/>
              <a:gd name="connsiteY231" fmla="*/ 5406153 h 5641173"/>
              <a:gd name="connsiteX232" fmla="*/ 1246374 w 11243827"/>
              <a:gd name="connsiteY232" fmla="*/ 5396631 h 5641173"/>
              <a:gd name="connsiteX233" fmla="*/ 1220190 w 11243827"/>
              <a:gd name="connsiteY233" fmla="*/ 5386301 h 5641173"/>
              <a:gd name="connsiteX234" fmla="*/ 1175643 w 11243827"/>
              <a:gd name="connsiteY234" fmla="*/ 5364651 h 5641173"/>
              <a:gd name="connsiteX235" fmla="*/ 1150342 w 11243827"/>
              <a:gd name="connsiteY235" fmla="*/ 5358447 h 5641173"/>
              <a:gd name="connsiteX236" fmla="*/ 1112024 w 11243827"/>
              <a:gd name="connsiteY236" fmla="*/ 5345786 h 5641173"/>
              <a:gd name="connsiteX237" fmla="*/ 1100870 w 11243827"/>
              <a:gd name="connsiteY237" fmla="*/ 5343651 h 5641173"/>
              <a:gd name="connsiteX238" fmla="*/ 1096383 w 11243827"/>
              <a:gd name="connsiteY238" fmla="*/ 5343015 h 5641173"/>
              <a:gd name="connsiteX239" fmla="*/ 1058039 w 11243827"/>
              <a:gd name="connsiteY239" fmla="*/ 5343504 h 5641173"/>
              <a:gd name="connsiteX240" fmla="*/ 1055426 w 11243827"/>
              <a:gd name="connsiteY240" fmla="*/ 5339088 h 5641173"/>
              <a:gd name="connsiteX241" fmla="*/ 1044738 w 11243827"/>
              <a:gd name="connsiteY241" fmla="*/ 5333063 h 5641173"/>
              <a:gd name="connsiteX242" fmla="*/ 1033909 w 11243827"/>
              <a:gd name="connsiteY242" fmla="*/ 5335680 h 5641173"/>
              <a:gd name="connsiteX243" fmla="*/ 1012649 w 11243827"/>
              <a:gd name="connsiteY243" fmla="*/ 5334541 h 5641173"/>
              <a:gd name="connsiteX244" fmla="*/ 1007115 w 11243827"/>
              <a:gd name="connsiteY244" fmla="*/ 5332775 h 5641173"/>
              <a:gd name="connsiteX245" fmla="*/ 987447 w 11243827"/>
              <a:gd name="connsiteY245" fmla="*/ 5346462 h 5641173"/>
              <a:gd name="connsiteX246" fmla="*/ 953418 w 11243827"/>
              <a:gd name="connsiteY246" fmla="*/ 5333901 h 5641173"/>
              <a:gd name="connsiteX247" fmla="*/ 916854 w 11243827"/>
              <a:gd name="connsiteY247" fmla="*/ 5329435 h 5641173"/>
              <a:gd name="connsiteX248" fmla="*/ 905651 w 11243827"/>
              <a:gd name="connsiteY248" fmla="*/ 5332114 h 5641173"/>
              <a:gd name="connsiteX249" fmla="*/ 838405 w 11243827"/>
              <a:gd name="connsiteY249" fmla="*/ 5339470 h 5641173"/>
              <a:gd name="connsiteX250" fmla="*/ 817627 w 11243827"/>
              <a:gd name="connsiteY250" fmla="*/ 5330580 h 5641173"/>
              <a:gd name="connsiteX251" fmla="*/ 801817 w 11243827"/>
              <a:gd name="connsiteY251" fmla="*/ 5325937 h 5641173"/>
              <a:gd name="connsiteX252" fmla="*/ 798857 w 11243827"/>
              <a:gd name="connsiteY252" fmla="*/ 5320979 h 5641173"/>
              <a:gd name="connsiteX253" fmla="*/ 788354 w 11243827"/>
              <a:gd name="connsiteY253" fmla="*/ 5320143 h 5641173"/>
              <a:gd name="connsiteX254" fmla="*/ 785726 w 11243827"/>
              <a:gd name="connsiteY254" fmla="*/ 5318989 h 5641173"/>
              <a:gd name="connsiteX255" fmla="*/ 770507 w 11243827"/>
              <a:gd name="connsiteY255" fmla="*/ 5313309 h 5641173"/>
              <a:gd name="connsiteX256" fmla="*/ 733810 w 11243827"/>
              <a:gd name="connsiteY256" fmla="*/ 5324286 h 5641173"/>
              <a:gd name="connsiteX257" fmla="*/ 692117 w 11243827"/>
              <a:gd name="connsiteY257" fmla="*/ 5318786 h 5641173"/>
              <a:gd name="connsiteX258" fmla="*/ 574943 w 11243827"/>
              <a:gd name="connsiteY258" fmla="*/ 5327578 h 5641173"/>
              <a:gd name="connsiteX259" fmla="*/ 441302 w 11243827"/>
              <a:gd name="connsiteY259" fmla="*/ 5307062 h 5641173"/>
              <a:gd name="connsiteX260" fmla="*/ 336819 w 11243827"/>
              <a:gd name="connsiteY260" fmla="*/ 5336690 h 5641173"/>
              <a:gd name="connsiteX261" fmla="*/ 270932 w 11243827"/>
              <a:gd name="connsiteY261" fmla="*/ 5345451 h 5641173"/>
              <a:gd name="connsiteX262" fmla="*/ 194189 w 11243827"/>
              <a:gd name="connsiteY262" fmla="*/ 5343588 h 5641173"/>
              <a:gd name="connsiteX263" fmla="*/ 192552 w 11243827"/>
              <a:gd name="connsiteY263" fmla="*/ 5342845 h 5641173"/>
              <a:gd name="connsiteX264" fmla="*/ 178320 w 11243827"/>
              <a:gd name="connsiteY264" fmla="*/ 5343766 h 5641173"/>
              <a:gd name="connsiteX265" fmla="*/ 175596 w 11243827"/>
              <a:gd name="connsiteY265" fmla="*/ 5346411 h 5641173"/>
              <a:gd name="connsiteX266" fmla="*/ 147287 w 11243827"/>
              <a:gd name="connsiteY266" fmla="*/ 5352625 h 5641173"/>
              <a:gd name="connsiteX267" fmla="*/ 114847 w 11243827"/>
              <a:gd name="connsiteY267" fmla="*/ 5355844 h 5641173"/>
              <a:gd name="connsiteX268" fmla="*/ 114306 w 11243827"/>
              <a:gd name="connsiteY268" fmla="*/ 5354983 h 5641173"/>
              <a:gd name="connsiteX269" fmla="*/ 89264 w 11243827"/>
              <a:gd name="connsiteY269" fmla="*/ 5348886 h 5641173"/>
              <a:gd name="connsiteX270" fmla="*/ 49794 w 11243827"/>
              <a:gd name="connsiteY270" fmla="*/ 5329950 h 5641173"/>
              <a:gd name="connsiteX271" fmla="*/ 19924 w 11243827"/>
              <a:gd name="connsiteY271" fmla="*/ 5334282 h 5641173"/>
              <a:gd name="connsiteX272" fmla="*/ 13819 w 11243827"/>
              <a:gd name="connsiteY272" fmla="*/ 5334653 h 5641173"/>
              <a:gd name="connsiteX273" fmla="*/ 13657 w 11243827"/>
              <a:gd name="connsiteY273" fmla="*/ 5334455 h 5641173"/>
              <a:gd name="connsiteX274" fmla="*/ 7139 w 11243827"/>
              <a:gd name="connsiteY274" fmla="*/ 5334438 h 5641173"/>
              <a:gd name="connsiteX275" fmla="*/ 2684 w 11243827"/>
              <a:gd name="connsiteY275" fmla="*/ 5335333 h 5641173"/>
              <a:gd name="connsiteX276" fmla="*/ 0 w 11243827"/>
              <a:gd name="connsiteY276" fmla="*/ 5335496 h 5641173"/>
              <a:gd name="connsiteX277" fmla="*/ 0 w 11243827"/>
              <a:gd name="connsiteY277" fmla="*/ 10592 h 5641173"/>
              <a:gd name="connsiteX278" fmla="*/ 11243827 w 11243827"/>
              <a:gd name="connsiteY278" fmla="*/ 0 h 5641173"/>
              <a:gd name="connsiteX0" fmla="*/ 11243827 w 11243827"/>
              <a:gd name="connsiteY0" fmla="*/ 0 h 5641173"/>
              <a:gd name="connsiteX1" fmla="*/ 11243827 w 11243827"/>
              <a:gd name="connsiteY1" fmla="*/ 5209610 h 5641173"/>
              <a:gd name="connsiteX2" fmla="*/ 11240675 w 11243827"/>
              <a:gd name="connsiteY2" fmla="*/ 5210442 h 5641173"/>
              <a:gd name="connsiteX3" fmla="*/ 11179959 w 11243827"/>
              <a:gd name="connsiteY3" fmla="*/ 5221199 h 5641173"/>
              <a:gd name="connsiteX4" fmla="*/ 11105493 w 11243827"/>
              <a:gd name="connsiteY4" fmla="*/ 5259905 h 5641173"/>
              <a:gd name="connsiteX5" fmla="*/ 11078640 w 11243827"/>
              <a:gd name="connsiteY5" fmla="*/ 5263531 h 5641173"/>
              <a:gd name="connsiteX6" fmla="*/ 11079616 w 11243827"/>
              <a:gd name="connsiteY6" fmla="*/ 5270380 h 5641173"/>
              <a:gd name="connsiteX7" fmla="*/ 11069641 w 11243827"/>
              <a:gd name="connsiteY7" fmla="*/ 5270884 h 5641173"/>
              <a:gd name="connsiteX8" fmla="*/ 11047377 w 11243827"/>
              <a:gd name="connsiteY8" fmla="*/ 5271051 h 5641173"/>
              <a:gd name="connsiteX9" fmla="*/ 10980705 w 11243827"/>
              <a:gd name="connsiteY9" fmla="*/ 5272951 h 5641173"/>
              <a:gd name="connsiteX10" fmla="*/ 10962514 w 11243827"/>
              <a:gd name="connsiteY10" fmla="*/ 5286084 h 5641173"/>
              <a:gd name="connsiteX11" fmla="*/ 10945307 w 11243827"/>
              <a:gd name="connsiteY11" fmla="*/ 5286290 h 5641173"/>
              <a:gd name="connsiteX12" fmla="*/ 10845516 w 11243827"/>
              <a:gd name="connsiteY12" fmla="*/ 5303894 h 5641173"/>
              <a:gd name="connsiteX13" fmla="*/ 10831795 w 11243827"/>
              <a:gd name="connsiteY13" fmla="*/ 5305210 h 5641173"/>
              <a:gd name="connsiteX14" fmla="*/ 10824365 w 11243827"/>
              <a:gd name="connsiteY14" fmla="*/ 5311111 h 5641173"/>
              <a:gd name="connsiteX15" fmla="*/ 10797756 w 11243827"/>
              <a:gd name="connsiteY15" fmla="*/ 5312285 h 5641173"/>
              <a:gd name="connsiteX16" fmla="*/ 10796525 w 11243827"/>
              <a:gd name="connsiteY16" fmla="*/ 5315645 h 5641173"/>
              <a:gd name="connsiteX17" fmla="*/ 10709063 w 11243827"/>
              <a:gd name="connsiteY17" fmla="*/ 5344492 h 5641173"/>
              <a:gd name="connsiteX18" fmla="*/ 10694078 w 11243827"/>
              <a:gd name="connsiteY18" fmla="*/ 5349258 h 5641173"/>
              <a:gd name="connsiteX19" fmla="*/ 10681131 w 11243827"/>
              <a:gd name="connsiteY19" fmla="*/ 5347812 h 5641173"/>
              <a:gd name="connsiteX20" fmla="*/ 10609448 w 11243827"/>
              <a:gd name="connsiteY20" fmla="*/ 5351931 h 5641173"/>
              <a:gd name="connsiteX21" fmla="*/ 10592397 w 11243827"/>
              <a:gd name="connsiteY21" fmla="*/ 5349402 h 5641173"/>
              <a:gd name="connsiteX22" fmla="*/ 10585227 w 11243827"/>
              <a:gd name="connsiteY22" fmla="*/ 5344063 h 5641173"/>
              <a:gd name="connsiteX23" fmla="*/ 10557472 w 11243827"/>
              <a:gd name="connsiteY23" fmla="*/ 5354151 h 5641173"/>
              <a:gd name="connsiteX24" fmla="*/ 10514646 w 11243827"/>
              <a:gd name="connsiteY24" fmla="*/ 5361064 h 5641173"/>
              <a:gd name="connsiteX25" fmla="*/ 10494292 w 11243827"/>
              <a:gd name="connsiteY25" fmla="*/ 5366054 h 5641173"/>
              <a:gd name="connsiteX26" fmla="*/ 10477869 w 11243827"/>
              <a:gd name="connsiteY26" fmla="*/ 5363025 h 5641173"/>
              <a:gd name="connsiteX27" fmla="*/ 10384411 w 11243827"/>
              <a:gd name="connsiteY27" fmla="*/ 5362257 h 5641173"/>
              <a:gd name="connsiteX28" fmla="*/ 10362921 w 11243827"/>
              <a:gd name="connsiteY28" fmla="*/ 5357444 h 5641173"/>
              <a:gd name="connsiteX29" fmla="*/ 10352736 w 11243827"/>
              <a:gd name="connsiteY29" fmla="*/ 5347851 h 5641173"/>
              <a:gd name="connsiteX30" fmla="*/ 10344754 w 11243827"/>
              <a:gd name="connsiteY30" fmla="*/ 5351272 h 5641173"/>
              <a:gd name="connsiteX31" fmla="*/ 10288226 w 11243827"/>
              <a:gd name="connsiteY31" fmla="*/ 5351613 h 5641173"/>
              <a:gd name="connsiteX32" fmla="*/ 10251350 w 11243827"/>
              <a:gd name="connsiteY32" fmla="*/ 5352711 h 5641173"/>
              <a:gd name="connsiteX33" fmla="*/ 10249108 w 11243827"/>
              <a:gd name="connsiteY33" fmla="*/ 5365881 h 5641173"/>
              <a:gd name="connsiteX34" fmla="*/ 10216272 w 11243827"/>
              <a:gd name="connsiteY34" fmla="*/ 5370573 h 5641173"/>
              <a:gd name="connsiteX35" fmla="*/ 10181278 w 11243827"/>
              <a:gd name="connsiteY35" fmla="*/ 5362119 h 5641173"/>
              <a:gd name="connsiteX36" fmla="*/ 10140033 w 11243827"/>
              <a:gd name="connsiteY36" fmla="*/ 5363304 h 5641173"/>
              <a:gd name="connsiteX37" fmla="*/ 10115353 w 11243827"/>
              <a:gd name="connsiteY37" fmla="*/ 5363869 h 5641173"/>
              <a:gd name="connsiteX38" fmla="*/ 10050578 w 11243827"/>
              <a:gd name="connsiteY38" fmla="*/ 5376153 h 5641173"/>
              <a:gd name="connsiteX39" fmla="*/ 9945478 w 11243827"/>
              <a:gd name="connsiteY39" fmla="*/ 5422859 h 5641173"/>
              <a:gd name="connsiteX40" fmla="*/ 9912481 w 11243827"/>
              <a:gd name="connsiteY40" fmla="*/ 5429477 h 5641173"/>
              <a:gd name="connsiteX41" fmla="*/ 9906713 w 11243827"/>
              <a:gd name="connsiteY41" fmla="*/ 5426784 h 5641173"/>
              <a:gd name="connsiteX42" fmla="*/ 9742436 w 11243827"/>
              <a:gd name="connsiteY42" fmla="*/ 5454834 h 5641173"/>
              <a:gd name="connsiteX43" fmla="*/ 9713044 w 11243827"/>
              <a:gd name="connsiteY43" fmla="*/ 5456476 h 5641173"/>
              <a:gd name="connsiteX44" fmla="*/ 9691033 w 11243827"/>
              <a:gd name="connsiteY44" fmla="*/ 5455451 h 5641173"/>
              <a:gd name="connsiteX45" fmla="*/ 9638355 w 11243827"/>
              <a:gd name="connsiteY45" fmla="*/ 5464794 h 5641173"/>
              <a:gd name="connsiteX46" fmla="*/ 9552434 w 11243827"/>
              <a:gd name="connsiteY46" fmla="*/ 5485280 h 5641173"/>
              <a:gd name="connsiteX47" fmla="*/ 9533883 w 11243827"/>
              <a:gd name="connsiteY47" fmla="*/ 5488516 h 5641173"/>
              <a:gd name="connsiteX48" fmla="*/ 9516916 w 11243827"/>
              <a:gd name="connsiteY48" fmla="*/ 5486828 h 5641173"/>
              <a:gd name="connsiteX49" fmla="*/ 9512093 w 11243827"/>
              <a:gd name="connsiteY49" fmla="*/ 5482541 h 5641173"/>
              <a:gd name="connsiteX50" fmla="*/ 9501725 w 11243827"/>
              <a:gd name="connsiteY50" fmla="*/ 5483603 h 5641173"/>
              <a:gd name="connsiteX51" fmla="*/ 9498754 w 11243827"/>
              <a:gd name="connsiteY51" fmla="*/ 5482951 h 5641173"/>
              <a:gd name="connsiteX52" fmla="*/ 9481932 w 11243827"/>
              <a:gd name="connsiteY52" fmla="*/ 5480151 h 5641173"/>
              <a:gd name="connsiteX53" fmla="*/ 9451321 w 11243827"/>
              <a:gd name="connsiteY53" fmla="*/ 5497375 h 5641173"/>
              <a:gd name="connsiteX54" fmla="*/ 9409298 w 11243827"/>
              <a:gd name="connsiteY54" fmla="*/ 5499478 h 5641173"/>
              <a:gd name="connsiteX55" fmla="*/ 9303056 w 11243827"/>
              <a:gd name="connsiteY55" fmla="*/ 5519093 h 5641173"/>
              <a:gd name="connsiteX56" fmla="*/ 9229078 w 11243827"/>
              <a:gd name="connsiteY56" fmla="*/ 5524154 h 5641173"/>
              <a:gd name="connsiteX57" fmla="*/ 9165105 w 11243827"/>
              <a:gd name="connsiteY57" fmla="*/ 5532892 h 5641173"/>
              <a:gd name="connsiteX58" fmla="*/ 9077301 w 11243827"/>
              <a:gd name="connsiteY58" fmla="*/ 5580356 h 5641173"/>
              <a:gd name="connsiteX59" fmla="*/ 8960065 w 11243827"/>
              <a:gd name="connsiteY59" fmla="*/ 5597982 h 5641173"/>
              <a:gd name="connsiteX60" fmla="*/ 8953536 w 11243827"/>
              <a:gd name="connsiteY60" fmla="*/ 5606638 h 5641173"/>
              <a:gd name="connsiteX61" fmla="*/ 8943907 w 11243827"/>
              <a:gd name="connsiteY61" fmla="*/ 5612541 h 5641173"/>
              <a:gd name="connsiteX62" fmla="*/ 8942046 w 11243827"/>
              <a:gd name="connsiteY62" fmla="*/ 5612112 h 5641173"/>
              <a:gd name="connsiteX63" fmla="*/ 8928824 w 11243827"/>
              <a:gd name="connsiteY63" fmla="*/ 5615549 h 5641173"/>
              <a:gd name="connsiteX64" fmla="*/ 8927294 w 11243827"/>
              <a:gd name="connsiteY64" fmla="*/ 5618607 h 5641173"/>
              <a:gd name="connsiteX65" fmla="*/ 8918651 w 11243827"/>
              <a:gd name="connsiteY65" fmla="*/ 5621688 h 5641173"/>
              <a:gd name="connsiteX66" fmla="*/ 8902772 w 11243827"/>
              <a:gd name="connsiteY66" fmla="*/ 5629703 h 5641173"/>
              <a:gd name="connsiteX67" fmla="*/ 8898724 w 11243827"/>
              <a:gd name="connsiteY67" fmla="*/ 5629379 h 5641173"/>
              <a:gd name="connsiteX68" fmla="*/ 8873099 w 11243827"/>
              <a:gd name="connsiteY68" fmla="*/ 5638628 h 5641173"/>
              <a:gd name="connsiteX69" fmla="*/ 8872234 w 11243827"/>
              <a:gd name="connsiteY69" fmla="*/ 5637889 h 5641173"/>
              <a:gd name="connsiteX70" fmla="*/ 8862777 w 11243827"/>
              <a:gd name="connsiteY70" fmla="*/ 5636711 h 5641173"/>
              <a:gd name="connsiteX71" fmla="*/ 8845869 w 11243827"/>
              <a:gd name="connsiteY71" fmla="*/ 5636436 h 5641173"/>
              <a:gd name="connsiteX72" fmla="*/ 8800548 w 11243827"/>
              <a:gd name="connsiteY72" fmla="*/ 5625084 h 5641173"/>
              <a:gd name="connsiteX73" fmla="*/ 8773774 w 11243827"/>
              <a:gd name="connsiteY73" fmla="*/ 5634630 h 5641173"/>
              <a:gd name="connsiteX74" fmla="*/ 8698255 w 11243827"/>
              <a:gd name="connsiteY74" fmla="*/ 5636083 h 5641173"/>
              <a:gd name="connsiteX75" fmla="*/ 8619167 w 11243827"/>
              <a:gd name="connsiteY75" fmla="*/ 5619130 h 5641173"/>
              <a:gd name="connsiteX76" fmla="*/ 8539822 w 11243827"/>
              <a:gd name="connsiteY76" fmla="*/ 5616905 h 5641173"/>
              <a:gd name="connsiteX77" fmla="*/ 8511094 w 11243827"/>
              <a:gd name="connsiteY77" fmla="*/ 5617360 h 5641173"/>
              <a:gd name="connsiteX78" fmla="*/ 8459886 w 11243827"/>
              <a:gd name="connsiteY78" fmla="*/ 5612612 h 5641173"/>
              <a:gd name="connsiteX79" fmla="*/ 8436432 w 11243827"/>
              <a:gd name="connsiteY79" fmla="*/ 5606990 h 5641173"/>
              <a:gd name="connsiteX80" fmla="*/ 8435403 w 11243827"/>
              <a:gd name="connsiteY80" fmla="*/ 5607336 h 5641173"/>
              <a:gd name="connsiteX81" fmla="*/ 8433307 w 11243827"/>
              <a:gd name="connsiteY81" fmla="*/ 5604917 h 5641173"/>
              <a:gd name="connsiteX82" fmla="*/ 8428968 w 11243827"/>
              <a:gd name="connsiteY82" fmla="*/ 5603796 h 5641173"/>
              <a:gd name="connsiteX83" fmla="*/ 8417124 w 11243827"/>
              <a:gd name="connsiteY83" fmla="*/ 5604518 h 5641173"/>
              <a:gd name="connsiteX84" fmla="*/ 8412669 w 11243827"/>
              <a:gd name="connsiteY84" fmla="*/ 5605413 h 5641173"/>
              <a:gd name="connsiteX85" fmla="*/ 8406152 w 11243827"/>
              <a:gd name="connsiteY85" fmla="*/ 5605396 h 5641173"/>
              <a:gd name="connsiteX86" fmla="*/ 8405989 w 11243827"/>
              <a:gd name="connsiteY86" fmla="*/ 5605197 h 5641173"/>
              <a:gd name="connsiteX87" fmla="*/ 8399884 w 11243827"/>
              <a:gd name="connsiteY87" fmla="*/ 5605568 h 5641173"/>
              <a:gd name="connsiteX88" fmla="*/ 8370014 w 11243827"/>
              <a:gd name="connsiteY88" fmla="*/ 5609900 h 5641173"/>
              <a:gd name="connsiteX89" fmla="*/ 8330544 w 11243827"/>
              <a:gd name="connsiteY89" fmla="*/ 5590964 h 5641173"/>
              <a:gd name="connsiteX90" fmla="*/ 8314221 w 11243827"/>
              <a:gd name="connsiteY90" fmla="*/ 5587682 h 5641173"/>
              <a:gd name="connsiteX91" fmla="*/ 8305502 w 11243827"/>
              <a:gd name="connsiteY91" fmla="*/ 5584868 h 5641173"/>
              <a:gd name="connsiteX92" fmla="*/ 8304962 w 11243827"/>
              <a:gd name="connsiteY92" fmla="*/ 5584007 h 5641173"/>
              <a:gd name="connsiteX93" fmla="*/ 8276324 w 11243827"/>
              <a:gd name="connsiteY93" fmla="*/ 5588260 h 5641173"/>
              <a:gd name="connsiteX94" fmla="*/ 8272522 w 11243827"/>
              <a:gd name="connsiteY94" fmla="*/ 5587226 h 5641173"/>
              <a:gd name="connsiteX95" fmla="*/ 8253857 w 11243827"/>
              <a:gd name="connsiteY95" fmla="*/ 5592043 h 5641173"/>
              <a:gd name="connsiteX96" fmla="*/ 8244212 w 11243827"/>
              <a:gd name="connsiteY96" fmla="*/ 5593439 h 5641173"/>
              <a:gd name="connsiteX97" fmla="*/ 8241488 w 11243827"/>
              <a:gd name="connsiteY97" fmla="*/ 5596085 h 5641173"/>
              <a:gd name="connsiteX98" fmla="*/ 8227256 w 11243827"/>
              <a:gd name="connsiteY98" fmla="*/ 5597005 h 5641173"/>
              <a:gd name="connsiteX99" fmla="*/ 8225619 w 11243827"/>
              <a:gd name="connsiteY99" fmla="*/ 5596262 h 5641173"/>
              <a:gd name="connsiteX100" fmla="*/ 8213882 w 11243827"/>
              <a:gd name="connsiteY100" fmla="*/ 5600179 h 5641173"/>
              <a:gd name="connsiteX101" fmla="*/ 8204045 w 11243827"/>
              <a:gd name="connsiteY101" fmla="*/ 5607275 h 5641173"/>
              <a:gd name="connsiteX102" fmla="*/ 8082989 w 11243827"/>
              <a:gd name="connsiteY102" fmla="*/ 5603160 h 5641173"/>
              <a:gd name="connsiteX103" fmla="*/ 7976942 w 11243827"/>
              <a:gd name="connsiteY103" fmla="*/ 5598455 h 5641173"/>
              <a:gd name="connsiteX104" fmla="*/ 7950121 w 11243827"/>
              <a:gd name="connsiteY104" fmla="*/ 5590893 h 5641173"/>
              <a:gd name="connsiteX105" fmla="*/ 7727691 w 11243827"/>
              <a:gd name="connsiteY105" fmla="*/ 5621064 h 5641173"/>
              <a:gd name="connsiteX106" fmla="*/ 7685998 w 11243827"/>
              <a:gd name="connsiteY106" fmla="*/ 5615564 h 5641173"/>
              <a:gd name="connsiteX107" fmla="*/ 7649302 w 11243827"/>
              <a:gd name="connsiteY107" fmla="*/ 5626541 h 5641173"/>
              <a:gd name="connsiteX108" fmla="*/ 7634083 w 11243827"/>
              <a:gd name="connsiteY108" fmla="*/ 5620862 h 5641173"/>
              <a:gd name="connsiteX109" fmla="*/ 7631455 w 11243827"/>
              <a:gd name="connsiteY109" fmla="*/ 5619708 h 5641173"/>
              <a:gd name="connsiteX110" fmla="*/ 7620952 w 11243827"/>
              <a:gd name="connsiteY110" fmla="*/ 5618872 h 5641173"/>
              <a:gd name="connsiteX111" fmla="*/ 7617992 w 11243827"/>
              <a:gd name="connsiteY111" fmla="*/ 5613914 h 5641173"/>
              <a:gd name="connsiteX112" fmla="*/ 7602182 w 11243827"/>
              <a:gd name="connsiteY112" fmla="*/ 5609271 h 5641173"/>
              <a:gd name="connsiteX113" fmla="*/ 7582847 w 11243827"/>
              <a:gd name="connsiteY113" fmla="*/ 5609047 h 5641173"/>
              <a:gd name="connsiteX114" fmla="*/ 7514158 w 11243827"/>
              <a:gd name="connsiteY114" fmla="*/ 5607737 h 5641173"/>
              <a:gd name="connsiteX115" fmla="*/ 7502955 w 11243827"/>
              <a:gd name="connsiteY115" fmla="*/ 5610415 h 5641173"/>
              <a:gd name="connsiteX116" fmla="*/ 7466391 w 11243827"/>
              <a:gd name="connsiteY116" fmla="*/ 5605949 h 5641173"/>
              <a:gd name="connsiteX117" fmla="*/ 7433806 w 11243827"/>
              <a:gd name="connsiteY117" fmla="*/ 5604945 h 5641173"/>
              <a:gd name="connsiteX118" fmla="*/ 7412693 w 11243827"/>
              <a:gd name="connsiteY118" fmla="*/ 5607075 h 5641173"/>
              <a:gd name="connsiteX119" fmla="*/ 7407159 w 11243827"/>
              <a:gd name="connsiteY119" fmla="*/ 5605310 h 5641173"/>
              <a:gd name="connsiteX120" fmla="*/ 7385900 w 11243827"/>
              <a:gd name="connsiteY120" fmla="*/ 5604171 h 5641173"/>
              <a:gd name="connsiteX121" fmla="*/ 7375071 w 11243827"/>
              <a:gd name="connsiteY121" fmla="*/ 5606788 h 5641173"/>
              <a:gd name="connsiteX122" fmla="*/ 7364382 w 11243827"/>
              <a:gd name="connsiteY122" fmla="*/ 5600762 h 5641173"/>
              <a:gd name="connsiteX123" fmla="*/ 7361770 w 11243827"/>
              <a:gd name="connsiteY123" fmla="*/ 5596347 h 5641173"/>
              <a:gd name="connsiteX124" fmla="*/ 7346641 w 11243827"/>
              <a:gd name="connsiteY124" fmla="*/ 5598329 h 5641173"/>
              <a:gd name="connsiteX125" fmla="*/ 7334238 w 11243827"/>
              <a:gd name="connsiteY125" fmla="*/ 5594014 h 5641173"/>
              <a:gd name="connsiteX126" fmla="*/ 7323426 w 11243827"/>
              <a:gd name="connsiteY126" fmla="*/ 5596835 h 5641173"/>
              <a:gd name="connsiteX127" fmla="*/ 7318938 w 11243827"/>
              <a:gd name="connsiteY127" fmla="*/ 5596200 h 5641173"/>
              <a:gd name="connsiteX128" fmla="*/ 7307784 w 11243827"/>
              <a:gd name="connsiteY128" fmla="*/ 5594065 h 5641173"/>
              <a:gd name="connsiteX129" fmla="*/ 7288540 w 11243827"/>
              <a:gd name="connsiteY129" fmla="*/ 5589320 h 5641173"/>
              <a:gd name="connsiteX130" fmla="*/ 7282537 w 11243827"/>
              <a:gd name="connsiteY130" fmla="*/ 5588660 h 5641173"/>
              <a:gd name="connsiteX131" fmla="*/ 7269466 w 11243827"/>
              <a:gd name="connsiteY131" fmla="*/ 5581404 h 5641173"/>
              <a:gd name="connsiteX132" fmla="*/ 7244165 w 11243827"/>
              <a:gd name="connsiteY132" fmla="*/ 5575200 h 5641173"/>
              <a:gd name="connsiteX133" fmla="*/ 7199619 w 11243827"/>
              <a:gd name="connsiteY133" fmla="*/ 5553550 h 5641173"/>
              <a:gd name="connsiteX134" fmla="*/ 7173434 w 11243827"/>
              <a:gd name="connsiteY134" fmla="*/ 5543219 h 5641173"/>
              <a:gd name="connsiteX135" fmla="*/ 7155718 w 11243827"/>
              <a:gd name="connsiteY135" fmla="*/ 5533697 h 5641173"/>
              <a:gd name="connsiteX136" fmla="*/ 7103430 w 11243827"/>
              <a:gd name="connsiteY136" fmla="*/ 5520249 h 5641173"/>
              <a:gd name="connsiteX137" fmla="*/ 7013746 w 11243827"/>
              <a:gd name="connsiteY137" fmla="*/ 5502470 h 5641173"/>
              <a:gd name="connsiteX138" fmla="*/ 6995379 w 11243827"/>
              <a:gd name="connsiteY138" fmla="*/ 5497693 h 5641173"/>
              <a:gd name="connsiteX139" fmla="*/ 6982475 w 11243827"/>
              <a:gd name="connsiteY139" fmla="*/ 5489641 h 5641173"/>
              <a:gd name="connsiteX140" fmla="*/ 6981994 w 11243827"/>
              <a:gd name="connsiteY140" fmla="*/ 5484335 h 5641173"/>
              <a:gd name="connsiteX141" fmla="*/ 6972355 w 11243827"/>
              <a:gd name="connsiteY141" fmla="*/ 5481074 h 5641173"/>
              <a:gd name="connsiteX142" fmla="*/ 6970394 w 11243827"/>
              <a:gd name="connsiteY142" fmla="*/ 5479383 h 5641173"/>
              <a:gd name="connsiteX143" fmla="*/ 6958543 w 11243827"/>
              <a:gd name="connsiteY143" fmla="*/ 5470507 h 5641173"/>
              <a:gd name="connsiteX144" fmla="*/ 6918276 w 11243827"/>
              <a:gd name="connsiteY144" fmla="*/ 5472034 h 5641173"/>
              <a:gd name="connsiteX145" fmla="*/ 6881046 w 11243827"/>
              <a:gd name="connsiteY145" fmla="*/ 5457070 h 5641173"/>
              <a:gd name="connsiteX146" fmla="*/ 6752164 w 11243827"/>
              <a:gd name="connsiteY146" fmla="*/ 5425021 h 5641173"/>
              <a:gd name="connsiteX147" fmla="*/ 6724964 w 11243827"/>
              <a:gd name="connsiteY147" fmla="*/ 5414071 h 5641173"/>
              <a:gd name="connsiteX148" fmla="*/ 6683286 w 11243827"/>
              <a:gd name="connsiteY148" fmla="*/ 5432830 h 5641173"/>
              <a:gd name="connsiteX149" fmla="*/ 6644277 w 11243827"/>
              <a:gd name="connsiteY149" fmla="*/ 5429684 h 5641173"/>
              <a:gd name="connsiteX150" fmla="*/ 6532914 w 11243827"/>
              <a:gd name="connsiteY150" fmla="*/ 5431205 h 5641173"/>
              <a:gd name="connsiteX151" fmla="*/ 6307459 w 11243827"/>
              <a:gd name="connsiteY151" fmla="*/ 5467087 h 5641173"/>
              <a:gd name="connsiteX152" fmla="*/ 6196243 w 11243827"/>
              <a:gd name="connsiteY152" fmla="*/ 5515042 h 5641173"/>
              <a:gd name="connsiteX153" fmla="*/ 6099124 w 11243827"/>
              <a:gd name="connsiteY153" fmla="*/ 5516848 h 5641173"/>
              <a:gd name="connsiteX154" fmla="*/ 6016077 w 11243827"/>
              <a:gd name="connsiteY154" fmla="*/ 5528642 h 5641173"/>
              <a:gd name="connsiteX155" fmla="*/ 6004389 w 11243827"/>
              <a:gd name="connsiteY155" fmla="*/ 5531206 h 5641173"/>
              <a:gd name="connsiteX156" fmla="*/ 5933945 w 11243827"/>
              <a:gd name="connsiteY156" fmla="*/ 5538840 h 5641173"/>
              <a:gd name="connsiteX157" fmla="*/ 5883936 w 11243827"/>
              <a:gd name="connsiteY157" fmla="*/ 5553807 h 5641173"/>
              <a:gd name="connsiteX158" fmla="*/ 5798331 w 11243827"/>
              <a:gd name="connsiteY158" fmla="*/ 5564248 h 5641173"/>
              <a:gd name="connsiteX159" fmla="*/ 5712738 w 11243827"/>
              <a:gd name="connsiteY159" fmla="*/ 5573120 h 5641173"/>
              <a:gd name="connsiteX160" fmla="*/ 5681342 w 11243827"/>
              <a:gd name="connsiteY160" fmla="*/ 5575621 h 5641173"/>
              <a:gd name="connsiteX161" fmla="*/ 5627167 w 11243827"/>
              <a:gd name="connsiteY161" fmla="*/ 5583215 h 5641173"/>
              <a:gd name="connsiteX162" fmla="*/ 5591414 w 11243827"/>
              <a:gd name="connsiteY162" fmla="*/ 5587695 h 5641173"/>
              <a:gd name="connsiteX163" fmla="*/ 5583028 w 11243827"/>
              <a:gd name="connsiteY163" fmla="*/ 5580877 h 5641173"/>
              <a:gd name="connsiteX164" fmla="*/ 5549426 w 11243827"/>
              <a:gd name="connsiteY164" fmla="*/ 5582858 h 5641173"/>
              <a:gd name="connsiteX165" fmla="*/ 5519999 w 11243827"/>
              <a:gd name="connsiteY165" fmla="*/ 5592246 h 5641173"/>
              <a:gd name="connsiteX166" fmla="*/ 5480028 w 11243827"/>
              <a:gd name="connsiteY166" fmla="*/ 5597282 h 5641173"/>
              <a:gd name="connsiteX167" fmla="*/ 5456175 w 11243827"/>
              <a:gd name="connsiteY167" fmla="*/ 5600371 h 5641173"/>
              <a:gd name="connsiteX168" fmla="*/ 5388463 w 11243827"/>
              <a:gd name="connsiteY168" fmla="*/ 5602638 h 5641173"/>
              <a:gd name="connsiteX169" fmla="*/ 5265898 w 11243827"/>
              <a:gd name="connsiteY169" fmla="*/ 5591830 h 5641173"/>
              <a:gd name="connsiteX170" fmla="*/ 5231231 w 11243827"/>
              <a:gd name="connsiteY170" fmla="*/ 5592790 h 5641173"/>
              <a:gd name="connsiteX171" fmla="*/ 5226996 w 11243827"/>
              <a:gd name="connsiteY171" fmla="*/ 5595040 h 5641173"/>
              <a:gd name="connsiteX172" fmla="*/ 5175988 w 11243827"/>
              <a:gd name="connsiteY172" fmla="*/ 5588131 h 5641173"/>
              <a:gd name="connsiteX173" fmla="*/ 5107470 w 11243827"/>
              <a:gd name="connsiteY173" fmla="*/ 5594771 h 5641173"/>
              <a:gd name="connsiteX174" fmla="*/ 5027868 w 11243827"/>
              <a:gd name="connsiteY174" fmla="*/ 5605624 h 5641173"/>
              <a:gd name="connsiteX175" fmla="*/ 5007324 w 11243827"/>
              <a:gd name="connsiteY175" fmla="*/ 5609209 h 5641173"/>
              <a:gd name="connsiteX176" fmla="*/ 4952559 w 11243827"/>
              <a:gd name="connsiteY176" fmla="*/ 5611402 h 5641173"/>
              <a:gd name="connsiteX177" fmla="*/ 4826081 w 11243827"/>
              <a:gd name="connsiteY177" fmla="*/ 5616191 h 5641173"/>
              <a:gd name="connsiteX178" fmla="*/ 4823501 w 11243827"/>
              <a:gd name="connsiteY178" fmla="*/ 5619174 h 5641173"/>
              <a:gd name="connsiteX179" fmla="*/ 4813093 w 11243827"/>
              <a:gd name="connsiteY179" fmla="*/ 5620026 h 5641173"/>
              <a:gd name="connsiteX180" fmla="*/ 4810563 w 11243827"/>
              <a:gd name="connsiteY180" fmla="*/ 5620787 h 5641173"/>
              <a:gd name="connsiteX181" fmla="*/ 4795818 w 11243827"/>
              <a:gd name="connsiteY181" fmla="*/ 5624618 h 5641173"/>
              <a:gd name="connsiteX182" fmla="*/ 4758404 w 11243827"/>
              <a:gd name="connsiteY182" fmla="*/ 5619510 h 5641173"/>
              <a:gd name="connsiteX183" fmla="*/ 4717254 w 11243827"/>
              <a:gd name="connsiteY183" fmla="*/ 5624155 h 5641173"/>
              <a:gd name="connsiteX184" fmla="*/ 4591958 w 11243827"/>
              <a:gd name="connsiteY184" fmla="*/ 5624710 h 5641173"/>
              <a:gd name="connsiteX185" fmla="*/ 4476215 w 11243827"/>
              <a:gd name="connsiteY185" fmla="*/ 5628210 h 5641173"/>
              <a:gd name="connsiteX186" fmla="*/ 4425193 w 11243827"/>
              <a:gd name="connsiteY186" fmla="*/ 5627414 h 5641173"/>
              <a:gd name="connsiteX187" fmla="*/ 4383866 w 11243827"/>
              <a:gd name="connsiteY187" fmla="*/ 5626546 h 5641173"/>
              <a:gd name="connsiteX188" fmla="*/ 4385596 w 11243827"/>
              <a:gd name="connsiteY188" fmla="*/ 5634646 h 5641173"/>
              <a:gd name="connsiteX189" fmla="*/ 4360864 w 11243827"/>
              <a:gd name="connsiteY189" fmla="*/ 5641173 h 5641173"/>
              <a:gd name="connsiteX190" fmla="*/ 4328321 w 11243827"/>
              <a:gd name="connsiteY190" fmla="*/ 5626332 h 5641173"/>
              <a:gd name="connsiteX191" fmla="*/ 4309842 w 11243827"/>
              <a:gd name="connsiteY191" fmla="*/ 5626471 h 5641173"/>
              <a:gd name="connsiteX192" fmla="*/ 4277424 w 11243827"/>
              <a:gd name="connsiteY192" fmla="*/ 5631598 h 5641173"/>
              <a:gd name="connsiteX193" fmla="*/ 4266627 w 11243827"/>
              <a:gd name="connsiteY193" fmla="*/ 5633969 h 5641173"/>
              <a:gd name="connsiteX194" fmla="*/ 4185525 w 11243827"/>
              <a:gd name="connsiteY194" fmla="*/ 5617508 h 5641173"/>
              <a:gd name="connsiteX195" fmla="*/ 4177617 w 11243827"/>
              <a:gd name="connsiteY195" fmla="*/ 5610903 h 5641173"/>
              <a:gd name="connsiteX196" fmla="*/ 4136948 w 11243827"/>
              <a:gd name="connsiteY196" fmla="*/ 5608031 h 5641173"/>
              <a:gd name="connsiteX197" fmla="*/ 4132323 w 11243827"/>
              <a:gd name="connsiteY197" fmla="*/ 5609784 h 5641173"/>
              <a:gd name="connsiteX198" fmla="*/ 4098620 w 11243827"/>
              <a:gd name="connsiteY198" fmla="*/ 5599672 h 5641173"/>
              <a:gd name="connsiteX199" fmla="*/ 3963475 w 11243827"/>
              <a:gd name="connsiteY199" fmla="*/ 5581841 h 5641173"/>
              <a:gd name="connsiteX200" fmla="*/ 3703613 w 11243827"/>
              <a:gd name="connsiteY200" fmla="*/ 5572482 h 5641173"/>
              <a:gd name="connsiteX201" fmla="*/ 3432987 w 11243827"/>
              <a:gd name="connsiteY201" fmla="*/ 5545768 h 5641173"/>
              <a:gd name="connsiteX202" fmla="*/ 3176381 w 11243827"/>
              <a:gd name="connsiteY202" fmla="*/ 5556110 h 5641173"/>
              <a:gd name="connsiteX203" fmla="*/ 2710156 w 11243827"/>
              <a:gd name="connsiteY203" fmla="*/ 5527517 h 5641173"/>
              <a:gd name="connsiteX204" fmla="*/ 2550206 w 11243827"/>
              <a:gd name="connsiteY204" fmla="*/ 5524958 h 5641173"/>
              <a:gd name="connsiteX205" fmla="*/ 2443041 w 11243827"/>
              <a:gd name="connsiteY205" fmla="*/ 5523990 h 5641173"/>
              <a:gd name="connsiteX206" fmla="*/ 2435613 w 11243827"/>
              <a:gd name="connsiteY206" fmla="*/ 5526704 h 5641173"/>
              <a:gd name="connsiteX207" fmla="*/ 2405682 w 11243827"/>
              <a:gd name="connsiteY207" fmla="*/ 5528307 h 5641173"/>
              <a:gd name="connsiteX208" fmla="*/ 2397487 w 11243827"/>
              <a:gd name="connsiteY208" fmla="*/ 5540337 h 5641173"/>
              <a:gd name="connsiteX209" fmla="*/ 2297454 w 11243827"/>
              <a:gd name="connsiteY209" fmla="*/ 5550765 h 5641173"/>
              <a:gd name="connsiteX210" fmla="*/ 2056700 w 11243827"/>
              <a:gd name="connsiteY210" fmla="*/ 5555489 h 5641173"/>
              <a:gd name="connsiteX211" fmla="*/ 1878530 w 11243827"/>
              <a:gd name="connsiteY211" fmla="*/ 5535330 h 5641173"/>
              <a:gd name="connsiteX212" fmla="*/ 1859292 w 11243827"/>
              <a:gd name="connsiteY212" fmla="*/ 5535461 h 5641173"/>
              <a:gd name="connsiteX213" fmla="*/ 1835626 w 11243827"/>
              <a:gd name="connsiteY213" fmla="*/ 5533793 h 5641173"/>
              <a:gd name="connsiteX214" fmla="*/ 1798939 w 11243827"/>
              <a:gd name="connsiteY214" fmla="*/ 5540285 h 5641173"/>
              <a:gd name="connsiteX215" fmla="*/ 1779046 w 11243827"/>
              <a:gd name="connsiteY215" fmla="*/ 5549949 h 5641173"/>
              <a:gd name="connsiteX216" fmla="*/ 1772421 w 11243827"/>
              <a:gd name="connsiteY216" fmla="*/ 5549018 h 5641173"/>
              <a:gd name="connsiteX217" fmla="*/ 1772052 w 11243827"/>
              <a:gd name="connsiteY217" fmla="*/ 5545689 h 5641173"/>
              <a:gd name="connsiteX218" fmla="*/ 1711543 w 11243827"/>
              <a:gd name="connsiteY218" fmla="*/ 5534558 h 5641173"/>
              <a:gd name="connsiteX219" fmla="*/ 1631462 w 11243827"/>
              <a:gd name="connsiteY219" fmla="*/ 5491807 h 5641173"/>
              <a:gd name="connsiteX220" fmla="*/ 1538763 w 11243827"/>
              <a:gd name="connsiteY220" fmla="*/ 5482781 h 5641173"/>
              <a:gd name="connsiteX221" fmla="*/ 1501533 w 11243827"/>
              <a:gd name="connsiteY221" fmla="*/ 5467817 h 5641173"/>
              <a:gd name="connsiteX222" fmla="*/ 1461266 w 11243827"/>
              <a:gd name="connsiteY222" fmla="*/ 5469343 h 5641173"/>
              <a:gd name="connsiteX223" fmla="*/ 1449415 w 11243827"/>
              <a:gd name="connsiteY223" fmla="*/ 5460467 h 5641173"/>
              <a:gd name="connsiteX224" fmla="*/ 1447454 w 11243827"/>
              <a:gd name="connsiteY224" fmla="*/ 5458776 h 5641173"/>
              <a:gd name="connsiteX225" fmla="*/ 1437814 w 11243827"/>
              <a:gd name="connsiteY225" fmla="*/ 5455515 h 5641173"/>
              <a:gd name="connsiteX226" fmla="*/ 1437334 w 11243827"/>
              <a:gd name="connsiteY226" fmla="*/ 5450209 h 5641173"/>
              <a:gd name="connsiteX227" fmla="*/ 1424429 w 11243827"/>
              <a:gd name="connsiteY227" fmla="*/ 5442157 h 5641173"/>
              <a:gd name="connsiteX228" fmla="*/ 1406063 w 11243827"/>
              <a:gd name="connsiteY228" fmla="*/ 5437380 h 5641173"/>
              <a:gd name="connsiteX229" fmla="*/ 1316379 w 11243827"/>
              <a:gd name="connsiteY229" fmla="*/ 5419601 h 5641173"/>
              <a:gd name="connsiteX230" fmla="*/ 1264090 w 11243827"/>
              <a:gd name="connsiteY230" fmla="*/ 5406153 h 5641173"/>
              <a:gd name="connsiteX231" fmla="*/ 1246374 w 11243827"/>
              <a:gd name="connsiteY231" fmla="*/ 5396631 h 5641173"/>
              <a:gd name="connsiteX232" fmla="*/ 1220190 w 11243827"/>
              <a:gd name="connsiteY232" fmla="*/ 5386301 h 5641173"/>
              <a:gd name="connsiteX233" fmla="*/ 1175643 w 11243827"/>
              <a:gd name="connsiteY233" fmla="*/ 5364651 h 5641173"/>
              <a:gd name="connsiteX234" fmla="*/ 1150342 w 11243827"/>
              <a:gd name="connsiteY234" fmla="*/ 5358447 h 5641173"/>
              <a:gd name="connsiteX235" fmla="*/ 1112024 w 11243827"/>
              <a:gd name="connsiteY235" fmla="*/ 5345786 h 5641173"/>
              <a:gd name="connsiteX236" fmla="*/ 1100870 w 11243827"/>
              <a:gd name="connsiteY236" fmla="*/ 5343651 h 5641173"/>
              <a:gd name="connsiteX237" fmla="*/ 1096383 w 11243827"/>
              <a:gd name="connsiteY237" fmla="*/ 5343015 h 5641173"/>
              <a:gd name="connsiteX238" fmla="*/ 1058039 w 11243827"/>
              <a:gd name="connsiteY238" fmla="*/ 5343504 h 5641173"/>
              <a:gd name="connsiteX239" fmla="*/ 1055426 w 11243827"/>
              <a:gd name="connsiteY239" fmla="*/ 5339088 h 5641173"/>
              <a:gd name="connsiteX240" fmla="*/ 1044738 w 11243827"/>
              <a:gd name="connsiteY240" fmla="*/ 5333063 h 5641173"/>
              <a:gd name="connsiteX241" fmla="*/ 1033909 w 11243827"/>
              <a:gd name="connsiteY241" fmla="*/ 5335680 h 5641173"/>
              <a:gd name="connsiteX242" fmla="*/ 1012649 w 11243827"/>
              <a:gd name="connsiteY242" fmla="*/ 5334541 h 5641173"/>
              <a:gd name="connsiteX243" fmla="*/ 1007115 w 11243827"/>
              <a:gd name="connsiteY243" fmla="*/ 5332775 h 5641173"/>
              <a:gd name="connsiteX244" fmla="*/ 987447 w 11243827"/>
              <a:gd name="connsiteY244" fmla="*/ 5346462 h 5641173"/>
              <a:gd name="connsiteX245" fmla="*/ 953418 w 11243827"/>
              <a:gd name="connsiteY245" fmla="*/ 5333901 h 5641173"/>
              <a:gd name="connsiteX246" fmla="*/ 916854 w 11243827"/>
              <a:gd name="connsiteY246" fmla="*/ 5329435 h 5641173"/>
              <a:gd name="connsiteX247" fmla="*/ 905651 w 11243827"/>
              <a:gd name="connsiteY247" fmla="*/ 5332114 h 5641173"/>
              <a:gd name="connsiteX248" fmla="*/ 838405 w 11243827"/>
              <a:gd name="connsiteY248" fmla="*/ 5339470 h 5641173"/>
              <a:gd name="connsiteX249" fmla="*/ 817627 w 11243827"/>
              <a:gd name="connsiteY249" fmla="*/ 5330580 h 5641173"/>
              <a:gd name="connsiteX250" fmla="*/ 801817 w 11243827"/>
              <a:gd name="connsiteY250" fmla="*/ 5325937 h 5641173"/>
              <a:gd name="connsiteX251" fmla="*/ 798857 w 11243827"/>
              <a:gd name="connsiteY251" fmla="*/ 5320979 h 5641173"/>
              <a:gd name="connsiteX252" fmla="*/ 788354 w 11243827"/>
              <a:gd name="connsiteY252" fmla="*/ 5320143 h 5641173"/>
              <a:gd name="connsiteX253" fmla="*/ 785726 w 11243827"/>
              <a:gd name="connsiteY253" fmla="*/ 5318989 h 5641173"/>
              <a:gd name="connsiteX254" fmla="*/ 770507 w 11243827"/>
              <a:gd name="connsiteY254" fmla="*/ 5313309 h 5641173"/>
              <a:gd name="connsiteX255" fmla="*/ 733810 w 11243827"/>
              <a:gd name="connsiteY255" fmla="*/ 5324286 h 5641173"/>
              <a:gd name="connsiteX256" fmla="*/ 692117 w 11243827"/>
              <a:gd name="connsiteY256" fmla="*/ 5318786 h 5641173"/>
              <a:gd name="connsiteX257" fmla="*/ 574943 w 11243827"/>
              <a:gd name="connsiteY257" fmla="*/ 5327578 h 5641173"/>
              <a:gd name="connsiteX258" fmla="*/ 441302 w 11243827"/>
              <a:gd name="connsiteY258" fmla="*/ 5307062 h 5641173"/>
              <a:gd name="connsiteX259" fmla="*/ 336819 w 11243827"/>
              <a:gd name="connsiteY259" fmla="*/ 5336690 h 5641173"/>
              <a:gd name="connsiteX260" fmla="*/ 270932 w 11243827"/>
              <a:gd name="connsiteY260" fmla="*/ 5345451 h 5641173"/>
              <a:gd name="connsiteX261" fmla="*/ 194189 w 11243827"/>
              <a:gd name="connsiteY261" fmla="*/ 5343588 h 5641173"/>
              <a:gd name="connsiteX262" fmla="*/ 192552 w 11243827"/>
              <a:gd name="connsiteY262" fmla="*/ 5342845 h 5641173"/>
              <a:gd name="connsiteX263" fmla="*/ 178320 w 11243827"/>
              <a:gd name="connsiteY263" fmla="*/ 5343766 h 5641173"/>
              <a:gd name="connsiteX264" fmla="*/ 175596 w 11243827"/>
              <a:gd name="connsiteY264" fmla="*/ 5346411 h 5641173"/>
              <a:gd name="connsiteX265" fmla="*/ 147287 w 11243827"/>
              <a:gd name="connsiteY265" fmla="*/ 5352625 h 5641173"/>
              <a:gd name="connsiteX266" fmla="*/ 114847 w 11243827"/>
              <a:gd name="connsiteY266" fmla="*/ 5355844 h 5641173"/>
              <a:gd name="connsiteX267" fmla="*/ 114306 w 11243827"/>
              <a:gd name="connsiteY267" fmla="*/ 5354983 h 5641173"/>
              <a:gd name="connsiteX268" fmla="*/ 89264 w 11243827"/>
              <a:gd name="connsiteY268" fmla="*/ 5348886 h 5641173"/>
              <a:gd name="connsiteX269" fmla="*/ 49794 w 11243827"/>
              <a:gd name="connsiteY269" fmla="*/ 5329950 h 5641173"/>
              <a:gd name="connsiteX270" fmla="*/ 19924 w 11243827"/>
              <a:gd name="connsiteY270" fmla="*/ 5334282 h 5641173"/>
              <a:gd name="connsiteX271" fmla="*/ 13819 w 11243827"/>
              <a:gd name="connsiteY271" fmla="*/ 5334653 h 5641173"/>
              <a:gd name="connsiteX272" fmla="*/ 13657 w 11243827"/>
              <a:gd name="connsiteY272" fmla="*/ 5334455 h 5641173"/>
              <a:gd name="connsiteX273" fmla="*/ 7139 w 11243827"/>
              <a:gd name="connsiteY273" fmla="*/ 5334438 h 5641173"/>
              <a:gd name="connsiteX274" fmla="*/ 2684 w 11243827"/>
              <a:gd name="connsiteY274" fmla="*/ 5335333 h 5641173"/>
              <a:gd name="connsiteX275" fmla="*/ 0 w 11243827"/>
              <a:gd name="connsiteY275" fmla="*/ 5335496 h 5641173"/>
              <a:gd name="connsiteX276" fmla="*/ 0 w 11243827"/>
              <a:gd name="connsiteY276" fmla="*/ 10592 h 5641173"/>
              <a:gd name="connsiteX277" fmla="*/ 11243827 w 11243827"/>
              <a:gd name="connsiteY277" fmla="*/ 0 h 564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Lst>
            <a:rect l="l" t="t" r="r" b="b"/>
            <a:pathLst>
              <a:path w="11243827" h="5641173">
                <a:moveTo>
                  <a:pt x="11243827" y="0"/>
                </a:moveTo>
                <a:lnTo>
                  <a:pt x="11243827" y="5209610"/>
                </a:lnTo>
                <a:lnTo>
                  <a:pt x="11240675" y="5210442"/>
                </a:lnTo>
                <a:cubicBezTo>
                  <a:pt x="11212687" y="5216721"/>
                  <a:pt x="11197241" y="5217028"/>
                  <a:pt x="11179959" y="5221199"/>
                </a:cubicBezTo>
                <a:cubicBezTo>
                  <a:pt x="11151979" y="5230882"/>
                  <a:pt x="11122378" y="5252850"/>
                  <a:pt x="11105493" y="5259905"/>
                </a:cubicBezTo>
                <a:lnTo>
                  <a:pt x="11078640" y="5263531"/>
                </a:lnTo>
                <a:lnTo>
                  <a:pt x="11079616" y="5270380"/>
                </a:lnTo>
                <a:lnTo>
                  <a:pt x="11069641" y="5270884"/>
                </a:lnTo>
                <a:lnTo>
                  <a:pt x="11047377" y="5271051"/>
                </a:lnTo>
                <a:cubicBezTo>
                  <a:pt x="11033483" y="5272087"/>
                  <a:pt x="10994850" y="5270445"/>
                  <a:pt x="10980705" y="5272951"/>
                </a:cubicBezTo>
                <a:cubicBezTo>
                  <a:pt x="10976625" y="5280257"/>
                  <a:pt x="10970327" y="5284239"/>
                  <a:pt x="10962514" y="5286084"/>
                </a:cubicBezTo>
                <a:lnTo>
                  <a:pt x="10945307" y="5286290"/>
                </a:lnTo>
                <a:lnTo>
                  <a:pt x="10845516" y="5303894"/>
                </a:lnTo>
                <a:lnTo>
                  <a:pt x="10831795" y="5305210"/>
                </a:lnTo>
                <a:lnTo>
                  <a:pt x="10824365" y="5311111"/>
                </a:lnTo>
                <a:cubicBezTo>
                  <a:pt x="10818692" y="5312290"/>
                  <a:pt x="10802397" y="5311529"/>
                  <a:pt x="10797756" y="5312285"/>
                </a:cubicBezTo>
                <a:lnTo>
                  <a:pt x="10796525" y="5315645"/>
                </a:lnTo>
                <a:cubicBezTo>
                  <a:pt x="10781742" y="5321013"/>
                  <a:pt x="10726138" y="5338890"/>
                  <a:pt x="10709063" y="5344492"/>
                </a:cubicBezTo>
                <a:cubicBezTo>
                  <a:pt x="10705652" y="5339328"/>
                  <a:pt x="10698014" y="5347484"/>
                  <a:pt x="10694078" y="5349258"/>
                </a:cubicBezTo>
                <a:cubicBezTo>
                  <a:pt x="10693469" y="5345779"/>
                  <a:pt x="10683941" y="5344718"/>
                  <a:pt x="10681131" y="5347812"/>
                </a:cubicBezTo>
                <a:cubicBezTo>
                  <a:pt x="10614153" y="5364782"/>
                  <a:pt x="10647679" y="5329716"/>
                  <a:pt x="10609448" y="5351931"/>
                </a:cubicBezTo>
                <a:cubicBezTo>
                  <a:pt x="10602685" y="5353403"/>
                  <a:pt x="10597204" y="5352000"/>
                  <a:pt x="10592397" y="5349402"/>
                </a:cubicBezTo>
                <a:lnTo>
                  <a:pt x="10585227" y="5344063"/>
                </a:lnTo>
                <a:lnTo>
                  <a:pt x="10557472" y="5354151"/>
                </a:lnTo>
                <a:cubicBezTo>
                  <a:pt x="10543800" y="5357667"/>
                  <a:pt x="10529411" y="5359999"/>
                  <a:pt x="10514646" y="5361064"/>
                </a:cubicBezTo>
                <a:cubicBezTo>
                  <a:pt x="10511333" y="5353956"/>
                  <a:pt x="10499744" y="5364054"/>
                  <a:pt x="10494292" y="5366054"/>
                </a:cubicBezTo>
                <a:cubicBezTo>
                  <a:pt x="10494236" y="5361412"/>
                  <a:pt x="10482156" y="5359187"/>
                  <a:pt x="10477869" y="5363025"/>
                </a:cubicBezTo>
                <a:cubicBezTo>
                  <a:pt x="10387782" y="5379617"/>
                  <a:pt x="10438473" y="5336257"/>
                  <a:pt x="10384411" y="5362257"/>
                </a:cubicBezTo>
                <a:cubicBezTo>
                  <a:pt x="10375368" y="5363613"/>
                  <a:pt x="10368582" y="5361287"/>
                  <a:pt x="10362921" y="5357444"/>
                </a:cubicBezTo>
                <a:lnTo>
                  <a:pt x="10352736" y="5347851"/>
                </a:lnTo>
                <a:lnTo>
                  <a:pt x="10344754" y="5351272"/>
                </a:lnTo>
                <a:cubicBezTo>
                  <a:pt x="10314632" y="5351540"/>
                  <a:pt x="10305751" y="5341709"/>
                  <a:pt x="10288226" y="5351613"/>
                </a:cubicBezTo>
                <a:cubicBezTo>
                  <a:pt x="10262327" y="5331026"/>
                  <a:pt x="10271048" y="5349560"/>
                  <a:pt x="10251350" y="5352711"/>
                </a:cubicBezTo>
                <a:cubicBezTo>
                  <a:pt x="10235810" y="5356816"/>
                  <a:pt x="10264339" y="5364714"/>
                  <a:pt x="10249108" y="5365881"/>
                </a:cubicBezTo>
                <a:cubicBezTo>
                  <a:pt x="10232632" y="5360566"/>
                  <a:pt x="10233406" y="5377073"/>
                  <a:pt x="10216272" y="5370573"/>
                </a:cubicBezTo>
                <a:cubicBezTo>
                  <a:pt x="10220434" y="5358137"/>
                  <a:pt x="10182459" y="5372984"/>
                  <a:pt x="10181278" y="5362119"/>
                </a:cubicBezTo>
                <a:cubicBezTo>
                  <a:pt x="10166724" y="5377655"/>
                  <a:pt x="10159412" y="5358516"/>
                  <a:pt x="10140033" y="5363304"/>
                </a:cubicBezTo>
                <a:cubicBezTo>
                  <a:pt x="10130907" y="5369181"/>
                  <a:pt x="10124323" y="5370190"/>
                  <a:pt x="10115353" y="5363869"/>
                </a:cubicBezTo>
                <a:cubicBezTo>
                  <a:pt x="10073314" y="5392482"/>
                  <a:pt x="10089920" y="5365150"/>
                  <a:pt x="10050578" y="5376153"/>
                </a:cubicBezTo>
                <a:cubicBezTo>
                  <a:pt x="10016683" y="5387725"/>
                  <a:pt x="9978260" y="5395233"/>
                  <a:pt x="9945478" y="5422859"/>
                </a:cubicBezTo>
                <a:cubicBezTo>
                  <a:pt x="9939461" y="5430686"/>
                  <a:pt x="9924686" y="5433649"/>
                  <a:pt x="9912481" y="5429477"/>
                </a:cubicBezTo>
                <a:cubicBezTo>
                  <a:pt x="9910384" y="5428759"/>
                  <a:pt x="9908438" y="5427851"/>
                  <a:pt x="9906713" y="5426784"/>
                </a:cubicBezTo>
                <a:cubicBezTo>
                  <a:pt x="9878372" y="5431011"/>
                  <a:pt x="9774714" y="5449885"/>
                  <a:pt x="9742436" y="5454834"/>
                </a:cubicBezTo>
                <a:cubicBezTo>
                  <a:pt x="9739822" y="5444779"/>
                  <a:pt x="9723500" y="5462923"/>
                  <a:pt x="9713044" y="5456476"/>
                </a:cubicBezTo>
                <a:cubicBezTo>
                  <a:pt x="9705555" y="5450821"/>
                  <a:pt x="9698855" y="5455006"/>
                  <a:pt x="9691033" y="5455451"/>
                </a:cubicBezTo>
                <a:cubicBezTo>
                  <a:pt x="9680728" y="5451004"/>
                  <a:pt x="9647117" y="5459035"/>
                  <a:pt x="9638355" y="5464794"/>
                </a:cubicBezTo>
                <a:cubicBezTo>
                  <a:pt x="9617415" y="5484808"/>
                  <a:pt x="9569832" y="5469945"/>
                  <a:pt x="9552434" y="5485280"/>
                </a:cubicBezTo>
                <a:cubicBezTo>
                  <a:pt x="9546122" y="5487529"/>
                  <a:pt x="9539945" y="5488440"/>
                  <a:pt x="9533883" y="5488516"/>
                </a:cubicBezTo>
                <a:lnTo>
                  <a:pt x="9516916" y="5486828"/>
                </a:lnTo>
                <a:lnTo>
                  <a:pt x="9512093" y="5482541"/>
                </a:lnTo>
                <a:lnTo>
                  <a:pt x="9501725" y="5483603"/>
                </a:lnTo>
                <a:lnTo>
                  <a:pt x="9498754" y="5482951"/>
                </a:lnTo>
                <a:cubicBezTo>
                  <a:pt x="9493078" y="5481686"/>
                  <a:pt x="9487476" y="5480586"/>
                  <a:pt x="9481932" y="5480151"/>
                </a:cubicBezTo>
                <a:cubicBezTo>
                  <a:pt x="9489223" y="5501646"/>
                  <a:pt x="9435971" y="5479991"/>
                  <a:pt x="9451321" y="5497375"/>
                </a:cubicBezTo>
                <a:cubicBezTo>
                  <a:pt x="9422124" y="5498722"/>
                  <a:pt x="9444395" y="5514914"/>
                  <a:pt x="9409298" y="5499478"/>
                </a:cubicBezTo>
                <a:cubicBezTo>
                  <a:pt x="9363968" y="5517055"/>
                  <a:pt x="9350073" y="5507226"/>
                  <a:pt x="9303056" y="5519093"/>
                </a:cubicBezTo>
                <a:cubicBezTo>
                  <a:pt x="9272929" y="5515489"/>
                  <a:pt x="9242312" y="5519100"/>
                  <a:pt x="9229078" y="5524154"/>
                </a:cubicBezTo>
                <a:cubicBezTo>
                  <a:pt x="9244549" y="5484199"/>
                  <a:pt x="9198133" y="5512463"/>
                  <a:pt x="9165105" y="5532892"/>
                </a:cubicBezTo>
                <a:cubicBezTo>
                  <a:pt x="9128348" y="5546691"/>
                  <a:pt x="9105217" y="5601124"/>
                  <a:pt x="9077301" y="5580356"/>
                </a:cubicBezTo>
                <a:cubicBezTo>
                  <a:pt x="9034770" y="5585424"/>
                  <a:pt x="9004654" y="5606346"/>
                  <a:pt x="8960065" y="5597982"/>
                </a:cubicBezTo>
                <a:cubicBezTo>
                  <a:pt x="8958681" y="5601368"/>
                  <a:pt x="8956414" y="5604204"/>
                  <a:pt x="8953536" y="5606638"/>
                </a:cubicBezTo>
                <a:lnTo>
                  <a:pt x="8943907" y="5612541"/>
                </a:lnTo>
                <a:lnTo>
                  <a:pt x="8942046" y="5612112"/>
                </a:lnTo>
                <a:cubicBezTo>
                  <a:pt x="8934733" y="5612036"/>
                  <a:pt x="8930989" y="5613463"/>
                  <a:pt x="8928824" y="5615549"/>
                </a:cubicBezTo>
                <a:lnTo>
                  <a:pt x="8927294" y="5618607"/>
                </a:lnTo>
                <a:lnTo>
                  <a:pt x="8918651" y="5621688"/>
                </a:lnTo>
                <a:lnTo>
                  <a:pt x="8902772" y="5629703"/>
                </a:lnTo>
                <a:lnTo>
                  <a:pt x="8898724" y="5629379"/>
                </a:lnTo>
                <a:lnTo>
                  <a:pt x="8873099" y="5638628"/>
                </a:lnTo>
                <a:lnTo>
                  <a:pt x="8872234" y="5637889"/>
                </a:lnTo>
                <a:cubicBezTo>
                  <a:pt x="8869712" y="5636443"/>
                  <a:pt x="8866744" y="5635774"/>
                  <a:pt x="8862777" y="5636711"/>
                </a:cubicBezTo>
                <a:cubicBezTo>
                  <a:pt x="8861373" y="5622581"/>
                  <a:pt x="8857449" y="5632426"/>
                  <a:pt x="8845869" y="5636436"/>
                </a:cubicBezTo>
                <a:cubicBezTo>
                  <a:pt x="8841103" y="5615386"/>
                  <a:pt x="8812729" y="5634444"/>
                  <a:pt x="8800548" y="5625084"/>
                </a:cubicBezTo>
                <a:cubicBezTo>
                  <a:pt x="8792146" y="5628504"/>
                  <a:pt x="8783174" y="5631737"/>
                  <a:pt x="8773774" y="5634630"/>
                </a:cubicBezTo>
                <a:lnTo>
                  <a:pt x="8698255" y="5636083"/>
                </a:lnTo>
                <a:lnTo>
                  <a:pt x="8619167" y="5619130"/>
                </a:lnTo>
                <a:cubicBezTo>
                  <a:pt x="8589913" y="5618762"/>
                  <a:pt x="8564581" y="5612466"/>
                  <a:pt x="8539822" y="5616905"/>
                </a:cubicBezTo>
                <a:cubicBezTo>
                  <a:pt x="8529764" y="5612008"/>
                  <a:pt x="8520285" y="5610031"/>
                  <a:pt x="8511094" y="5617360"/>
                </a:cubicBezTo>
                <a:cubicBezTo>
                  <a:pt x="8483794" y="5614914"/>
                  <a:pt x="8477184" y="5604447"/>
                  <a:pt x="8459886" y="5612612"/>
                </a:cubicBezTo>
                <a:cubicBezTo>
                  <a:pt x="8444548" y="5595681"/>
                  <a:pt x="8443640" y="5602142"/>
                  <a:pt x="8436432" y="5606990"/>
                </a:cubicBezTo>
                <a:lnTo>
                  <a:pt x="8435403" y="5607336"/>
                </a:lnTo>
                <a:lnTo>
                  <a:pt x="8433307" y="5604917"/>
                </a:lnTo>
                <a:lnTo>
                  <a:pt x="8428968" y="5603796"/>
                </a:lnTo>
                <a:lnTo>
                  <a:pt x="8417124" y="5604518"/>
                </a:lnTo>
                <a:lnTo>
                  <a:pt x="8412669" y="5605413"/>
                </a:lnTo>
                <a:cubicBezTo>
                  <a:pt x="8409601" y="5605797"/>
                  <a:pt x="8407563" y="5605754"/>
                  <a:pt x="8406152" y="5605396"/>
                </a:cubicBezTo>
                <a:lnTo>
                  <a:pt x="8405989" y="5605197"/>
                </a:lnTo>
                <a:lnTo>
                  <a:pt x="8399884" y="5605568"/>
                </a:lnTo>
                <a:cubicBezTo>
                  <a:pt x="8389582" y="5606652"/>
                  <a:pt x="8379557" y="5608135"/>
                  <a:pt x="8370014" y="5609900"/>
                </a:cubicBezTo>
                <a:cubicBezTo>
                  <a:pt x="8361945" y="5598787"/>
                  <a:pt x="8326685" y="5611914"/>
                  <a:pt x="8330544" y="5590964"/>
                </a:cubicBezTo>
                <a:cubicBezTo>
                  <a:pt x="8317672" y="5592723"/>
                  <a:pt x="8309886" y="5601422"/>
                  <a:pt x="8314221" y="5587682"/>
                </a:cubicBezTo>
                <a:cubicBezTo>
                  <a:pt x="8309983" y="5587866"/>
                  <a:pt x="8307372" y="5586698"/>
                  <a:pt x="8305502" y="5584868"/>
                </a:cubicBezTo>
                <a:lnTo>
                  <a:pt x="8304962" y="5584007"/>
                </a:lnTo>
                <a:lnTo>
                  <a:pt x="8276324" y="5588260"/>
                </a:lnTo>
                <a:lnTo>
                  <a:pt x="8272522" y="5587226"/>
                </a:lnTo>
                <a:lnTo>
                  <a:pt x="8253857" y="5592043"/>
                </a:lnTo>
                <a:lnTo>
                  <a:pt x="8244212" y="5593439"/>
                </a:lnTo>
                <a:lnTo>
                  <a:pt x="8241488" y="5596085"/>
                </a:lnTo>
                <a:cubicBezTo>
                  <a:pt x="8238546" y="5597691"/>
                  <a:pt x="8234330" y="5598384"/>
                  <a:pt x="8227256" y="5597005"/>
                </a:cubicBezTo>
                <a:lnTo>
                  <a:pt x="8225619" y="5596262"/>
                </a:lnTo>
                <a:lnTo>
                  <a:pt x="8213882" y="5600179"/>
                </a:lnTo>
                <a:cubicBezTo>
                  <a:pt x="8210102" y="5601988"/>
                  <a:pt x="8206755" y="5604291"/>
                  <a:pt x="8204045" y="5607275"/>
                </a:cubicBezTo>
                <a:cubicBezTo>
                  <a:pt x="8164079" y="5591326"/>
                  <a:pt x="8126369" y="5605919"/>
                  <a:pt x="8082989" y="5603160"/>
                </a:cubicBezTo>
                <a:cubicBezTo>
                  <a:pt x="8034449" y="5606898"/>
                  <a:pt x="8008954" y="5596936"/>
                  <a:pt x="7976942" y="5598455"/>
                </a:cubicBezTo>
                <a:cubicBezTo>
                  <a:pt x="7962042" y="5600916"/>
                  <a:pt x="7941729" y="5599827"/>
                  <a:pt x="7950121" y="5590893"/>
                </a:cubicBezTo>
                <a:cubicBezTo>
                  <a:pt x="7904855" y="5610014"/>
                  <a:pt x="7778840" y="5612380"/>
                  <a:pt x="7727691" y="5621064"/>
                </a:cubicBezTo>
                <a:cubicBezTo>
                  <a:pt x="7699805" y="5600056"/>
                  <a:pt x="7714922" y="5619495"/>
                  <a:pt x="7685998" y="5615564"/>
                </a:cubicBezTo>
                <a:cubicBezTo>
                  <a:pt x="7693909" y="5634905"/>
                  <a:pt x="7650884" y="5604714"/>
                  <a:pt x="7649302" y="5626541"/>
                </a:cubicBezTo>
                <a:cubicBezTo>
                  <a:pt x="7644089" y="5625134"/>
                  <a:pt x="7639087" y="5623084"/>
                  <a:pt x="7634083" y="5620862"/>
                </a:cubicBezTo>
                <a:lnTo>
                  <a:pt x="7631455" y="5619708"/>
                </a:lnTo>
                <a:lnTo>
                  <a:pt x="7620952" y="5618872"/>
                </a:lnTo>
                <a:lnTo>
                  <a:pt x="7617992" y="5613914"/>
                </a:lnTo>
                <a:lnTo>
                  <a:pt x="7602182" y="5609271"/>
                </a:lnTo>
                <a:cubicBezTo>
                  <a:pt x="7596260" y="5608262"/>
                  <a:pt x="7589888" y="5608028"/>
                  <a:pt x="7582847" y="5609047"/>
                </a:cubicBezTo>
                <a:cubicBezTo>
                  <a:pt x="7565525" y="5617697"/>
                  <a:pt x="7538553" y="5607096"/>
                  <a:pt x="7514158" y="5607737"/>
                </a:cubicBezTo>
                <a:lnTo>
                  <a:pt x="7502955" y="5610415"/>
                </a:lnTo>
                <a:lnTo>
                  <a:pt x="7466391" y="5605949"/>
                </a:lnTo>
                <a:cubicBezTo>
                  <a:pt x="7455982" y="5605083"/>
                  <a:pt x="7445179" y="5604628"/>
                  <a:pt x="7433806" y="5604945"/>
                </a:cubicBezTo>
                <a:lnTo>
                  <a:pt x="7412693" y="5607075"/>
                </a:lnTo>
                <a:lnTo>
                  <a:pt x="7407159" y="5605310"/>
                </a:lnTo>
                <a:cubicBezTo>
                  <a:pt x="7397520" y="5605506"/>
                  <a:pt x="7384763" y="5611721"/>
                  <a:pt x="7385900" y="5604171"/>
                </a:cubicBezTo>
                <a:lnTo>
                  <a:pt x="7375071" y="5606788"/>
                </a:lnTo>
                <a:lnTo>
                  <a:pt x="7364382" y="5600762"/>
                </a:lnTo>
                <a:cubicBezTo>
                  <a:pt x="7363212" y="5599363"/>
                  <a:pt x="7362331" y="5597874"/>
                  <a:pt x="7361770" y="5596347"/>
                </a:cubicBezTo>
                <a:lnTo>
                  <a:pt x="7346641" y="5598329"/>
                </a:lnTo>
                <a:lnTo>
                  <a:pt x="7334238" y="5594014"/>
                </a:lnTo>
                <a:lnTo>
                  <a:pt x="7323426" y="5596835"/>
                </a:lnTo>
                <a:lnTo>
                  <a:pt x="7318938" y="5596200"/>
                </a:lnTo>
                <a:lnTo>
                  <a:pt x="7307784" y="5594065"/>
                </a:lnTo>
                <a:cubicBezTo>
                  <a:pt x="7302066" y="5592568"/>
                  <a:pt x="7295667" y="5590765"/>
                  <a:pt x="7288540" y="5589320"/>
                </a:cubicBezTo>
                <a:lnTo>
                  <a:pt x="7282537" y="5588660"/>
                </a:lnTo>
                <a:lnTo>
                  <a:pt x="7269466" y="5581404"/>
                </a:lnTo>
                <a:cubicBezTo>
                  <a:pt x="7259956" y="5575919"/>
                  <a:pt x="7252471" y="5572223"/>
                  <a:pt x="7244165" y="5575200"/>
                </a:cubicBezTo>
                <a:cubicBezTo>
                  <a:pt x="7230005" y="5568113"/>
                  <a:pt x="7220114" y="5548251"/>
                  <a:pt x="7199619" y="5553550"/>
                </a:cubicBezTo>
                <a:cubicBezTo>
                  <a:pt x="7205839" y="5544552"/>
                  <a:pt x="7176858" y="5552461"/>
                  <a:pt x="7173434" y="5543219"/>
                </a:cubicBezTo>
                <a:cubicBezTo>
                  <a:pt x="7171853" y="5535776"/>
                  <a:pt x="7162694" y="5536440"/>
                  <a:pt x="7155718" y="5533697"/>
                </a:cubicBezTo>
                <a:cubicBezTo>
                  <a:pt x="7150747" y="5526096"/>
                  <a:pt x="7115649" y="5519155"/>
                  <a:pt x="7103430" y="5520249"/>
                </a:cubicBezTo>
                <a:cubicBezTo>
                  <a:pt x="7068988" y="5527813"/>
                  <a:pt x="7041283" y="5497211"/>
                  <a:pt x="7013746" y="5502470"/>
                </a:cubicBezTo>
                <a:cubicBezTo>
                  <a:pt x="7006535" y="5501753"/>
                  <a:pt x="7000557" y="5500031"/>
                  <a:pt x="6995379" y="5497693"/>
                </a:cubicBezTo>
                <a:lnTo>
                  <a:pt x="6982475" y="5489641"/>
                </a:lnTo>
                <a:cubicBezTo>
                  <a:pt x="6982314" y="5487873"/>
                  <a:pt x="6982155" y="5486104"/>
                  <a:pt x="6981994" y="5484335"/>
                </a:cubicBezTo>
                <a:lnTo>
                  <a:pt x="6972355" y="5481074"/>
                </a:lnTo>
                <a:lnTo>
                  <a:pt x="6970394" y="5479383"/>
                </a:lnTo>
                <a:cubicBezTo>
                  <a:pt x="6966663" y="5476135"/>
                  <a:pt x="6962857" y="5473046"/>
                  <a:pt x="6958543" y="5470507"/>
                </a:cubicBezTo>
                <a:cubicBezTo>
                  <a:pt x="6946682" y="5490417"/>
                  <a:pt x="6919886" y="5452192"/>
                  <a:pt x="6918276" y="5472034"/>
                </a:cubicBezTo>
                <a:cubicBezTo>
                  <a:pt x="6892502" y="5461546"/>
                  <a:pt x="6897731" y="5483185"/>
                  <a:pt x="6881046" y="5457070"/>
                </a:cubicBezTo>
                <a:cubicBezTo>
                  <a:pt x="6828055" y="5453051"/>
                  <a:pt x="6839016" y="5431108"/>
                  <a:pt x="6752164" y="5425021"/>
                </a:cubicBezTo>
                <a:cubicBezTo>
                  <a:pt x="6758292" y="5421861"/>
                  <a:pt x="6727733" y="5418470"/>
                  <a:pt x="6724964" y="5414071"/>
                </a:cubicBezTo>
                <a:lnTo>
                  <a:pt x="6683286" y="5432830"/>
                </a:lnTo>
                <a:lnTo>
                  <a:pt x="6644277" y="5429684"/>
                </a:lnTo>
                <a:cubicBezTo>
                  <a:pt x="6602299" y="5429624"/>
                  <a:pt x="6572889" y="5412513"/>
                  <a:pt x="6532914" y="5431205"/>
                </a:cubicBezTo>
                <a:lnTo>
                  <a:pt x="6307459" y="5467087"/>
                </a:lnTo>
                <a:cubicBezTo>
                  <a:pt x="6243940" y="5484756"/>
                  <a:pt x="6232610" y="5506751"/>
                  <a:pt x="6196243" y="5515042"/>
                </a:cubicBezTo>
                <a:cubicBezTo>
                  <a:pt x="6164533" y="5518021"/>
                  <a:pt x="6142666" y="5509345"/>
                  <a:pt x="6099124" y="5516848"/>
                </a:cubicBezTo>
                <a:cubicBezTo>
                  <a:pt x="6076503" y="5515419"/>
                  <a:pt x="6031865" y="5528713"/>
                  <a:pt x="6016077" y="5528642"/>
                </a:cubicBezTo>
                <a:cubicBezTo>
                  <a:pt x="6017142" y="5530608"/>
                  <a:pt x="6008544" y="5532493"/>
                  <a:pt x="6004389" y="5531206"/>
                </a:cubicBezTo>
                <a:cubicBezTo>
                  <a:pt x="5932347" y="5531241"/>
                  <a:pt x="5981006" y="5545600"/>
                  <a:pt x="5933945" y="5538840"/>
                </a:cubicBezTo>
                <a:cubicBezTo>
                  <a:pt x="5905303" y="5539379"/>
                  <a:pt x="5918093" y="5561978"/>
                  <a:pt x="5883936" y="5553807"/>
                </a:cubicBezTo>
                <a:cubicBezTo>
                  <a:pt x="5850054" y="5556990"/>
                  <a:pt x="5832962" y="5567338"/>
                  <a:pt x="5798331" y="5564248"/>
                </a:cubicBezTo>
                <a:cubicBezTo>
                  <a:pt x="5766627" y="5567265"/>
                  <a:pt x="5741097" y="5573248"/>
                  <a:pt x="5712738" y="5573120"/>
                </a:cubicBezTo>
                <a:cubicBezTo>
                  <a:pt x="5703372" y="5576849"/>
                  <a:pt x="5693695" y="5578874"/>
                  <a:pt x="5681342" y="5575621"/>
                </a:cubicBezTo>
                <a:lnTo>
                  <a:pt x="5627167" y="5583215"/>
                </a:lnTo>
                <a:cubicBezTo>
                  <a:pt x="5612183" y="5597917"/>
                  <a:pt x="5611727" y="5586689"/>
                  <a:pt x="5591414" y="5587695"/>
                </a:cubicBezTo>
                <a:cubicBezTo>
                  <a:pt x="5574616" y="5587612"/>
                  <a:pt x="5598133" y="5579413"/>
                  <a:pt x="5583028" y="5580877"/>
                </a:cubicBezTo>
                <a:cubicBezTo>
                  <a:pt x="5569804" y="5586020"/>
                  <a:pt x="5562718" y="5576982"/>
                  <a:pt x="5549426" y="5582858"/>
                </a:cubicBezTo>
                <a:cubicBezTo>
                  <a:pt x="5559299" y="5589013"/>
                  <a:pt x="5515978" y="5586206"/>
                  <a:pt x="5519999" y="5592246"/>
                </a:cubicBezTo>
                <a:cubicBezTo>
                  <a:pt x="5498728" y="5585844"/>
                  <a:pt x="5500813" y="5597206"/>
                  <a:pt x="5480028" y="5597282"/>
                </a:cubicBezTo>
                <a:cubicBezTo>
                  <a:pt x="5468519" y="5595356"/>
                  <a:pt x="5461753" y="5595717"/>
                  <a:pt x="5456175" y="5600371"/>
                </a:cubicBezTo>
                <a:cubicBezTo>
                  <a:pt x="5402444" y="5590675"/>
                  <a:pt x="5431269" y="5603179"/>
                  <a:pt x="5388463" y="5602638"/>
                </a:cubicBezTo>
                <a:cubicBezTo>
                  <a:pt x="5350589" y="5601042"/>
                  <a:pt x="5310318" y="5602266"/>
                  <a:pt x="5265898" y="5591830"/>
                </a:cubicBezTo>
                <a:cubicBezTo>
                  <a:pt x="5256434" y="5588423"/>
                  <a:pt x="5240914" y="5588853"/>
                  <a:pt x="5231231" y="5592790"/>
                </a:cubicBezTo>
                <a:cubicBezTo>
                  <a:pt x="5229565" y="5593467"/>
                  <a:pt x="5228139" y="5594226"/>
                  <a:pt x="5226996" y="5595040"/>
                </a:cubicBezTo>
                <a:cubicBezTo>
                  <a:pt x="5199121" y="5587151"/>
                  <a:pt x="5190547" y="5594087"/>
                  <a:pt x="5175988" y="5588131"/>
                </a:cubicBezTo>
                <a:cubicBezTo>
                  <a:pt x="5141664" y="5589465"/>
                  <a:pt x="5120774" y="5599921"/>
                  <a:pt x="5107470" y="5594771"/>
                </a:cubicBezTo>
                <a:cubicBezTo>
                  <a:pt x="5082783" y="5597686"/>
                  <a:pt x="5044558" y="5603218"/>
                  <a:pt x="5027868" y="5605624"/>
                </a:cubicBezTo>
                <a:cubicBezTo>
                  <a:pt x="5023394" y="5609716"/>
                  <a:pt x="5015008" y="5608373"/>
                  <a:pt x="5007324" y="5609209"/>
                </a:cubicBezTo>
                <a:cubicBezTo>
                  <a:pt x="4999584" y="5613033"/>
                  <a:pt x="4963661" y="5613313"/>
                  <a:pt x="4952559" y="5611402"/>
                </a:cubicBezTo>
                <a:lnTo>
                  <a:pt x="4826081" y="5616191"/>
                </a:lnTo>
                <a:lnTo>
                  <a:pt x="4823501" y="5619174"/>
                </a:lnTo>
                <a:lnTo>
                  <a:pt x="4813093" y="5620026"/>
                </a:lnTo>
                <a:lnTo>
                  <a:pt x="4810563" y="5620787"/>
                </a:lnTo>
                <a:cubicBezTo>
                  <a:pt x="4805739" y="5622253"/>
                  <a:pt x="4800910" y="5623620"/>
                  <a:pt x="4795818" y="5624618"/>
                </a:cubicBezTo>
                <a:cubicBezTo>
                  <a:pt x="4792594" y="5611984"/>
                  <a:pt x="4751975" y="5631029"/>
                  <a:pt x="4758404" y="5619510"/>
                </a:cubicBezTo>
                <a:cubicBezTo>
                  <a:pt x="4729867" y="5622800"/>
                  <a:pt x="4743470" y="5610974"/>
                  <a:pt x="4717254" y="5624155"/>
                </a:cubicBezTo>
                <a:cubicBezTo>
                  <a:pt x="4665606" y="5620882"/>
                  <a:pt x="4638526" y="5634254"/>
                  <a:pt x="4591958" y="5624710"/>
                </a:cubicBezTo>
                <a:cubicBezTo>
                  <a:pt x="4600998" y="5629613"/>
                  <a:pt x="4491255" y="5629123"/>
                  <a:pt x="4476215" y="5628210"/>
                </a:cubicBezTo>
                <a:lnTo>
                  <a:pt x="4425193" y="5627414"/>
                </a:lnTo>
                <a:lnTo>
                  <a:pt x="4383866" y="5626546"/>
                </a:lnTo>
                <a:lnTo>
                  <a:pt x="4385596" y="5634646"/>
                </a:lnTo>
                <a:cubicBezTo>
                  <a:pt x="4373497" y="5634009"/>
                  <a:pt x="4366105" y="5636763"/>
                  <a:pt x="4360864" y="5641173"/>
                </a:cubicBezTo>
                <a:lnTo>
                  <a:pt x="4328321" y="5626332"/>
                </a:lnTo>
                <a:lnTo>
                  <a:pt x="4309842" y="5626471"/>
                </a:lnTo>
                <a:lnTo>
                  <a:pt x="4277424" y="5631598"/>
                </a:lnTo>
                <a:lnTo>
                  <a:pt x="4266627" y="5633969"/>
                </a:lnTo>
                <a:lnTo>
                  <a:pt x="4185525" y="5617508"/>
                </a:lnTo>
                <a:lnTo>
                  <a:pt x="4177617" y="5610903"/>
                </a:lnTo>
                <a:cubicBezTo>
                  <a:pt x="4169135" y="5606836"/>
                  <a:pt x="4157063" y="5604954"/>
                  <a:pt x="4136948" y="5608031"/>
                </a:cubicBezTo>
                <a:lnTo>
                  <a:pt x="4132323" y="5609784"/>
                </a:lnTo>
                <a:lnTo>
                  <a:pt x="4098620" y="5599672"/>
                </a:lnTo>
                <a:cubicBezTo>
                  <a:pt x="4087744" y="5595070"/>
                  <a:pt x="3971360" y="5589278"/>
                  <a:pt x="3963475" y="5581841"/>
                </a:cubicBezTo>
                <a:cubicBezTo>
                  <a:pt x="3836034" y="5600252"/>
                  <a:pt x="3827261" y="5567580"/>
                  <a:pt x="3703613" y="5572482"/>
                </a:cubicBezTo>
                <a:cubicBezTo>
                  <a:pt x="3596526" y="5522697"/>
                  <a:pt x="3528981" y="5553020"/>
                  <a:pt x="3432987" y="5545768"/>
                </a:cubicBezTo>
                <a:cubicBezTo>
                  <a:pt x="3341557" y="5540666"/>
                  <a:pt x="3299222" y="5556776"/>
                  <a:pt x="3176381" y="5556110"/>
                </a:cubicBezTo>
                <a:cubicBezTo>
                  <a:pt x="3046225" y="5545252"/>
                  <a:pt x="2856562" y="5551022"/>
                  <a:pt x="2710156" y="5527517"/>
                </a:cubicBezTo>
                <a:cubicBezTo>
                  <a:pt x="2595124" y="5519951"/>
                  <a:pt x="2594726" y="5525545"/>
                  <a:pt x="2550206" y="5524958"/>
                </a:cubicBezTo>
                <a:cubicBezTo>
                  <a:pt x="2535402" y="5528183"/>
                  <a:pt x="2457214" y="5518753"/>
                  <a:pt x="2443041" y="5523990"/>
                </a:cubicBezTo>
                <a:lnTo>
                  <a:pt x="2435613" y="5526704"/>
                </a:lnTo>
                <a:lnTo>
                  <a:pt x="2405682" y="5528307"/>
                </a:lnTo>
                <a:lnTo>
                  <a:pt x="2397487" y="5540337"/>
                </a:lnTo>
                <a:lnTo>
                  <a:pt x="2297454" y="5550765"/>
                </a:lnTo>
                <a:cubicBezTo>
                  <a:pt x="2230952" y="5521480"/>
                  <a:pt x="2174171" y="5556417"/>
                  <a:pt x="2056700" y="5555489"/>
                </a:cubicBezTo>
                <a:cubicBezTo>
                  <a:pt x="2025568" y="5545373"/>
                  <a:pt x="1901680" y="5520750"/>
                  <a:pt x="1878530" y="5535330"/>
                </a:cubicBezTo>
                <a:lnTo>
                  <a:pt x="1859292" y="5535461"/>
                </a:lnTo>
                <a:lnTo>
                  <a:pt x="1835626" y="5533793"/>
                </a:lnTo>
                <a:cubicBezTo>
                  <a:pt x="1823131" y="5534628"/>
                  <a:pt x="1810151" y="5536942"/>
                  <a:pt x="1798939" y="5540285"/>
                </a:cubicBezTo>
                <a:lnTo>
                  <a:pt x="1779046" y="5549949"/>
                </a:lnTo>
                <a:lnTo>
                  <a:pt x="1772421" y="5549018"/>
                </a:lnTo>
                <a:lnTo>
                  <a:pt x="1772052" y="5545689"/>
                </a:lnTo>
                <a:cubicBezTo>
                  <a:pt x="1758274" y="5534165"/>
                  <a:pt x="1670822" y="5556887"/>
                  <a:pt x="1711543" y="5534558"/>
                </a:cubicBezTo>
                <a:cubicBezTo>
                  <a:pt x="1696140" y="5533324"/>
                  <a:pt x="1670188" y="5488258"/>
                  <a:pt x="1631462" y="5491807"/>
                </a:cubicBezTo>
                <a:cubicBezTo>
                  <a:pt x="1579148" y="5498877"/>
                  <a:pt x="1591754" y="5486800"/>
                  <a:pt x="1538763" y="5482781"/>
                </a:cubicBezTo>
                <a:cubicBezTo>
                  <a:pt x="1522078" y="5456666"/>
                  <a:pt x="1527306" y="5478305"/>
                  <a:pt x="1501533" y="5467817"/>
                </a:cubicBezTo>
                <a:cubicBezTo>
                  <a:pt x="1499922" y="5487659"/>
                  <a:pt x="1473126" y="5449434"/>
                  <a:pt x="1461266" y="5469343"/>
                </a:cubicBezTo>
                <a:cubicBezTo>
                  <a:pt x="1456951" y="5466804"/>
                  <a:pt x="1453146" y="5463716"/>
                  <a:pt x="1449415" y="5460467"/>
                </a:cubicBezTo>
                <a:lnTo>
                  <a:pt x="1447454" y="5458776"/>
                </a:lnTo>
                <a:lnTo>
                  <a:pt x="1437814" y="5455515"/>
                </a:lnTo>
                <a:lnTo>
                  <a:pt x="1437334" y="5450209"/>
                </a:lnTo>
                <a:lnTo>
                  <a:pt x="1424429" y="5442157"/>
                </a:lnTo>
                <a:cubicBezTo>
                  <a:pt x="1419251" y="5439819"/>
                  <a:pt x="1413273" y="5438098"/>
                  <a:pt x="1406063" y="5437380"/>
                </a:cubicBezTo>
                <a:cubicBezTo>
                  <a:pt x="1378526" y="5442640"/>
                  <a:pt x="1350821" y="5412037"/>
                  <a:pt x="1316379" y="5419601"/>
                </a:cubicBezTo>
                <a:cubicBezTo>
                  <a:pt x="1304160" y="5420695"/>
                  <a:pt x="1269061" y="5413755"/>
                  <a:pt x="1264090" y="5406153"/>
                </a:cubicBezTo>
                <a:cubicBezTo>
                  <a:pt x="1257115" y="5403410"/>
                  <a:pt x="1247955" y="5404075"/>
                  <a:pt x="1246374" y="5396631"/>
                </a:cubicBezTo>
                <a:cubicBezTo>
                  <a:pt x="1242951" y="5387390"/>
                  <a:pt x="1213970" y="5395299"/>
                  <a:pt x="1220190" y="5386301"/>
                </a:cubicBezTo>
                <a:cubicBezTo>
                  <a:pt x="1199695" y="5391599"/>
                  <a:pt x="1189803" y="5371737"/>
                  <a:pt x="1175643" y="5364651"/>
                </a:cubicBezTo>
                <a:cubicBezTo>
                  <a:pt x="1167337" y="5367627"/>
                  <a:pt x="1159852" y="5363931"/>
                  <a:pt x="1150342" y="5358447"/>
                </a:cubicBezTo>
                <a:lnTo>
                  <a:pt x="1112024" y="5345786"/>
                </a:lnTo>
                <a:lnTo>
                  <a:pt x="1100870" y="5343651"/>
                </a:lnTo>
                <a:lnTo>
                  <a:pt x="1096383" y="5343015"/>
                </a:lnTo>
                <a:lnTo>
                  <a:pt x="1058039" y="5343504"/>
                </a:lnTo>
                <a:cubicBezTo>
                  <a:pt x="1057478" y="5341976"/>
                  <a:pt x="1056597" y="5340487"/>
                  <a:pt x="1055426" y="5339088"/>
                </a:cubicBezTo>
                <a:lnTo>
                  <a:pt x="1044738" y="5333063"/>
                </a:lnTo>
                <a:lnTo>
                  <a:pt x="1033909" y="5335680"/>
                </a:lnTo>
                <a:cubicBezTo>
                  <a:pt x="1035046" y="5328129"/>
                  <a:pt x="1022289" y="5334344"/>
                  <a:pt x="1012649" y="5334541"/>
                </a:cubicBezTo>
                <a:lnTo>
                  <a:pt x="1007115" y="5332775"/>
                </a:lnTo>
                <a:lnTo>
                  <a:pt x="987447" y="5346462"/>
                </a:lnTo>
                <a:cubicBezTo>
                  <a:pt x="976074" y="5346779"/>
                  <a:pt x="963827" y="5334768"/>
                  <a:pt x="953418" y="5333901"/>
                </a:cubicBezTo>
                <a:lnTo>
                  <a:pt x="916854" y="5329435"/>
                </a:lnTo>
                <a:lnTo>
                  <a:pt x="905651" y="5332114"/>
                </a:lnTo>
                <a:cubicBezTo>
                  <a:pt x="881256" y="5332755"/>
                  <a:pt x="855727" y="5330820"/>
                  <a:pt x="838405" y="5339470"/>
                </a:cubicBezTo>
                <a:cubicBezTo>
                  <a:pt x="831364" y="5340489"/>
                  <a:pt x="823548" y="5331589"/>
                  <a:pt x="817627" y="5330580"/>
                </a:cubicBezTo>
                <a:lnTo>
                  <a:pt x="801817" y="5325937"/>
                </a:lnTo>
                <a:lnTo>
                  <a:pt x="798857" y="5320979"/>
                </a:lnTo>
                <a:lnTo>
                  <a:pt x="788354" y="5320143"/>
                </a:lnTo>
                <a:lnTo>
                  <a:pt x="785726" y="5318989"/>
                </a:lnTo>
                <a:cubicBezTo>
                  <a:pt x="780721" y="5316767"/>
                  <a:pt x="775719" y="5314716"/>
                  <a:pt x="770507" y="5313309"/>
                </a:cubicBezTo>
                <a:cubicBezTo>
                  <a:pt x="768924" y="5335137"/>
                  <a:pt x="725899" y="5304945"/>
                  <a:pt x="733810" y="5324286"/>
                </a:cubicBezTo>
                <a:cubicBezTo>
                  <a:pt x="704886" y="5320356"/>
                  <a:pt x="720003" y="5339795"/>
                  <a:pt x="692117" y="5318786"/>
                </a:cubicBezTo>
                <a:cubicBezTo>
                  <a:pt x="640968" y="5327470"/>
                  <a:pt x="620209" y="5334772"/>
                  <a:pt x="574943" y="5327578"/>
                </a:cubicBezTo>
                <a:cubicBezTo>
                  <a:pt x="533141" y="5325624"/>
                  <a:pt x="480989" y="5305543"/>
                  <a:pt x="441302" y="5307062"/>
                </a:cubicBezTo>
                <a:cubicBezTo>
                  <a:pt x="381194" y="5308098"/>
                  <a:pt x="355572" y="5361507"/>
                  <a:pt x="336819" y="5336690"/>
                </a:cubicBezTo>
                <a:cubicBezTo>
                  <a:pt x="308424" y="5343088"/>
                  <a:pt x="294704" y="5344301"/>
                  <a:pt x="270932" y="5345451"/>
                </a:cubicBezTo>
                <a:lnTo>
                  <a:pt x="194189" y="5343588"/>
                </a:lnTo>
                <a:lnTo>
                  <a:pt x="192552" y="5342845"/>
                </a:lnTo>
                <a:cubicBezTo>
                  <a:pt x="185478" y="5341467"/>
                  <a:pt x="181262" y="5342160"/>
                  <a:pt x="178320" y="5343766"/>
                </a:cubicBezTo>
                <a:lnTo>
                  <a:pt x="175596" y="5346411"/>
                </a:lnTo>
                <a:lnTo>
                  <a:pt x="147287" y="5352625"/>
                </a:lnTo>
                <a:lnTo>
                  <a:pt x="114847" y="5355844"/>
                </a:lnTo>
                <a:lnTo>
                  <a:pt x="114306" y="5354983"/>
                </a:lnTo>
                <a:cubicBezTo>
                  <a:pt x="110042" y="5353823"/>
                  <a:pt x="100016" y="5353058"/>
                  <a:pt x="89264" y="5348886"/>
                </a:cubicBezTo>
                <a:cubicBezTo>
                  <a:pt x="93123" y="5327937"/>
                  <a:pt x="57863" y="5341064"/>
                  <a:pt x="49794" y="5329950"/>
                </a:cubicBezTo>
                <a:cubicBezTo>
                  <a:pt x="40251" y="5331715"/>
                  <a:pt x="30226" y="5333199"/>
                  <a:pt x="19924" y="5334282"/>
                </a:cubicBezTo>
                <a:lnTo>
                  <a:pt x="13819" y="5334653"/>
                </a:lnTo>
                <a:lnTo>
                  <a:pt x="13657" y="5334455"/>
                </a:lnTo>
                <a:cubicBezTo>
                  <a:pt x="12246" y="5334096"/>
                  <a:pt x="10207" y="5334053"/>
                  <a:pt x="7139" y="5334438"/>
                </a:cubicBezTo>
                <a:lnTo>
                  <a:pt x="2684" y="5335333"/>
                </a:lnTo>
                <a:lnTo>
                  <a:pt x="0" y="5335496"/>
                </a:lnTo>
                <a:lnTo>
                  <a:pt x="0" y="10592"/>
                </a:lnTo>
                <a:lnTo>
                  <a:pt x="11243827"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48E4879-0A5F-CD04-7A21-78026ACDB0D8}"/>
              </a:ext>
            </a:extLst>
          </p:cNvPr>
          <p:cNvSpPr>
            <a:spLocks noGrp="1"/>
          </p:cNvSpPr>
          <p:nvPr>
            <p:ph type="title"/>
          </p:nvPr>
        </p:nvSpPr>
        <p:spPr>
          <a:xfrm>
            <a:off x="1511497" y="860143"/>
            <a:ext cx="8924392" cy="933486"/>
          </a:xfrm>
        </p:spPr>
        <p:txBody>
          <a:bodyPr>
            <a:normAutofit/>
          </a:bodyPr>
          <a:lstStyle/>
          <a:p>
            <a:pPr algn="ctr"/>
            <a:r>
              <a:rPr lang="en-US" dirty="0" err="1"/>
              <a:t>Prinsip</a:t>
            </a:r>
            <a:r>
              <a:rPr lang="en-US" dirty="0"/>
              <a:t> </a:t>
            </a:r>
            <a:r>
              <a:rPr lang="en-US" dirty="0" err="1"/>
              <a:t>Mogok</a:t>
            </a:r>
            <a:r>
              <a:rPr lang="en-US" dirty="0"/>
              <a:t> </a:t>
            </a:r>
            <a:r>
              <a:rPr lang="en-US" dirty="0" err="1"/>
              <a:t>Kerja</a:t>
            </a:r>
            <a:r>
              <a:rPr lang="en-US" dirty="0"/>
              <a:t> di Indonesia</a:t>
            </a:r>
          </a:p>
        </p:txBody>
      </p:sp>
      <p:sp>
        <p:nvSpPr>
          <p:cNvPr id="12" name="Rectangle 6">
            <a:extLst>
              <a:ext uri="{FF2B5EF4-FFF2-40B4-BE49-F238E27FC236}">
                <a16:creationId xmlns:a16="http://schemas.microsoft.com/office/drawing/2014/main" id="{16A12243-4887-4E89-8347-1146AE5D14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0000">
            <a:off x="5418161" y="351736"/>
            <a:ext cx="1352113" cy="407805"/>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5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919C633-F763-3260-44C8-E5157ED066C2}"/>
              </a:ext>
            </a:extLst>
          </p:cNvPr>
          <p:cNvSpPr>
            <a:spLocks noGrp="1"/>
          </p:cNvSpPr>
          <p:nvPr>
            <p:ph idx="1"/>
          </p:nvPr>
        </p:nvSpPr>
        <p:spPr>
          <a:xfrm>
            <a:off x="1188720" y="1870761"/>
            <a:ext cx="10359812" cy="3798519"/>
          </a:xfrm>
        </p:spPr>
        <p:txBody>
          <a:bodyPr>
            <a:normAutofit fontScale="92500" lnSpcReduction="20000"/>
          </a:bodyPr>
          <a:lstStyle/>
          <a:p>
            <a:r>
              <a:rPr lang="en-US" sz="2400" dirty="0" err="1">
                <a:latin typeface="Abadi" panose="020B0604020104020204" pitchFamily="34" charset="0"/>
              </a:rPr>
              <a:t>Mogok</a:t>
            </a:r>
            <a:r>
              <a:rPr lang="en-US" sz="2400" dirty="0">
                <a:latin typeface="Abadi" panose="020B0604020104020204" pitchFamily="34" charset="0"/>
              </a:rPr>
              <a:t> </a:t>
            </a:r>
            <a:r>
              <a:rPr lang="en-US" sz="2400" dirty="0" err="1">
                <a:latin typeface="Abadi" panose="020B0604020104020204" pitchFamily="34" charset="0"/>
              </a:rPr>
              <a:t>kerja</a:t>
            </a:r>
            <a:r>
              <a:rPr lang="en-US" sz="2400" dirty="0">
                <a:latin typeface="Abadi" panose="020B0604020104020204" pitchFamily="34" charset="0"/>
              </a:rPr>
              <a:t> </a:t>
            </a:r>
            <a:r>
              <a:rPr lang="en-US" sz="2400" dirty="0" err="1">
                <a:latin typeface="Abadi" panose="020B0604020104020204" pitchFamily="34" charset="0"/>
              </a:rPr>
              <a:t>adalah</a:t>
            </a:r>
            <a:r>
              <a:rPr lang="en-US" sz="2400" dirty="0">
                <a:latin typeface="Abadi" panose="020B0604020104020204" pitchFamily="34" charset="0"/>
              </a:rPr>
              <a:t> Tindakan yang </a:t>
            </a:r>
            <a:r>
              <a:rPr lang="en-US" sz="2400" dirty="0" err="1">
                <a:latin typeface="Abadi" panose="020B0604020104020204" pitchFamily="34" charset="0"/>
              </a:rPr>
              <a:t>direncanakan</a:t>
            </a:r>
            <a:r>
              <a:rPr lang="en-US" sz="2400" dirty="0">
                <a:latin typeface="Abadi" panose="020B0604020104020204" pitchFamily="34" charset="0"/>
              </a:rPr>
              <a:t> dan </a:t>
            </a:r>
            <a:r>
              <a:rPr lang="en-US" sz="2400" dirty="0" err="1">
                <a:latin typeface="Abadi" panose="020B0604020104020204" pitchFamily="34" charset="0"/>
              </a:rPr>
              <a:t>dilaksanakan</a:t>
            </a:r>
            <a:r>
              <a:rPr lang="en-US" sz="2400" dirty="0">
                <a:latin typeface="Abadi" panose="020B0604020104020204" pitchFamily="34" charset="0"/>
              </a:rPr>
              <a:t> </a:t>
            </a:r>
            <a:r>
              <a:rPr lang="en-US" sz="2400" dirty="0" err="1">
                <a:latin typeface="Abadi" panose="020B0604020104020204" pitchFamily="34" charset="0"/>
              </a:rPr>
              <a:t>secara</a:t>
            </a:r>
            <a:r>
              <a:rPr lang="en-US" sz="2400" dirty="0">
                <a:latin typeface="Abadi" panose="020B0604020104020204" pitchFamily="34" charset="0"/>
              </a:rPr>
              <a:t> </a:t>
            </a:r>
            <a:r>
              <a:rPr lang="en-US" sz="2400" dirty="0" err="1">
                <a:latin typeface="Abadi" panose="020B0604020104020204" pitchFamily="34" charset="0"/>
              </a:rPr>
              <a:t>bersama-sama</a:t>
            </a:r>
            <a:r>
              <a:rPr lang="en-US" sz="2400" dirty="0">
                <a:latin typeface="Abadi" panose="020B0604020104020204" pitchFamily="34" charset="0"/>
              </a:rPr>
              <a:t> dan </a:t>
            </a:r>
            <a:r>
              <a:rPr lang="en-US" sz="2400" dirty="0" err="1">
                <a:latin typeface="Abadi" panose="020B0604020104020204" pitchFamily="34" charset="0"/>
              </a:rPr>
              <a:t>atau</a:t>
            </a:r>
            <a:r>
              <a:rPr lang="en-US" sz="2400" dirty="0">
                <a:latin typeface="Abadi" panose="020B0604020104020204" pitchFamily="34" charset="0"/>
              </a:rPr>
              <a:t> oleh </a:t>
            </a:r>
            <a:r>
              <a:rPr lang="en-US" sz="2400" dirty="0" err="1">
                <a:latin typeface="Abadi" panose="020B0604020104020204" pitchFamily="34" charset="0"/>
              </a:rPr>
              <a:t>serikat</a:t>
            </a:r>
            <a:r>
              <a:rPr lang="en-US" sz="2400" dirty="0">
                <a:latin typeface="Abadi" panose="020B0604020104020204" pitchFamily="34" charset="0"/>
              </a:rPr>
              <a:t> </a:t>
            </a:r>
            <a:r>
              <a:rPr lang="en-US" sz="2400" dirty="0" err="1">
                <a:latin typeface="Abadi" panose="020B0604020104020204" pitchFamily="34" charset="0"/>
              </a:rPr>
              <a:t>pekerja</a:t>
            </a:r>
            <a:r>
              <a:rPr lang="en-US" sz="2400" dirty="0">
                <a:latin typeface="Abadi" panose="020B0604020104020204" pitchFamily="34" charset="0"/>
              </a:rPr>
              <a:t> </a:t>
            </a:r>
            <a:r>
              <a:rPr lang="en-US" sz="2400" dirty="0" err="1">
                <a:latin typeface="Abadi" panose="020B0604020104020204" pitchFamily="34" charset="0"/>
              </a:rPr>
              <a:t>untuk</a:t>
            </a:r>
            <a:r>
              <a:rPr lang="en-US" sz="2400" dirty="0">
                <a:latin typeface="Abadi" panose="020B0604020104020204" pitchFamily="34" charset="0"/>
              </a:rPr>
              <a:t> </a:t>
            </a:r>
            <a:r>
              <a:rPr lang="en-US" sz="2400" dirty="0" err="1">
                <a:latin typeface="Abadi" panose="020B0604020104020204" pitchFamily="34" charset="0"/>
              </a:rPr>
              <a:t>menghentikan</a:t>
            </a:r>
            <a:r>
              <a:rPr lang="en-US" sz="2400" dirty="0">
                <a:latin typeface="Abadi" panose="020B0604020104020204" pitchFamily="34" charset="0"/>
              </a:rPr>
              <a:t> </a:t>
            </a:r>
            <a:r>
              <a:rPr lang="en-US" sz="2400" dirty="0" err="1">
                <a:latin typeface="Abadi" panose="020B0604020104020204" pitchFamily="34" charset="0"/>
              </a:rPr>
              <a:t>atau</a:t>
            </a:r>
            <a:r>
              <a:rPr lang="en-US" sz="2400" dirty="0">
                <a:latin typeface="Abadi" panose="020B0604020104020204" pitchFamily="34" charset="0"/>
              </a:rPr>
              <a:t> </a:t>
            </a:r>
            <a:r>
              <a:rPr lang="en-US" sz="2400" dirty="0" err="1">
                <a:latin typeface="Abadi" panose="020B0604020104020204" pitchFamily="34" charset="0"/>
              </a:rPr>
              <a:t>memperlambat</a:t>
            </a:r>
            <a:r>
              <a:rPr lang="en-US" sz="2400" dirty="0">
                <a:latin typeface="Abadi" panose="020B0604020104020204" pitchFamily="34" charset="0"/>
              </a:rPr>
              <a:t> </a:t>
            </a:r>
            <a:r>
              <a:rPr lang="en-US" sz="2400" dirty="0" err="1">
                <a:latin typeface="Abadi" panose="020B0604020104020204" pitchFamily="34" charset="0"/>
              </a:rPr>
              <a:t>pekerjaan</a:t>
            </a:r>
            <a:r>
              <a:rPr lang="en-US" sz="2400" dirty="0">
                <a:latin typeface="Abadi" panose="020B0604020104020204" pitchFamily="34" charset="0"/>
              </a:rPr>
              <a:t>. </a:t>
            </a:r>
            <a:r>
              <a:rPr lang="en-US" sz="2400" dirty="0">
                <a:solidFill>
                  <a:srgbClr val="FF0000"/>
                </a:solidFill>
                <a:latin typeface="Abadi" panose="020B0604020104020204" pitchFamily="34" charset="0"/>
              </a:rPr>
              <a:t>(</a:t>
            </a:r>
            <a:r>
              <a:rPr lang="en-US" sz="2400" dirty="0" err="1">
                <a:solidFill>
                  <a:srgbClr val="FF0000"/>
                </a:solidFill>
                <a:latin typeface="Abadi" panose="020B0604020104020204" pitchFamily="34" charset="0"/>
              </a:rPr>
              <a:t>Pasal</a:t>
            </a:r>
            <a:r>
              <a:rPr lang="en-US" sz="2400" dirty="0">
                <a:solidFill>
                  <a:srgbClr val="FF0000"/>
                </a:solidFill>
                <a:latin typeface="Abadi" panose="020B0604020104020204" pitchFamily="34" charset="0"/>
              </a:rPr>
              <a:t> 1 </a:t>
            </a:r>
            <a:r>
              <a:rPr lang="en-US" sz="2400" dirty="0" err="1">
                <a:solidFill>
                  <a:srgbClr val="FF0000"/>
                </a:solidFill>
                <a:latin typeface="Abadi" panose="020B0604020104020204" pitchFamily="34" charset="0"/>
              </a:rPr>
              <a:t>angka</a:t>
            </a:r>
            <a:r>
              <a:rPr lang="en-US" sz="2400" dirty="0">
                <a:solidFill>
                  <a:srgbClr val="FF0000"/>
                </a:solidFill>
                <a:latin typeface="Abadi" panose="020B0604020104020204" pitchFamily="34" charset="0"/>
              </a:rPr>
              <a:t> 23 UU 13/2003 UU </a:t>
            </a:r>
            <a:r>
              <a:rPr lang="en-US" sz="2400" dirty="0" err="1">
                <a:solidFill>
                  <a:srgbClr val="FF0000"/>
                </a:solidFill>
                <a:latin typeface="Abadi" panose="020B0604020104020204" pitchFamily="34" charset="0"/>
              </a:rPr>
              <a:t>Ketenagakerjaan</a:t>
            </a:r>
            <a:r>
              <a:rPr lang="en-US" sz="2400" dirty="0">
                <a:solidFill>
                  <a:srgbClr val="FF0000"/>
                </a:solidFill>
                <a:latin typeface="Abadi" panose="020B0604020104020204" pitchFamily="34" charset="0"/>
              </a:rPr>
              <a:t>)</a:t>
            </a:r>
          </a:p>
          <a:p>
            <a:r>
              <a:rPr lang="en-US" sz="2400" dirty="0" err="1">
                <a:latin typeface="Abadi" panose="020B0604020104020204" pitchFamily="34" charset="0"/>
              </a:rPr>
              <a:t>Mogok</a:t>
            </a:r>
            <a:r>
              <a:rPr lang="en-US" sz="2400" dirty="0">
                <a:latin typeface="Abadi" panose="020B0604020104020204" pitchFamily="34" charset="0"/>
              </a:rPr>
              <a:t> </a:t>
            </a:r>
            <a:r>
              <a:rPr lang="en-US" sz="2400" dirty="0" err="1">
                <a:latin typeface="Abadi" panose="020B0604020104020204" pitchFamily="34" charset="0"/>
              </a:rPr>
              <a:t>kerja</a:t>
            </a:r>
            <a:r>
              <a:rPr lang="en-US" sz="2400" dirty="0">
                <a:latin typeface="Abadi" panose="020B0604020104020204" pitchFamily="34" charset="0"/>
              </a:rPr>
              <a:t>: </a:t>
            </a:r>
            <a:r>
              <a:rPr lang="en-US" sz="2400" dirty="0" err="1">
                <a:latin typeface="Abadi" panose="020B0604020104020204" pitchFamily="34" charset="0"/>
              </a:rPr>
              <a:t>hak</a:t>
            </a:r>
            <a:r>
              <a:rPr lang="en-US" sz="2400" dirty="0">
                <a:latin typeface="Abadi" panose="020B0604020104020204" pitchFamily="34" charset="0"/>
              </a:rPr>
              <a:t> </a:t>
            </a:r>
            <a:r>
              <a:rPr lang="en-US" sz="2400" dirty="0" err="1">
                <a:latin typeface="Abadi" panose="020B0604020104020204" pitchFamily="34" charset="0"/>
              </a:rPr>
              <a:t>dasar</a:t>
            </a:r>
            <a:r>
              <a:rPr lang="en-US" sz="2400" dirty="0">
                <a:latin typeface="Abadi" panose="020B0604020104020204" pitchFamily="34" charset="0"/>
              </a:rPr>
              <a:t> </a:t>
            </a:r>
            <a:r>
              <a:rPr lang="en-US" sz="2400" dirty="0" err="1">
                <a:latin typeface="Abadi" panose="020B0604020104020204" pitchFamily="34" charset="0"/>
              </a:rPr>
              <a:t>pekerja</a:t>
            </a:r>
            <a:r>
              <a:rPr lang="en-US" sz="2400" dirty="0">
                <a:latin typeface="Abadi" panose="020B0604020104020204" pitchFamily="34" charset="0"/>
              </a:rPr>
              <a:t> dan </a:t>
            </a:r>
            <a:r>
              <a:rPr lang="en-US" sz="2400" dirty="0" err="1">
                <a:latin typeface="Abadi" panose="020B0604020104020204" pitchFamily="34" charset="0"/>
              </a:rPr>
              <a:t>serikat</a:t>
            </a:r>
            <a:r>
              <a:rPr lang="en-US" sz="2400" dirty="0">
                <a:latin typeface="Abadi" panose="020B0604020104020204" pitchFamily="34" charset="0"/>
              </a:rPr>
              <a:t> </a:t>
            </a:r>
            <a:r>
              <a:rPr lang="en-US" sz="2400" dirty="0" err="1">
                <a:latin typeface="Abadi" panose="020B0604020104020204" pitchFamily="34" charset="0"/>
              </a:rPr>
              <a:t>pekerja</a:t>
            </a:r>
            <a:r>
              <a:rPr lang="en-US" sz="2400" dirty="0">
                <a:latin typeface="Abadi" panose="020B0604020104020204" pitchFamily="34" charset="0"/>
              </a:rPr>
              <a:t> </a:t>
            </a:r>
            <a:r>
              <a:rPr lang="en-US" sz="2400" dirty="0" err="1">
                <a:latin typeface="Abadi" panose="020B0604020104020204" pitchFamily="34" charset="0"/>
              </a:rPr>
              <a:t>dilakukan</a:t>
            </a:r>
            <a:r>
              <a:rPr lang="en-US" sz="2400" dirty="0">
                <a:latin typeface="Abadi" panose="020B0604020104020204" pitchFamily="34" charset="0"/>
              </a:rPr>
              <a:t> </a:t>
            </a:r>
            <a:r>
              <a:rPr lang="en-US" sz="2400" dirty="0" err="1">
                <a:latin typeface="Abadi" panose="020B0604020104020204" pitchFamily="34" charset="0"/>
              </a:rPr>
              <a:t>secara</a:t>
            </a:r>
            <a:r>
              <a:rPr lang="en-US" sz="2400" dirty="0">
                <a:latin typeface="Abadi" panose="020B0604020104020204" pitchFamily="34" charset="0"/>
              </a:rPr>
              <a:t> </a:t>
            </a:r>
            <a:r>
              <a:rPr lang="en-US" sz="2400" dirty="0" err="1">
                <a:latin typeface="Abadi" panose="020B0604020104020204" pitchFamily="34" charset="0"/>
              </a:rPr>
              <a:t>sah</a:t>
            </a:r>
            <a:r>
              <a:rPr lang="en-US" sz="2400" dirty="0">
                <a:latin typeface="Abadi" panose="020B0604020104020204" pitchFamily="34" charset="0"/>
              </a:rPr>
              <a:t>, </a:t>
            </a:r>
            <a:r>
              <a:rPr lang="en-US" sz="2400" dirty="0" err="1">
                <a:latin typeface="Abadi" panose="020B0604020104020204" pitchFamily="34" charset="0"/>
              </a:rPr>
              <a:t>tertib</a:t>
            </a:r>
            <a:r>
              <a:rPr lang="en-US" sz="2400" dirty="0">
                <a:latin typeface="Abadi" panose="020B0604020104020204" pitchFamily="34" charset="0"/>
              </a:rPr>
              <a:t>, dan </a:t>
            </a:r>
            <a:r>
              <a:rPr lang="en-US" sz="2400" dirty="0" err="1">
                <a:latin typeface="Abadi" panose="020B0604020104020204" pitchFamily="34" charset="0"/>
              </a:rPr>
              <a:t>damai</a:t>
            </a:r>
            <a:r>
              <a:rPr lang="en-US" sz="2400" dirty="0">
                <a:latin typeface="Abadi" panose="020B0604020104020204" pitchFamily="34" charset="0"/>
              </a:rPr>
              <a:t> </a:t>
            </a:r>
            <a:r>
              <a:rPr lang="en-US" sz="2400" dirty="0" err="1">
                <a:latin typeface="Abadi" panose="020B0604020104020204" pitchFamily="34" charset="0"/>
              </a:rPr>
              <a:t>sebagai</a:t>
            </a:r>
            <a:r>
              <a:rPr lang="en-US" sz="2400" dirty="0">
                <a:latin typeface="Abadi" panose="020B0604020104020204" pitchFamily="34" charset="0"/>
              </a:rPr>
              <a:t> </a:t>
            </a:r>
            <a:r>
              <a:rPr lang="en-US" sz="2400" dirty="0" err="1">
                <a:latin typeface="Abadi" panose="020B0604020104020204" pitchFamily="34" charset="0"/>
              </a:rPr>
              <a:t>akibat</a:t>
            </a:r>
            <a:r>
              <a:rPr lang="en-US" sz="2400" dirty="0">
                <a:latin typeface="Abadi" panose="020B0604020104020204" pitchFamily="34" charset="0"/>
              </a:rPr>
              <a:t> </a:t>
            </a:r>
            <a:r>
              <a:rPr lang="en-US" sz="2400" dirty="0" err="1">
                <a:latin typeface="Abadi" panose="020B0604020104020204" pitchFamily="34" charset="0"/>
              </a:rPr>
              <a:t>gagalnya</a:t>
            </a:r>
            <a:r>
              <a:rPr lang="en-US" sz="2400" dirty="0">
                <a:latin typeface="Abadi" panose="020B0604020104020204" pitchFamily="34" charset="0"/>
              </a:rPr>
              <a:t> </a:t>
            </a:r>
            <a:r>
              <a:rPr lang="en-US" sz="2400" dirty="0" err="1">
                <a:latin typeface="Abadi" panose="020B0604020104020204" pitchFamily="34" charset="0"/>
              </a:rPr>
              <a:t>perundingan</a:t>
            </a:r>
            <a:r>
              <a:rPr lang="en-US" sz="2400" dirty="0">
                <a:latin typeface="Abadi" panose="020B0604020104020204" pitchFamily="34" charset="0"/>
              </a:rPr>
              <a:t>. </a:t>
            </a:r>
            <a:r>
              <a:rPr lang="en-US" sz="2400" dirty="0">
                <a:solidFill>
                  <a:srgbClr val="FF0000"/>
                </a:solidFill>
                <a:latin typeface="Abadi" panose="020B0604020104020204" pitchFamily="34" charset="0"/>
              </a:rPr>
              <a:t>(</a:t>
            </a:r>
            <a:r>
              <a:rPr lang="en-US" sz="2400" dirty="0" err="1">
                <a:solidFill>
                  <a:srgbClr val="FF0000"/>
                </a:solidFill>
                <a:latin typeface="Abadi" panose="020B0604020104020204" pitchFamily="34" charset="0"/>
              </a:rPr>
              <a:t>Penjelasan</a:t>
            </a:r>
            <a:r>
              <a:rPr lang="en-US" sz="2400" dirty="0">
                <a:solidFill>
                  <a:srgbClr val="FF0000"/>
                </a:solidFill>
                <a:latin typeface="Abadi" panose="020B0604020104020204" pitchFamily="34" charset="0"/>
              </a:rPr>
              <a:t> </a:t>
            </a:r>
            <a:r>
              <a:rPr lang="en-US" sz="2400" dirty="0" err="1">
                <a:solidFill>
                  <a:srgbClr val="FF0000"/>
                </a:solidFill>
                <a:latin typeface="Abadi" panose="020B0604020104020204" pitchFamily="34" charset="0"/>
              </a:rPr>
              <a:t>Pasal</a:t>
            </a:r>
            <a:r>
              <a:rPr lang="en-US" sz="2400" dirty="0">
                <a:solidFill>
                  <a:srgbClr val="FF0000"/>
                </a:solidFill>
                <a:latin typeface="Abadi" panose="020B0604020104020204" pitchFamily="34" charset="0"/>
              </a:rPr>
              <a:t> 137 UU </a:t>
            </a:r>
            <a:r>
              <a:rPr lang="en-US" sz="2400" dirty="0" err="1">
                <a:solidFill>
                  <a:srgbClr val="FF0000"/>
                </a:solidFill>
                <a:latin typeface="Abadi" panose="020B0604020104020204" pitchFamily="34" charset="0"/>
              </a:rPr>
              <a:t>Ketenagakerjaan</a:t>
            </a:r>
            <a:r>
              <a:rPr lang="en-US" sz="2400" dirty="0">
                <a:solidFill>
                  <a:srgbClr val="FF0000"/>
                </a:solidFill>
                <a:latin typeface="Abadi" panose="020B0604020104020204" pitchFamily="34" charset="0"/>
              </a:rPr>
              <a:t>)</a:t>
            </a:r>
          </a:p>
          <a:p>
            <a:r>
              <a:rPr lang="en-US" sz="2400" dirty="0">
                <a:latin typeface="Abadi" panose="020B0604020104020204" pitchFamily="34" charset="0"/>
              </a:rPr>
              <a:t>Yang </a:t>
            </a:r>
            <a:r>
              <a:rPr lang="en-US" sz="2400" dirty="0" err="1">
                <a:latin typeface="Abadi" panose="020B0604020104020204" pitchFamily="34" charset="0"/>
              </a:rPr>
              <a:t>dimaksud</a:t>
            </a:r>
            <a:r>
              <a:rPr lang="en-US" sz="2400" dirty="0">
                <a:latin typeface="Abadi" panose="020B0604020104020204" pitchFamily="34" charset="0"/>
              </a:rPr>
              <a:t> </a:t>
            </a:r>
            <a:r>
              <a:rPr lang="en-US" sz="2400" dirty="0" err="1">
                <a:latin typeface="Abadi" panose="020B0604020104020204" pitchFamily="34" charset="0"/>
              </a:rPr>
              <a:t>dengan</a:t>
            </a:r>
            <a:r>
              <a:rPr lang="en-US" sz="2400" dirty="0">
                <a:latin typeface="Abadi" panose="020B0604020104020204" pitchFamily="34" charset="0"/>
              </a:rPr>
              <a:t> </a:t>
            </a:r>
            <a:r>
              <a:rPr lang="en-US" sz="2400" dirty="0" err="1">
                <a:latin typeface="Abadi" panose="020B0604020104020204" pitchFamily="34" charset="0"/>
              </a:rPr>
              <a:t>gagalnya</a:t>
            </a:r>
            <a:r>
              <a:rPr lang="en-US" sz="2400" dirty="0">
                <a:latin typeface="Abadi" panose="020B0604020104020204" pitchFamily="34" charset="0"/>
              </a:rPr>
              <a:t> </a:t>
            </a:r>
            <a:r>
              <a:rPr lang="en-US" sz="2400" dirty="0" err="1">
                <a:latin typeface="Abadi" panose="020B0604020104020204" pitchFamily="34" charset="0"/>
              </a:rPr>
              <a:t>perundingan</a:t>
            </a:r>
            <a:r>
              <a:rPr lang="en-US" sz="2400" dirty="0">
                <a:latin typeface="Abadi" panose="020B0604020104020204" pitchFamily="34" charset="0"/>
              </a:rPr>
              <a:t> </a:t>
            </a:r>
            <a:r>
              <a:rPr lang="en-US" sz="2400" dirty="0" err="1">
                <a:latin typeface="Abadi" panose="020B0604020104020204" pitchFamily="34" charset="0"/>
              </a:rPr>
              <a:t>adalah</a:t>
            </a:r>
            <a:r>
              <a:rPr lang="en-US" sz="2400" dirty="0">
                <a:latin typeface="Abadi" panose="020B0604020104020204" pitchFamily="34" charset="0"/>
              </a:rPr>
              <a:t> </a:t>
            </a:r>
            <a:r>
              <a:rPr lang="en-US" sz="2400" dirty="0" err="1">
                <a:latin typeface="Abadi" panose="020B0604020104020204" pitchFamily="34" charset="0"/>
              </a:rPr>
              <a:t>tidak</a:t>
            </a:r>
            <a:r>
              <a:rPr lang="en-US" sz="2400" dirty="0">
                <a:latin typeface="Abadi" panose="020B0604020104020204" pitchFamily="34" charset="0"/>
              </a:rPr>
              <a:t> </a:t>
            </a:r>
            <a:r>
              <a:rPr lang="en-US" sz="2400" dirty="0" err="1">
                <a:latin typeface="Abadi" panose="020B0604020104020204" pitchFamily="34" charset="0"/>
              </a:rPr>
              <a:t>tercapainy</a:t>
            </a:r>
            <a:r>
              <a:rPr lang="en-US" sz="2400" dirty="0">
                <a:latin typeface="Abadi" panose="020B0604020104020204" pitchFamily="34" charset="0"/>
              </a:rPr>
              <a:t> a </a:t>
            </a:r>
            <a:r>
              <a:rPr lang="en-US" sz="2400" dirty="0" err="1">
                <a:latin typeface="Abadi" panose="020B0604020104020204" pitchFamily="34" charset="0"/>
              </a:rPr>
              <a:t>kesepakatan</a:t>
            </a:r>
            <a:r>
              <a:rPr lang="en-US" sz="2400" dirty="0">
                <a:latin typeface="Abadi" panose="020B0604020104020204" pitchFamily="34" charset="0"/>
              </a:rPr>
              <a:t> </a:t>
            </a:r>
            <a:r>
              <a:rPr lang="en-US" sz="2400" dirty="0" err="1">
                <a:latin typeface="Abadi" panose="020B0604020104020204" pitchFamily="34" charset="0"/>
              </a:rPr>
              <a:t>penyelesaian</a:t>
            </a:r>
            <a:r>
              <a:rPr lang="en-US" sz="2400" dirty="0">
                <a:latin typeface="Abadi" panose="020B0604020104020204" pitchFamily="34" charset="0"/>
              </a:rPr>
              <a:t> </a:t>
            </a:r>
            <a:r>
              <a:rPr lang="en-US" sz="2400" dirty="0" err="1">
                <a:latin typeface="Abadi" panose="020B0604020104020204" pitchFamily="34" charset="0"/>
              </a:rPr>
              <a:t>perselisihan</a:t>
            </a:r>
            <a:r>
              <a:rPr lang="en-US" sz="2400" dirty="0">
                <a:latin typeface="Abadi" panose="020B0604020104020204" pitchFamily="34" charset="0"/>
              </a:rPr>
              <a:t> </a:t>
            </a:r>
            <a:r>
              <a:rPr lang="en-US" sz="2400" dirty="0" err="1">
                <a:latin typeface="Abadi" panose="020B0604020104020204" pitchFamily="34" charset="0"/>
              </a:rPr>
              <a:t>hubungan</a:t>
            </a:r>
            <a:r>
              <a:rPr lang="en-US" sz="2400" dirty="0">
                <a:latin typeface="Abadi" panose="020B0604020104020204" pitchFamily="34" charset="0"/>
              </a:rPr>
              <a:t> industrial yang </a:t>
            </a:r>
            <a:r>
              <a:rPr lang="en-US" sz="2400" dirty="0" err="1">
                <a:latin typeface="Abadi" panose="020B0604020104020204" pitchFamily="34" charset="0"/>
              </a:rPr>
              <a:t>dapat</a:t>
            </a:r>
            <a:r>
              <a:rPr lang="en-US" sz="2400" dirty="0">
                <a:latin typeface="Abadi" panose="020B0604020104020204" pitchFamily="34" charset="0"/>
              </a:rPr>
              <a:t> </a:t>
            </a:r>
            <a:r>
              <a:rPr lang="en-US" sz="2400" dirty="0" err="1">
                <a:latin typeface="Abadi" panose="020B0604020104020204" pitchFamily="34" charset="0"/>
              </a:rPr>
              <a:t>disebabkan</a:t>
            </a:r>
            <a:r>
              <a:rPr lang="en-US" sz="2400" dirty="0">
                <a:latin typeface="Abadi" panose="020B0604020104020204" pitchFamily="34" charset="0"/>
              </a:rPr>
              <a:t> </a:t>
            </a:r>
            <a:r>
              <a:rPr lang="en-US" sz="2400" dirty="0" err="1">
                <a:latin typeface="Abadi" panose="020B0604020104020204" pitchFamily="34" charset="0"/>
              </a:rPr>
              <a:t>karena</a:t>
            </a:r>
            <a:r>
              <a:rPr lang="en-US" sz="2400" dirty="0">
                <a:latin typeface="Abadi" panose="020B0604020104020204" pitchFamily="34" charset="0"/>
              </a:rPr>
              <a:t> </a:t>
            </a:r>
            <a:r>
              <a:rPr lang="en-US" sz="2400" dirty="0" err="1">
                <a:latin typeface="Abadi" panose="020B0604020104020204" pitchFamily="34" charset="0"/>
              </a:rPr>
              <a:t>pengusaha</a:t>
            </a:r>
            <a:r>
              <a:rPr lang="en-US" sz="2400" dirty="0">
                <a:latin typeface="Abadi" panose="020B0604020104020204" pitchFamily="34" charset="0"/>
              </a:rPr>
              <a:t> </a:t>
            </a:r>
            <a:r>
              <a:rPr lang="en-US" sz="2400" dirty="0" err="1">
                <a:latin typeface="Abadi" panose="020B0604020104020204" pitchFamily="34" charset="0"/>
              </a:rPr>
              <a:t>tidak</a:t>
            </a:r>
            <a:r>
              <a:rPr lang="en-US" sz="2400" dirty="0">
                <a:latin typeface="Abadi" panose="020B0604020104020204" pitchFamily="34" charset="0"/>
              </a:rPr>
              <a:t> </a:t>
            </a:r>
            <a:r>
              <a:rPr lang="en-US" sz="2400" dirty="0" err="1">
                <a:latin typeface="Abadi" panose="020B0604020104020204" pitchFamily="34" charset="0"/>
              </a:rPr>
              <a:t>mau</a:t>
            </a:r>
            <a:r>
              <a:rPr lang="en-US" sz="2400" dirty="0">
                <a:latin typeface="Abadi" panose="020B0604020104020204" pitchFamily="34" charset="0"/>
              </a:rPr>
              <a:t> </a:t>
            </a:r>
            <a:r>
              <a:rPr lang="en-US" sz="2400" dirty="0" err="1">
                <a:latin typeface="Abadi" panose="020B0604020104020204" pitchFamily="34" charset="0"/>
              </a:rPr>
              <a:t>melakukan</a:t>
            </a:r>
            <a:r>
              <a:rPr lang="en-US" sz="2400" dirty="0">
                <a:latin typeface="Abadi" panose="020B0604020104020204" pitchFamily="34" charset="0"/>
              </a:rPr>
              <a:t> </a:t>
            </a:r>
            <a:r>
              <a:rPr lang="en-US" sz="2400" dirty="0" err="1">
                <a:latin typeface="Abadi" panose="020B0604020104020204" pitchFamily="34" charset="0"/>
              </a:rPr>
              <a:t>perundingan</a:t>
            </a:r>
            <a:r>
              <a:rPr lang="en-US" sz="2400" dirty="0">
                <a:latin typeface="Abadi" panose="020B0604020104020204" pitchFamily="34" charset="0"/>
              </a:rPr>
              <a:t> </a:t>
            </a:r>
            <a:r>
              <a:rPr lang="en-US" sz="2400" dirty="0" err="1">
                <a:latin typeface="Abadi" panose="020B0604020104020204" pitchFamily="34" charset="0"/>
              </a:rPr>
              <a:t>atau</a:t>
            </a:r>
            <a:r>
              <a:rPr lang="en-US" sz="2400" dirty="0">
                <a:latin typeface="Abadi" panose="020B0604020104020204" pitchFamily="34" charset="0"/>
              </a:rPr>
              <a:t> </a:t>
            </a:r>
            <a:r>
              <a:rPr lang="en-US" sz="2400" dirty="0" err="1">
                <a:latin typeface="Abadi" panose="020B0604020104020204" pitchFamily="34" charset="0"/>
              </a:rPr>
              <a:t>perundingan</a:t>
            </a:r>
            <a:r>
              <a:rPr lang="en-US" sz="2400" dirty="0">
                <a:latin typeface="Abadi" panose="020B0604020104020204" pitchFamily="34" charset="0"/>
              </a:rPr>
              <a:t> </a:t>
            </a:r>
            <a:r>
              <a:rPr lang="en-US" sz="2400" dirty="0" err="1">
                <a:latin typeface="Abadi" panose="020B0604020104020204" pitchFamily="34" charset="0"/>
              </a:rPr>
              <a:t>mengalami</a:t>
            </a:r>
            <a:r>
              <a:rPr lang="en-US" sz="2400" dirty="0">
                <a:latin typeface="Abadi" panose="020B0604020104020204" pitchFamily="34" charset="0"/>
              </a:rPr>
              <a:t> </a:t>
            </a:r>
            <a:r>
              <a:rPr lang="en-US" sz="2400" dirty="0" err="1">
                <a:latin typeface="Abadi" panose="020B0604020104020204" pitchFamily="34" charset="0"/>
              </a:rPr>
              <a:t>jalan</a:t>
            </a:r>
            <a:r>
              <a:rPr lang="en-US" sz="2400" dirty="0">
                <a:latin typeface="Abadi" panose="020B0604020104020204" pitchFamily="34" charset="0"/>
              </a:rPr>
              <a:t> </a:t>
            </a:r>
            <a:r>
              <a:rPr lang="en-US" sz="2400" dirty="0" err="1">
                <a:latin typeface="Abadi" panose="020B0604020104020204" pitchFamily="34" charset="0"/>
              </a:rPr>
              <a:t>buntu</a:t>
            </a:r>
            <a:r>
              <a:rPr lang="en-US" sz="2400" dirty="0">
                <a:latin typeface="Abadi" panose="020B0604020104020204" pitchFamily="34" charset="0"/>
              </a:rPr>
              <a:t> (</a:t>
            </a:r>
            <a:r>
              <a:rPr lang="en-US" sz="2400" dirty="0" err="1">
                <a:solidFill>
                  <a:srgbClr val="FF0000"/>
                </a:solidFill>
                <a:latin typeface="Abadi" panose="020B0604020104020204" pitchFamily="34" charset="0"/>
              </a:rPr>
              <a:t>Penjelasan</a:t>
            </a:r>
            <a:r>
              <a:rPr lang="en-US" sz="2400" dirty="0">
                <a:solidFill>
                  <a:srgbClr val="FF0000"/>
                </a:solidFill>
                <a:latin typeface="Abadi" panose="020B0604020104020204" pitchFamily="34" charset="0"/>
              </a:rPr>
              <a:t> </a:t>
            </a:r>
            <a:r>
              <a:rPr lang="en-US" sz="2400" dirty="0" err="1">
                <a:solidFill>
                  <a:srgbClr val="FF0000"/>
                </a:solidFill>
                <a:latin typeface="Abadi" panose="020B0604020104020204" pitchFamily="34" charset="0"/>
              </a:rPr>
              <a:t>Pasal</a:t>
            </a:r>
            <a:r>
              <a:rPr lang="en-US" sz="2400" dirty="0">
                <a:solidFill>
                  <a:srgbClr val="FF0000"/>
                </a:solidFill>
                <a:latin typeface="Abadi" panose="020B0604020104020204" pitchFamily="34" charset="0"/>
              </a:rPr>
              <a:t> 137 UU </a:t>
            </a:r>
            <a:r>
              <a:rPr lang="en-US" sz="2400" dirty="0" err="1">
                <a:solidFill>
                  <a:srgbClr val="FF0000"/>
                </a:solidFill>
                <a:latin typeface="Abadi" panose="020B0604020104020204" pitchFamily="34" charset="0"/>
              </a:rPr>
              <a:t>Ketenagakerjaan</a:t>
            </a:r>
            <a:r>
              <a:rPr lang="en-US" sz="2400" dirty="0">
                <a:solidFill>
                  <a:srgbClr val="FF0000"/>
                </a:solidFill>
                <a:latin typeface="Abadi" panose="020B0604020104020204" pitchFamily="34" charset="0"/>
              </a:rPr>
              <a:t>)</a:t>
            </a:r>
          </a:p>
          <a:p>
            <a:r>
              <a:rPr lang="en-US" sz="2400" dirty="0" err="1">
                <a:latin typeface="Abadi" panose="020B0604020104020204" pitchFamily="34" charset="0"/>
              </a:rPr>
              <a:t>Tertib</a:t>
            </a:r>
            <a:r>
              <a:rPr lang="en-US" sz="2400" dirty="0">
                <a:latin typeface="Abadi" panose="020B0604020104020204" pitchFamily="34" charset="0"/>
              </a:rPr>
              <a:t> dan </a:t>
            </a:r>
            <a:r>
              <a:rPr lang="en-US" sz="2400" dirty="0" err="1">
                <a:latin typeface="Abadi" panose="020B0604020104020204" pitchFamily="34" charset="0"/>
              </a:rPr>
              <a:t>damai</a:t>
            </a:r>
            <a:r>
              <a:rPr lang="en-US" sz="2400" dirty="0">
                <a:latin typeface="Abadi" panose="020B0604020104020204" pitchFamily="34" charset="0"/>
              </a:rPr>
              <a:t>: </a:t>
            </a:r>
            <a:r>
              <a:rPr lang="en-US" sz="2400" dirty="0" err="1">
                <a:latin typeface="Abadi" panose="020B0604020104020204" pitchFamily="34" charset="0"/>
              </a:rPr>
              <a:t>tidak</a:t>
            </a:r>
            <a:r>
              <a:rPr lang="en-US" sz="2400" dirty="0">
                <a:latin typeface="Abadi" panose="020B0604020104020204" pitchFamily="34" charset="0"/>
              </a:rPr>
              <a:t> </a:t>
            </a:r>
            <a:r>
              <a:rPr lang="en-US" sz="2400" dirty="0" err="1">
                <a:latin typeface="Abadi" panose="020B0604020104020204" pitchFamily="34" charset="0"/>
              </a:rPr>
              <a:t>mengganggu</a:t>
            </a:r>
            <a:r>
              <a:rPr lang="en-US" sz="2400" dirty="0">
                <a:latin typeface="Abadi" panose="020B0604020104020204" pitchFamily="34" charset="0"/>
              </a:rPr>
              <a:t> </a:t>
            </a:r>
            <a:r>
              <a:rPr lang="en-US" sz="2400" dirty="0" err="1">
                <a:latin typeface="Abadi" panose="020B0604020104020204" pitchFamily="34" charset="0"/>
              </a:rPr>
              <a:t>keamanan</a:t>
            </a:r>
            <a:r>
              <a:rPr lang="en-US" sz="2400" dirty="0">
                <a:latin typeface="Abadi" panose="020B0604020104020204" pitchFamily="34" charset="0"/>
              </a:rPr>
              <a:t> dan </a:t>
            </a:r>
            <a:r>
              <a:rPr lang="en-US" sz="2400" dirty="0" err="1">
                <a:latin typeface="Abadi" panose="020B0604020104020204" pitchFamily="34" charset="0"/>
              </a:rPr>
              <a:t>ketertiban</a:t>
            </a:r>
            <a:r>
              <a:rPr lang="en-US" sz="2400" dirty="0">
                <a:latin typeface="Abadi" panose="020B0604020104020204" pitchFamily="34" charset="0"/>
              </a:rPr>
              <a:t> </a:t>
            </a:r>
            <a:r>
              <a:rPr lang="en-US" sz="2400" dirty="0" err="1">
                <a:latin typeface="Abadi" panose="020B0604020104020204" pitchFamily="34" charset="0"/>
              </a:rPr>
              <a:t>umum</a:t>
            </a:r>
            <a:r>
              <a:rPr lang="en-US" sz="2400" dirty="0">
                <a:latin typeface="Abadi" panose="020B0604020104020204" pitchFamily="34" charset="0"/>
              </a:rPr>
              <a:t> dan </a:t>
            </a:r>
            <a:r>
              <a:rPr lang="en-US" sz="2400" dirty="0" err="1">
                <a:latin typeface="Abadi" panose="020B0604020104020204" pitchFamily="34" charset="0"/>
              </a:rPr>
              <a:t>atau</a:t>
            </a:r>
            <a:r>
              <a:rPr lang="en-US" sz="2400" dirty="0">
                <a:latin typeface="Abadi" panose="020B0604020104020204" pitchFamily="34" charset="0"/>
              </a:rPr>
              <a:t> </a:t>
            </a:r>
            <a:r>
              <a:rPr lang="en-US" sz="2400" dirty="0" err="1">
                <a:latin typeface="Abadi" panose="020B0604020104020204" pitchFamily="34" charset="0"/>
              </a:rPr>
              <a:t>mengancam</a:t>
            </a:r>
            <a:r>
              <a:rPr lang="en-US" sz="2400" dirty="0">
                <a:latin typeface="Abadi" panose="020B0604020104020204" pitchFamily="34" charset="0"/>
              </a:rPr>
              <a:t> </a:t>
            </a:r>
            <a:r>
              <a:rPr lang="en-US" sz="2400" dirty="0" err="1">
                <a:latin typeface="Abadi" panose="020B0604020104020204" pitchFamily="34" charset="0"/>
              </a:rPr>
              <a:t>keselamatan</a:t>
            </a:r>
            <a:r>
              <a:rPr lang="en-US" sz="2400" dirty="0">
                <a:latin typeface="Abadi" panose="020B0604020104020204" pitchFamily="34" charset="0"/>
              </a:rPr>
              <a:t> </a:t>
            </a:r>
            <a:r>
              <a:rPr lang="en-US" sz="2400" dirty="0" err="1">
                <a:latin typeface="Abadi" panose="020B0604020104020204" pitchFamily="34" charset="0"/>
              </a:rPr>
              <a:t>jiwa</a:t>
            </a:r>
            <a:r>
              <a:rPr lang="en-US" sz="2400" dirty="0">
                <a:latin typeface="Abadi" panose="020B0604020104020204" pitchFamily="34" charset="0"/>
              </a:rPr>
              <a:t> dan </a:t>
            </a:r>
            <a:r>
              <a:rPr lang="en-US" sz="2400" dirty="0" err="1">
                <a:latin typeface="Abadi" panose="020B0604020104020204" pitchFamily="34" charset="0"/>
              </a:rPr>
              <a:t>harta</a:t>
            </a:r>
            <a:r>
              <a:rPr lang="en-US" sz="2400" dirty="0">
                <a:latin typeface="Abadi" panose="020B0604020104020204" pitchFamily="34" charset="0"/>
              </a:rPr>
              <a:t> </a:t>
            </a:r>
            <a:r>
              <a:rPr lang="en-US" sz="2400" dirty="0" err="1">
                <a:latin typeface="Abadi" panose="020B0604020104020204" pitchFamily="34" charset="0"/>
              </a:rPr>
              <a:t>benda</a:t>
            </a:r>
            <a:r>
              <a:rPr lang="en-US" sz="2400" dirty="0">
                <a:latin typeface="Abadi" panose="020B0604020104020204" pitchFamily="34" charset="0"/>
              </a:rPr>
              <a:t> </a:t>
            </a:r>
            <a:r>
              <a:rPr lang="en-US" sz="2400" dirty="0" err="1">
                <a:latin typeface="Abadi" panose="020B0604020104020204" pitchFamily="34" charset="0"/>
              </a:rPr>
              <a:t>milik</a:t>
            </a:r>
            <a:r>
              <a:rPr lang="en-US" sz="2400" dirty="0">
                <a:latin typeface="Abadi" panose="020B0604020104020204" pitchFamily="34" charset="0"/>
              </a:rPr>
              <a:t> </a:t>
            </a:r>
            <a:r>
              <a:rPr lang="en-US" sz="2400" dirty="0" err="1">
                <a:latin typeface="Abadi" panose="020B0604020104020204" pitchFamily="34" charset="0"/>
              </a:rPr>
              <a:t>perusahaan</a:t>
            </a:r>
            <a:r>
              <a:rPr lang="en-US" sz="2400" dirty="0">
                <a:latin typeface="Abadi" panose="020B0604020104020204" pitchFamily="34" charset="0"/>
              </a:rPr>
              <a:t> </a:t>
            </a:r>
            <a:r>
              <a:rPr lang="en-US" sz="2400" dirty="0" err="1">
                <a:latin typeface="Abadi" panose="020B0604020104020204" pitchFamily="34" charset="0"/>
              </a:rPr>
              <a:t>atau</a:t>
            </a:r>
            <a:r>
              <a:rPr lang="en-US" sz="2400" dirty="0">
                <a:latin typeface="Abadi" panose="020B0604020104020204" pitchFamily="34" charset="0"/>
              </a:rPr>
              <a:t> </a:t>
            </a:r>
            <a:r>
              <a:rPr lang="en-US" sz="2400" dirty="0" err="1">
                <a:latin typeface="Abadi" panose="020B0604020104020204" pitchFamily="34" charset="0"/>
              </a:rPr>
              <a:t>pengusaha</a:t>
            </a:r>
            <a:r>
              <a:rPr lang="en-US" sz="2400" dirty="0">
                <a:latin typeface="Abadi" panose="020B0604020104020204" pitchFamily="34" charset="0"/>
              </a:rPr>
              <a:t> </a:t>
            </a:r>
            <a:r>
              <a:rPr lang="en-US" sz="2400" dirty="0" err="1">
                <a:latin typeface="Abadi" panose="020B0604020104020204" pitchFamily="34" charset="0"/>
              </a:rPr>
              <a:t>atau</a:t>
            </a:r>
            <a:r>
              <a:rPr lang="en-US" sz="2400" dirty="0">
                <a:latin typeface="Abadi" panose="020B0604020104020204" pitchFamily="34" charset="0"/>
              </a:rPr>
              <a:t> orang lain </a:t>
            </a:r>
            <a:r>
              <a:rPr lang="en-US" sz="2400" dirty="0" err="1">
                <a:latin typeface="Abadi" panose="020B0604020104020204" pitchFamily="34" charset="0"/>
              </a:rPr>
              <a:t>atau</a:t>
            </a:r>
            <a:r>
              <a:rPr lang="en-US" sz="2400" dirty="0">
                <a:latin typeface="Abadi" panose="020B0604020104020204" pitchFamily="34" charset="0"/>
              </a:rPr>
              <a:t> </a:t>
            </a:r>
            <a:r>
              <a:rPr lang="en-US" sz="2400" dirty="0" err="1">
                <a:latin typeface="Abadi" panose="020B0604020104020204" pitchFamily="34" charset="0"/>
              </a:rPr>
              <a:t>milik</a:t>
            </a:r>
            <a:r>
              <a:rPr lang="en-US" sz="2400" dirty="0">
                <a:latin typeface="Abadi" panose="020B0604020104020204" pitchFamily="34" charset="0"/>
              </a:rPr>
              <a:t> </a:t>
            </a:r>
            <a:r>
              <a:rPr lang="en-US" sz="2400" dirty="0" err="1">
                <a:latin typeface="Abadi" panose="020B0604020104020204" pitchFamily="34" charset="0"/>
              </a:rPr>
              <a:t>masyarakat</a:t>
            </a:r>
            <a:r>
              <a:rPr lang="en-US" sz="2400" dirty="0">
                <a:latin typeface="Abadi" panose="020B0604020104020204" pitchFamily="34" charset="0"/>
              </a:rPr>
              <a:t> (</a:t>
            </a:r>
            <a:r>
              <a:rPr lang="en-US" sz="2400" dirty="0" err="1">
                <a:solidFill>
                  <a:srgbClr val="FF0000"/>
                </a:solidFill>
                <a:latin typeface="Abadi" panose="020B0604020104020204" pitchFamily="34" charset="0"/>
              </a:rPr>
              <a:t>Penjelasan</a:t>
            </a:r>
            <a:r>
              <a:rPr lang="en-US" sz="2400" dirty="0">
                <a:solidFill>
                  <a:srgbClr val="FF0000"/>
                </a:solidFill>
                <a:latin typeface="Abadi" panose="020B0604020104020204" pitchFamily="34" charset="0"/>
              </a:rPr>
              <a:t> </a:t>
            </a:r>
            <a:r>
              <a:rPr lang="en-US" sz="2400" dirty="0" err="1">
                <a:solidFill>
                  <a:srgbClr val="FF0000"/>
                </a:solidFill>
                <a:latin typeface="Abadi" panose="020B0604020104020204" pitchFamily="34" charset="0"/>
              </a:rPr>
              <a:t>Pasal</a:t>
            </a:r>
            <a:r>
              <a:rPr lang="en-US" sz="2400" dirty="0">
                <a:solidFill>
                  <a:srgbClr val="FF0000"/>
                </a:solidFill>
                <a:latin typeface="Abadi" panose="020B0604020104020204" pitchFamily="34" charset="0"/>
              </a:rPr>
              <a:t> 137 UU </a:t>
            </a:r>
            <a:r>
              <a:rPr lang="en-US" sz="2400" dirty="0" err="1">
                <a:solidFill>
                  <a:srgbClr val="FF0000"/>
                </a:solidFill>
                <a:latin typeface="Abadi" panose="020B0604020104020204" pitchFamily="34" charset="0"/>
              </a:rPr>
              <a:t>Ketenagakerjaan</a:t>
            </a:r>
            <a:r>
              <a:rPr lang="en-US" sz="2400" dirty="0">
                <a:latin typeface="Abadi" panose="020B0604020104020204" pitchFamily="34" charset="0"/>
              </a:rPr>
              <a:t>)</a:t>
            </a:r>
          </a:p>
        </p:txBody>
      </p:sp>
    </p:spTree>
    <p:extLst>
      <p:ext uri="{BB962C8B-B14F-4D97-AF65-F5344CB8AC3E}">
        <p14:creationId xmlns:p14="http://schemas.microsoft.com/office/powerpoint/2010/main" val="2355261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BFCFAE-A211-C1D0-E29F-A32DA278C463}"/>
              </a:ext>
            </a:extLst>
          </p:cNvPr>
          <p:cNvSpPr>
            <a:spLocks noGrp="1"/>
          </p:cNvSpPr>
          <p:nvPr>
            <p:ph type="title"/>
          </p:nvPr>
        </p:nvSpPr>
        <p:spPr>
          <a:xfrm>
            <a:off x="838200" y="365125"/>
            <a:ext cx="10515600" cy="1325563"/>
          </a:xfrm>
        </p:spPr>
        <p:txBody>
          <a:bodyPr>
            <a:normAutofit/>
          </a:bodyPr>
          <a:lstStyle/>
          <a:p>
            <a:r>
              <a:rPr lang="en-US" sz="5400"/>
              <a:t>Pelaksanaan Mogok Kerja</a:t>
            </a:r>
            <a:endParaRPr lang="en-US" sz="5400" dirty="0"/>
          </a:p>
        </p:txBody>
      </p:sp>
      <p:sp>
        <p:nvSpPr>
          <p:cNvPr id="25"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0521394-AA99-3870-51AC-569D7532A3CF}"/>
              </a:ext>
            </a:extLst>
          </p:cNvPr>
          <p:cNvSpPr>
            <a:spLocks noGrp="1"/>
          </p:cNvSpPr>
          <p:nvPr>
            <p:ph idx="1"/>
          </p:nvPr>
        </p:nvSpPr>
        <p:spPr>
          <a:xfrm>
            <a:off x="838200" y="1929383"/>
            <a:ext cx="11064240" cy="4563491"/>
          </a:xfrm>
        </p:spPr>
        <p:txBody>
          <a:bodyPr>
            <a:normAutofit fontScale="92500" lnSpcReduction="20000"/>
          </a:bodyPr>
          <a:lstStyle/>
          <a:p>
            <a:pPr marL="514350" indent="-514350">
              <a:buFont typeface="+mj-lt"/>
              <a:buAutoNum type="arabicPeriod"/>
            </a:pPr>
            <a:r>
              <a:rPr lang="en-US" sz="2400" dirty="0" err="1">
                <a:latin typeface="Abadi" panose="020B0604020104020204" pitchFamily="34" charset="0"/>
              </a:rPr>
              <a:t>Mogok</a:t>
            </a:r>
            <a:r>
              <a:rPr lang="en-US" sz="2400" dirty="0">
                <a:latin typeface="Abadi" panose="020B0604020104020204" pitchFamily="34" charset="0"/>
              </a:rPr>
              <a:t> </a:t>
            </a:r>
            <a:r>
              <a:rPr lang="en-US" sz="2400" dirty="0" err="1">
                <a:latin typeface="Abadi" panose="020B0604020104020204" pitchFamily="34" charset="0"/>
              </a:rPr>
              <a:t>Kerja</a:t>
            </a:r>
            <a:r>
              <a:rPr lang="en-US" sz="2400" dirty="0">
                <a:latin typeface="Abadi" panose="020B0604020104020204" pitchFamily="34" charset="0"/>
              </a:rPr>
              <a:t> </a:t>
            </a:r>
            <a:r>
              <a:rPr lang="en-US" sz="2400" dirty="0" err="1">
                <a:latin typeface="Abadi" panose="020B0604020104020204" pitchFamily="34" charset="0"/>
              </a:rPr>
              <a:t>tidak</a:t>
            </a:r>
            <a:r>
              <a:rPr lang="en-US" sz="2400" dirty="0">
                <a:latin typeface="Abadi" panose="020B0604020104020204" pitchFamily="34" charset="0"/>
              </a:rPr>
              <a:t> </a:t>
            </a:r>
            <a:r>
              <a:rPr lang="en-US" sz="2400" dirty="0" err="1">
                <a:latin typeface="Abadi" panose="020B0604020104020204" pitchFamily="34" charset="0"/>
              </a:rPr>
              <a:t>boleh</a:t>
            </a:r>
            <a:r>
              <a:rPr lang="en-US" sz="2400" dirty="0">
                <a:latin typeface="Abadi" panose="020B0604020104020204" pitchFamily="34" charset="0"/>
              </a:rPr>
              <a:t> </a:t>
            </a:r>
            <a:r>
              <a:rPr lang="en-US" sz="2400" dirty="0" err="1">
                <a:latin typeface="Abadi" panose="020B0604020104020204" pitchFamily="34" charset="0"/>
              </a:rPr>
              <a:t>melanggar</a:t>
            </a:r>
            <a:r>
              <a:rPr lang="en-US" sz="2400" dirty="0">
                <a:latin typeface="Abadi" panose="020B0604020104020204" pitchFamily="34" charset="0"/>
              </a:rPr>
              <a:t> </a:t>
            </a:r>
            <a:r>
              <a:rPr lang="en-US" sz="2400" dirty="0" err="1">
                <a:latin typeface="Abadi" panose="020B0604020104020204" pitchFamily="34" charset="0"/>
              </a:rPr>
              <a:t>hukum</a:t>
            </a:r>
            <a:r>
              <a:rPr lang="en-US" sz="2400" dirty="0">
                <a:latin typeface="Abadi" panose="020B0604020104020204" pitchFamily="34" charset="0"/>
              </a:rPr>
              <a:t> </a:t>
            </a:r>
            <a:r>
              <a:rPr lang="en-US" sz="2400" dirty="0">
                <a:solidFill>
                  <a:srgbClr val="FF0000"/>
                </a:solidFill>
                <a:latin typeface="Abadi" panose="020B0604020104020204" pitchFamily="34" charset="0"/>
              </a:rPr>
              <a:t>(</a:t>
            </a:r>
            <a:r>
              <a:rPr lang="en-US" sz="2400" dirty="0" err="1">
                <a:solidFill>
                  <a:srgbClr val="FF0000"/>
                </a:solidFill>
                <a:latin typeface="Abadi" panose="020B0604020104020204" pitchFamily="34" charset="0"/>
              </a:rPr>
              <a:t>Pasal</a:t>
            </a:r>
            <a:r>
              <a:rPr lang="en-US" sz="2400" dirty="0">
                <a:solidFill>
                  <a:srgbClr val="FF0000"/>
                </a:solidFill>
                <a:latin typeface="Abadi" panose="020B0604020104020204" pitchFamily="34" charset="0"/>
              </a:rPr>
              <a:t> 138 </a:t>
            </a:r>
            <a:r>
              <a:rPr lang="en-US" sz="2400" dirty="0" err="1">
                <a:solidFill>
                  <a:srgbClr val="FF0000"/>
                </a:solidFill>
                <a:latin typeface="Abadi" panose="020B0604020104020204" pitchFamily="34" charset="0"/>
              </a:rPr>
              <a:t>ayat</a:t>
            </a:r>
            <a:r>
              <a:rPr lang="en-US" sz="2400" dirty="0">
                <a:solidFill>
                  <a:srgbClr val="FF0000"/>
                </a:solidFill>
                <a:latin typeface="Abadi" panose="020B0604020104020204" pitchFamily="34" charset="0"/>
              </a:rPr>
              <a:t> (1) UU </a:t>
            </a:r>
            <a:r>
              <a:rPr lang="en-US" sz="2400" dirty="0" err="1">
                <a:solidFill>
                  <a:srgbClr val="FF0000"/>
                </a:solidFill>
                <a:latin typeface="Abadi" panose="020B0604020104020204" pitchFamily="34" charset="0"/>
              </a:rPr>
              <a:t>Ketenagakerjaan</a:t>
            </a:r>
            <a:r>
              <a:rPr lang="en-US" sz="2400" dirty="0">
                <a:solidFill>
                  <a:srgbClr val="FF0000"/>
                </a:solidFill>
                <a:latin typeface="Abadi" panose="020B0604020104020204" pitchFamily="34" charset="0"/>
              </a:rPr>
              <a:t>)</a:t>
            </a:r>
          </a:p>
          <a:p>
            <a:pPr marL="514350" indent="-514350">
              <a:buFont typeface="+mj-lt"/>
              <a:buAutoNum type="arabicPeriod"/>
            </a:pPr>
            <a:r>
              <a:rPr lang="en-US" sz="2400" dirty="0" err="1">
                <a:latin typeface="Abadi" panose="020B0604020104020204" pitchFamily="34" charset="0"/>
              </a:rPr>
              <a:t>Pekerja</a:t>
            </a:r>
            <a:r>
              <a:rPr lang="en-US" sz="2400" dirty="0">
                <a:latin typeface="Abadi" panose="020B0604020104020204" pitchFamily="34" charset="0"/>
              </a:rPr>
              <a:t> </a:t>
            </a:r>
            <a:r>
              <a:rPr lang="en-US" sz="2400" dirty="0" err="1">
                <a:latin typeface="Abadi" panose="020B0604020104020204" pitchFamily="34" charset="0"/>
              </a:rPr>
              <a:t>berhak</a:t>
            </a:r>
            <a:r>
              <a:rPr lang="en-US" sz="2400" dirty="0">
                <a:latin typeface="Abadi" panose="020B0604020104020204" pitchFamily="34" charset="0"/>
              </a:rPr>
              <a:t> </a:t>
            </a:r>
            <a:r>
              <a:rPr lang="en-US" sz="2400" dirty="0" err="1">
                <a:latin typeface="Abadi" panose="020B0604020104020204" pitchFamily="34" charset="0"/>
              </a:rPr>
              <a:t>ikut</a:t>
            </a:r>
            <a:r>
              <a:rPr lang="en-US" sz="2400" dirty="0">
                <a:latin typeface="Abadi" panose="020B0604020104020204" pitchFamily="34" charset="0"/>
              </a:rPr>
              <a:t> </a:t>
            </a:r>
            <a:r>
              <a:rPr lang="en-US" sz="2400" dirty="0" err="1">
                <a:latin typeface="Abadi" panose="020B0604020104020204" pitchFamily="34" charset="0"/>
              </a:rPr>
              <a:t>atau</a:t>
            </a:r>
            <a:r>
              <a:rPr lang="en-US" sz="2400" dirty="0">
                <a:latin typeface="Abadi" panose="020B0604020104020204" pitchFamily="34" charset="0"/>
              </a:rPr>
              <a:t> </a:t>
            </a:r>
            <a:r>
              <a:rPr lang="en-US" sz="2400" dirty="0" err="1">
                <a:latin typeface="Abadi" panose="020B0604020104020204" pitchFamily="34" charset="0"/>
              </a:rPr>
              <a:t>menolak</a:t>
            </a:r>
            <a:r>
              <a:rPr lang="en-US" sz="2400" dirty="0">
                <a:latin typeface="Abadi" panose="020B0604020104020204" pitchFamily="34" charset="0"/>
              </a:rPr>
              <a:t> </a:t>
            </a:r>
            <a:r>
              <a:rPr lang="en-US" sz="2400" dirty="0" err="1">
                <a:latin typeface="Abadi" panose="020B0604020104020204" pitchFamily="34" charset="0"/>
              </a:rPr>
              <a:t>ajakan</a:t>
            </a:r>
            <a:r>
              <a:rPr lang="en-US" sz="2400" dirty="0">
                <a:latin typeface="Abadi" panose="020B0604020104020204" pitchFamily="34" charset="0"/>
              </a:rPr>
              <a:t> </a:t>
            </a:r>
            <a:r>
              <a:rPr lang="en-US" sz="2400" dirty="0" err="1">
                <a:latin typeface="Abadi" panose="020B0604020104020204" pitchFamily="34" charset="0"/>
              </a:rPr>
              <a:t>mogok</a:t>
            </a:r>
            <a:r>
              <a:rPr lang="en-US" sz="2400" dirty="0">
                <a:latin typeface="Abadi" panose="020B0604020104020204" pitchFamily="34" charset="0"/>
              </a:rPr>
              <a:t> </a:t>
            </a:r>
            <a:r>
              <a:rPr lang="en-US" sz="2400" dirty="0" err="1">
                <a:latin typeface="Abadi" panose="020B0604020104020204" pitchFamily="34" charset="0"/>
              </a:rPr>
              <a:t>kerja</a:t>
            </a:r>
            <a:r>
              <a:rPr lang="en-US" sz="2400" dirty="0">
                <a:latin typeface="Abadi" panose="020B0604020104020204" pitchFamily="34" charset="0"/>
              </a:rPr>
              <a:t> (</a:t>
            </a:r>
            <a:r>
              <a:rPr lang="en-US" sz="2400" dirty="0" err="1">
                <a:latin typeface="Abadi" panose="020B0604020104020204" pitchFamily="34" charset="0"/>
              </a:rPr>
              <a:t>Pasal</a:t>
            </a:r>
            <a:r>
              <a:rPr lang="en-US" sz="2400" dirty="0">
                <a:latin typeface="Abadi" panose="020B0604020104020204" pitchFamily="34" charset="0"/>
              </a:rPr>
              <a:t> 138 </a:t>
            </a:r>
            <a:r>
              <a:rPr lang="en-US" sz="2400" dirty="0" err="1">
                <a:latin typeface="Abadi" panose="020B0604020104020204" pitchFamily="34" charset="0"/>
              </a:rPr>
              <a:t>ayat</a:t>
            </a:r>
            <a:r>
              <a:rPr lang="en-US" sz="2400" dirty="0">
                <a:latin typeface="Abadi" panose="020B0604020104020204" pitchFamily="34" charset="0"/>
              </a:rPr>
              <a:t> (2) UU </a:t>
            </a:r>
            <a:r>
              <a:rPr lang="en-US" sz="2400" dirty="0" err="1">
                <a:latin typeface="Abadi" panose="020B0604020104020204" pitchFamily="34" charset="0"/>
              </a:rPr>
              <a:t>Ketenagakerjaan</a:t>
            </a:r>
            <a:r>
              <a:rPr lang="en-US" sz="2400" dirty="0">
                <a:latin typeface="Abadi" panose="020B0604020104020204" pitchFamily="34" charset="0"/>
              </a:rPr>
              <a:t>)</a:t>
            </a:r>
          </a:p>
          <a:p>
            <a:pPr marL="514350" indent="-514350">
              <a:buFont typeface="+mj-lt"/>
              <a:buAutoNum type="arabicPeriod"/>
            </a:pPr>
            <a:r>
              <a:rPr lang="en-US" sz="2400" dirty="0" err="1">
                <a:latin typeface="Abadi" panose="020B0604020104020204" pitchFamily="34" charset="0"/>
              </a:rPr>
              <a:t>Pemberitahuan</a:t>
            </a:r>
            <a:r>
              <a:rPr lang="en-US" sz="2400" dirty="0">
                <a:latin typeface="Abadi" panose="020B0604020104020204" pitchFamily="34" charset="0"/>
              </a:rPr>
              <a:t> </a:t>
            </a:r>
            <a:r>
              <a:rPr lang="en-US" sz="2400" dirty="0" err="1">
                <a:latin typeface="Abadi" panose="020B0604020104020204" pitchFamily="34" charset="0"/>
              </a:rPr>
              <a:t>tertulis</a:t>
            </a:r>
            <a:r>
              <a:rPr lang="en-US" sz="2400" dirty="0">
                <a:latin typeface="Abadi" panose="020B0604020104020204" pitchFamily="34" charset="0"/>
              </a:rPr>
              <a:t> </a:t>
            </a:r>
            <a:r>
              <a:rPr lang="en-US" sz="2400" dirty="0" err="1">
                <a:latin typeface="Abadi" panose="020B0604020104020204" pitchFamily="34" charset="0"/>
              </a:rPr>
              <a:t>mogok</a:t>
            </a:r>
            <a:r>
              <a:rPr lang="en-US" sz="2400" dirty="0">
                <a:latin typeface="Abadi" panose="020B0604020104020204" pitchFamily="34" charset="0"/>
              </a:rPr>
              <a:t> </a:t>
            </a:r>
            <a:r>
              <a:rPr lang="en-US" sz="2400" dirty="0" err="1">
                <a:latin typeface="Abadi" panose="020B0604020104020204" pitchFamily="34" charset="0"/>
              </a:rPr>
              <a:t>kerja</a:t>
            </a:r>
            <a:r>
              <a:rPr lang="en-US" sz="2400" dirty="0">
                <a:latin typeface="Abadi" panose="020B0604020104020204" pitchFamily="34" charset="0"/>
              </a:rPr>
              <a:t>: </a:t>
            </a:r>
            <a:r>
              <a:rPr lang="en-US" sz="2400" dirty="0" err="1">
                <a:latin typeface="Abadi" panose="020B0604020104020204" pitchFamily="34" charset="0"/>
              </a:rPr>
              <a:t>maksimal</a:t>
            </a:r>
            <a:r>
              <a:rPr lang="en-US" sz="2400" dirty="0">
                <a:latin typeface="Abadi" panose="020B0604020104020204" pitchFamily="34" charset="0"/>
              </a:rPr>
              <a:t> 7 </a:t>
            </a:r>
            <a:r>
              <a:rPr lang="en-US" sz="2400" dirty="0" err="1">
                <a:latin typeface="Abadi" panose="020B0604020104020204" pitchFamily="34" charset="0"/>
              </a:rPr>
              <a:t>hari</a:t>
            </a:r>
            <a:r>
              <a:rPr lang="en-US" sz="2400" dirty="0">
                <a:latin typeface="Abadi" panose="020B0604020104020204" pitchFamily="34" charset="0"/>
              </a:rPr>
              <a:t> </a:t>
            </a:r>
            <a:r>
              <a:rPr lang="en-US" sz="2400" dirty="0" err="1">
                <a:latin typeface="Abadi" panose="020B0604020104020204" pitchFamily="34" charset="0"/>
              </a:rPr>
              <a:t>kerja</a:t>
            </a:r>
            <a:r>
              <a:rPr lang="en-US" sz="2400" dirty="0">
                <a:latin typeface="Abadi" panose="020B0604020104020204" pitchFamily="34" charset="0"/>
              </a:rPr>
              <a:t> </a:t>
            </a:r>
            <a:r>
              <a:rPr lang="en-US" sz="2400" dirty="0" err="1">
                <a:latin typeface="Abadi" panose="020B0604020104020204" pitchFamily="34" charset="0"/>
              </a:rPr>
              <a:t>sebelum</a:t>
            </a:r>
            <a:r>
              <a:rPr lang="en-US" sz="2400" dirty="0">
                <a:latin typeface="Abadi" panose="020B0604020104020204" pitchFamily="34" charset="0"/>
              </a:rPr>
              <a:t> </a:t>
            </a:r>
            <a:r>
              <a:rPr lang="en-US" sz="2400" dirty="0" err="1">
                <a:latin typeface="Abadi" panose="020B0604020104020204" pitchFamily="34" charset="0"/>
              </a:rPr>
              <a:t>mogok</a:t>
            </a:r>
            <a:r>
              <a:rPr lang="en-US" sz="2400" dirty="0">
                <a:latin typeface="Abadi" panose="020B0604020104020204" pitchFamily="34" charset="0"/>
              </a:rPr>
              <a:t> </a:t>
            </a:r>
            <a:r>
              <a:rPr lang="en-US" sz="2400" dirty="0" err="1">
                <a:latin typeface="Abadi" panose="020B0604020104020204" pitchFamily="34" charset="0"/>
              </a:rPr>
              <a:t>dilaksanakan</a:t>
            </a:r>
            <a:r>
              <a:rPr lang="en-US" sz="2400" dirty="0">
                <a:latin typeface="Abadi" panose="020B0604020104020204" pitchFamily="34" charset="0"/>
              </a:rPr>
              <a:t>, </a:t>
            </a:r>
            <a:r>
              <a:rPr lang="en-US" sz="2400" dirty="0" err="1">
                <a:latin typeface="Abadi" panose="020B0604020104020204" pitchFamily="34" charset="0"/>
              </a:rPr>
              <a:t>pekerja</a:t>
            </a:r>
            <a:r>
              <a:rPr lang="en-US" sz="2400" dirty="0">
                <a:latin typeface="Abadi" panose="020B0604020104020204" pitchFamily="34" charset="0"/>
              </a:rPr>
              <a:t> dan </a:t>
            </a:r>
            <a:r>
              <a:rPr lang="en-US" sz="2400" dirty="0" err="1">
                <a:latin typeface="Abadi" panose="020B0604020104020204" pitchFamily="34" charset="0"/>
              </a:rPr>
              <a:t>serikat</a:t>
            </a:r>
            <a:r>
              <a:rPr lang="en-US" sz="2400" dirty="0">
                <a:latin typeface="Abadi" panose="020B0604020104020204" pitchFamily="34" charset="0"/>
              </a:rPr>
              <a:t> </a:t>
            </a:r>
            <a:r>
              <a:rPr lang="en-US" sz="2400" dirty="0" err="1">
                <a:latin typeface="Abadi" panose="020B0604020104020204" pitchFamily="34" charset="0"/>
              </a:rPr>
              <a:t>pekerja</a:t>
            </a:r>
            <a:r>
              <a:rPr lang="en-US" sz="2400" dirty="0">
                <a:latin typeface="Abadi" panose="020B0604020104020204" pitchFamily="34" charset="0"/>
              </a:rPr>
              <a:t> </a:t>
            </a:r>
            <a:r>
              <a:rPr lang="en-US" sz="2400" dirty="0" err="1">
                <a:latin typeface="Abadi" panose="020B0604020104020204" pitchFamily="34" charset="0"/>
              </a:rPr>
              <a:t>wajib</a:t>
            </a:r>
            <a:r>
              <a:rPr lang="en-US" sz="2400" dirty="0">
                <a:latin typeface="Abadi" panose="020B0604020104020204" pitchFamily="34" charset="0"/>
              </a:rPr>
              <a:t> </a:t>
            </a:r>
            <a:r>
              <a:rPr lang="en-US" sz="2400" dirty="0" err="1">
                <a:latin typeface="Abadi" panose="020B0604020104020204" pitchFamily="34" charset="0"/>
              </a:rPr>
              <a:t>memberitahukan</a:t>
            </a:r>
            <a:r>
              <a:rPr lang="en-US" sz="2400" dirty="0">
                <a:latin typeface="Abadi" panose="020B0604020104020204" pitchFamily="34" charset="0"/>
              </a:rPr>
              <a:t> </a:t>
            </a:r>
            <a:r>
              <a:rPr lang="en-US" sz="2400" dirty="0" err="1">
                <a:latin typeface="Abadi" panose="020B0604020104020204" pitchFamily="34" charset="0"/>
              </a:rPr>
              <a:t>secara</a:t>
            </a:r>
            <a:r>
              <a:rPr lang="en-US" sz="2400" dirty="0">
                <a:latin typeface="Abadi" panose="020B0604020104020204" pitchFamily="34" charset="0"/>
              </a:rPr>
              <a:t> </a:t>
            </a:r>
            <a:r>
              <a:rPr lang="en-US" sz="2400" dirty="0" err="1">
                <a:latin typeface="Abadi" panose="020B0604020104020204" pitchFamily="34" charset="0"/>
              </a:rPr>
              <a:t>tertulis</a:t>
            </a:r>
            <a:r>
              <a:rPr lang="en-US" sz="2400" dirty="0">
                <a:latin typeface="Abadi" panose="020B0604020104020204" pitchFamily="34" charset="0"/>
              </a:rPr>
              <a:t> </a:t>
            </a:r>
            <a:r>
              <a:rPr lang="en-US" sz="2400" dirty="0" err="1">
                <a:latin typeface="Abadi" panose="020B0604020104020204" pitchFamily="34" charset="0"/>
              </a:rPr>
              <a:t>kepada</a:t>
            </a:r>
            <a:r>
              <a:rPr lang="en-US" sz="2400" dirty="0">
                <a:latin typeface="Abadi" panose="020B0604020104020204" pitchFamily="34" charset="0"/>
              </a:rPr>
              <a:t> </a:t>
            </a:r>
            <a:r>
              <a:rPr lang="en-US" sz="2400" dirty="0" err="1">
                <a:latin typeface="Abadi" panose="020B0604020104020204" pitchFamily="34" charset="0"/>
              </a:rPr>
              <a:t>pengusaha</a:t>
            </a:r>
            <a:r>
              <a:rPr lang="en-US" sz="2400" dirty="0">
                <a:latin typeface="Abadi" panose="020B0604020104020204" pitchFamily="34" charset="0"/>
              </a:rPr>
              <a:t> dan </a:t>
            </a:r>
            <a:r>
              <a:rPr lang="en-US" sz="2400" dirty="0" err="1">
                <a:latin typeface="Abadi" panose="020B0604020104020204" pitchFamily="34" charset="0"/>
              </a:rPr>
              <a:t>dinas</a:t>
            </a:r>
            <a:r>
              <a:rPr lang="en-US" sz="2400" dirty="0">
                <a:latin typeface="Abadi" panose="020B0604020104020204" pitchFamily="34" charset="0"/>
              </a:rPr>
              <a:t> </a:t>
            </a:r>
            <a:r>
              <a:rPr lang="en-US" sz="2400" dirty="0" err="1">
                <a:latin typeface="Abadi" panose="020B0604020104020204" pitchFamily="34" charset="0"/>
              </a:rPr>
              <a:t>ketenagakerjaan</a:t>
            </a:r>
            <a:r>
              <a:rPr lang="en-US" sz="2400" dirty="0">
                <a:latin typeface="Abadi" panose="020B0604020104020204" pitchFamily="34" charset="0"/>
              </a:rPr>
              <a:t> </a:t>
            </a:r>
            <a:r>
              <a:rPr lang="en-US" sz="2400" dirty="0" err="1">
                <a:latin typeface="Abadi" panose="020B0604020104020204" pitchFamily="34" charset="0"/>
              </a:rPr>
              <a:t>setempat</a:t>
            </a:r>
            <a:r>
              <a:rPr lang="en-US" sz="2400" dirty="0">
                <a:latin typeface="Abadi" panose="020B0604020104020204" pitchFamily="34" charset="0"/>
              </a:rPr>
              <a:t> </a:t>
            </a:r>
            <a:r>
              <a:rPr lang="en-US" sz="2400" dirty="0">
                <a:solidFill>
                  <a:srgbClr val="FF0000"/>
                </a:solidFill>
                <a:latin typeface="Abadi" panose="020B0604020104020204" pitchFamily="34" charset="0"/>
              </a:rPr>
              <a:t>(</a:t>
            </a:r>
            <a:r>
              <a:rPr lang="en-US" sz="2400" dirty="0" err="1">
                <a:solidFill>
                  <a:srgbClr val="FF0000"/>
                </a:solidFill>
                <a:latin typeface="Abadi" panose="020B0604020104020204" pitchFamily="34" charset="0"/>
              </a:rPr>
              <a:t>Pasal</a:t>
            </a:r>
            <a:r>
              <a:rPr lang="en-US" sz="2400" dirty="0">
                <a:solidFill>
                  <a:srgbClr val="FF0000"/>
                </a:solidFill>
                <a:latin typeface="Abadi" panose="020B0604020104020204" pitchFamily="34" charset="0"/>
              </a:rPr>
              <a:t> 140 </a:t>
            </a:r>
            <a:r>
              <a:rPr lang="en-US" sz="2400" dirty="0" err="1">
                <a:solidFill>
                  <a:srgbClr val="FF0000"/>
                </a:solidFill>
                <a:latin typeface="Abadi" panose="020B0604020104020204" pitchFamily="34" charset="0"/>
              </a:rPr>
              <a:t>ayat</a:t>
            </a:r>
            <a:r>
              <a:rPr lang="en-US" sz="2400" dirty="0">
                <a:solidFill>
                  <a:srgbClr val="FF0000"/>
                </a:solidFill>
                <a:latin typeface="Abadi" panose="020B0604020104020204" pitchFamily="34" charset="0"/>
              </a:rPr>
              <a:t> 1 UU </a:t>
            </a:r>
            <a:r>
              <a:rPr lang="en-US" sz="2400" dirty="0" err="1">
                <a:solidFill>
                  <a:srgbClr val="FF0000"/>
                </a:solidFill>
                <a:latin typeface="Abadi" panose="020B0604020104020204" pitchFamily="34" charset="0"/>
              </a:rPr>
              <a:t>Ketenagakerjaan</a:t>
            </a:r>
            <a:r>
              <a:rPr lang="en-US" sz="2400" dirty="0">
                <a:solidFill>
                  <a:srgbClr val="FF0000"/>
                </a:solidFill>
                <a:latin typeface="Abadi" panose="020B0604020104020204" pitchFamily="34" charset="0"/>
              </a:rPr>
              <a:t>): </a:t>
            </a:r>
            <a:r>
              <a:rPr lang="en-US" sz="2400" dirty="0" err="1">
                <a:latin typeface="Abadi" panose="020B0604020104020204" pitchFamily="34" charset="0"/>
              </a:rPr>
              <a:t>pemberitahuan</a:t>
            </a:r>
            <a:r>
              <a:rPr lang="en-US" sz="2400" dirty="0">
                <a:latin typeface="Abadi" panose="020B0604020104020204" pitchFamily="34" charset="0"/>
              </a:rPr>
              <a:t> </a:t>
            </a:r>
            <a:r>
              <a:rPr lang="en-US" sz="2400" dirty="0" err="1">
                <a:latin typeface="Abadi" panose="020B0604020104020204" pitchFamily="34" charset="0"/>
              </a:rPr>
              <a:t>sekurang-kurangnya</a:t>
            </a:r>
            <a:r>
              <a:rPr lang="en-US" sz="2400" dirty="0">
                <a:latin typeface="Abadi" panose="020B0604020104020204" pitchFamily="34" charset="0"/>
              </a:rPr>
              <a:t> </a:t>
            </a:r>
            <a:r>
              <a:rPr lang="en-US" sz="2400" dirty="0" err="1">
                <a:latin typeface="Abadi" panose="020B0604020104020204" pitchFamily="34" charset="0"/>
              </a:rPr>
              <a:t>memuat</a:t>
            </a:r>
            <a:r>
              <a:rPr lang="en-US" sz="2400" dirty="0">
                <a:latin typeface="Abadi" panose="020B0604020104020204" pitchFamily="34" charset="0"/>
              </a:rPr>
              <a:t>: (</a:t>
            </a:r>
            <a:r>
              <a:rPr lang="en-US" sz="2400" dirty="0" err="1">
                <a:solidFill>
                  <a:srgbClr val="FF0000"/>
                </a:solidFill>
                <a:latin typeface="Abadi" panose="020B0604020104020204" pitchFamily="34" charset="0"/>
              </a:rPr>
              <a:t>Pasal</a:t>
            </a:r>
            <a:r>
              <a:rPr lang="en-US" sz="2400" dirty="0">
                <a:solidFill>
                  <a:srgbClr val="FF0000"/>
                </a:solidFill>
                <a:latin typeface="Abadi" panose="020B0604020104020204" pitchFamily="34" charset="0"/>
              </a:rPr>
              <a:t> 140 </a:t>
            </a:r>
            <a:r>
              <a:rPr lang="en-US" sz="2400" dirty="0" err="1">
                <a:solidFill>
                  <a:srgbClr val="FF0000"/>
                </a:solidFill>
                <a:latin typeface="Abadi" panose="020B0604020104020204" pitchFamily="34" charset="0"/>
              </a:rPr>
              <a:t>ayat</a:t>
            </a:r>
            <a:r>
              <a:rPr lang="en-US" sz="2400" dirty="0">
                <a:solidFill>
                  <a:srgbClr val="FF0000"/>
                </a:solidFill>
                <a:latin typeface="Abadi" panose="020B0604020104020204" pitchFamily="34" charset="0"/>
              </a:rPr>
              <a:t> 2 UU </a:t>
            </a:r>
            <a:r>
              <a:rPr lang="en-US" sz="2400" dirty="0" err="1">
                <a:solidFill>
                  <a:srgbClr val="FF0000"/>
                </a:solidFill>
                <a:latin typeface="Abadi" panose="020B0604020104020204" pitchFamily="34" charset="0"/>
              </a:rPr>
              <a:t>Ketenagakerjaan</a:t>
            </a:r>
            <a:r>
              <a:rPr lang="en-US" sz="2400" dirty="0">
                <a:solidFill>
                  <a:srgbClr val="FF0000"/>
                </a:solidFill>
                <a:latin typeface="Abadi" panose="020B0604020104020204" pitchFamily="34" charset="0"/>
              </a:rPr>
              <a:t>)</a:t>
            </a:r>
          </a:p>
          <a:p>
            <a:pPr marL="971550" lvl="1" indent="-514350">
              <a:buFont typeface="+mj-lt"/>
              <a:buAutoNum type="arabicPeriod"/>
            </a:pPr>
            <a:r>
              <a:rPr lang="en-US" dirty="0">
                <a:latin typeface="Abadi" panose="020B0604020104020204" pitchFamily="34" charset="0"/>
              </a:rPr>
              <a:t>Waktu (</a:t>
            </a:r>
            <a:r>
              <a:rPr lang="en-US" dirty="0" err="1">
                <a:latin typeface="Abadi" panose="020B0604020104020204" pitchFamily="34" charset="0"/>
              </a:rPr>
              <a:t>hari.tanggal</a:t>
            </a:r>
            <a:r>
              <a:rPr lang="en-US" dirty="0">
                <a:latin typeface="Abadi" panose="020B0604020104020204" pitchFamily="34" charset="0"/>
              </a:rPr>
              <a:t> dan jam) </a:t>
            </a:r>
            <a:r>
              <a:rPr lang="en-US" dirty="0" err="1">
                <a:latin typeface="Abadi" panose="020B0604020104020204" pitchFamily="34" charset="0"/>
              </a:rPr>
              <a:t>dimulai</a:t>
            </a:r>
            <a:r>
              <a:rPr lang="en-US" dirty="0">
                <a:latin typeface="Abadi" panose="020B0604020104020204" pitchFamily="34" charset="0"/>
              </a:rPr>
              <a:t> dan </a:t>
            </a:r>
            <a:r>
              <a:rPr lang="en-US" dirty="0" err="1">
                <a:latin typeface="Abadi" panose="020B0604020104020204" pitchFamily="34" charset="0"/>
              </a:rPr>
              <a:t>diakhiri</a:t>
            </a:r>
            <a:r>
              <a:rPr lang="en-US" dirty="0">
                <a:latin typeface="Abadi" panose="020B0604020104020204" pitchFamily="34" charset="0"/>
              </a:rPr>
              <a:t> </a:t>
            </a:r>
            <a:r>
              <a:rPr lang="en-US" dirty="0" err="1">
                <a:latin typeface="Abadi" panose="020B0604020104020204" pitchFamily="34" charset="0"/>
              </a:rPr>
              <a:t>mogok</a:t>
            </a:r>
            <a:r>
              <a:rPr lang="en-US" dirty="0">
                <a:latin typeface="Abadi" panose="020B0604020104020204" pitchFamily="34" charset="0"/>
              </a:rPr>
              <a:t> </a:t>
            </a:r>
            <a:r>
              <a:rPr lang="en-US" dirty="0" err="1">
                <a:latin typeface="Abadi" panose="020B0604020104020204" pitchFamily="34" charset="0"/>
              </a:rPr>
              <a:t>kerja</a:t>
            </a:r>
            <a:r>
              <a:rPr lang="en-US" dirty="0">
                <a:latin typeface="Abadi" panose="020B0604020104020204" pitchFamily="34" charset="0"/>
              </a:rPr>
              <a:t>;</a:t>
            </a:r>
          </a:p>
          <a:p>
            <a:pPr marL="971550" lvl="1" indent="-514350">
              <a:buFont typeface="+mj-lt"/>
              <a:buAutoNum type="arabicPeriod"/>
            </a:pPr>
            <a:r>
              <a:rPr lang="en-US" dirty="0" err="1">
                <a:latin typeface="Abadi" panose="020B0604020104020204" pitchFamily="34" charset="0"/>
              </a:rPr>
              <a:t>Tempat</a:t>
            </a:r>
            <a:r>
              <a:rPr lang="en-US" dirty="0">
                <a:latin typeface="Abadi" panose="020B0604020104020204" pitchFamily="34" charset="0"/>
              </a:rPr>
              <a:t> </a:t>
            </a:r>
            <a:r>
              <a:rPr lang="en-US" dirty="0" err="1">
                <a:latin typeface="Abadi" panose="020B0604020104020204" pitchFamily="34" charset="0"/>
              </a:rPr>
              <a:t>mogok</a:t>
            </a:r>
            <a:r>
              <a:rPr lang="en-US" dirty="0">
                <a:latin typeface="Abadi" panose="020B0604020104020204" pitchFamily="34" charset="0"/>
              </a:rPr>
              <a:t> </a:t>
            </a:r>
            <a:r>
              <a:rPr lang="en-US" dirty="0" err="1">
                <a:latin typeface="Abadi" panose="020B0604020104020204" pitchFamily="34" charset="0"/>
              </a:rPr>
              <a:t>kerja</a:t>
            </a:r>
            <a:endParaRPr lang="en-US" dirty="0">
              <a:latin typeface="Abadi" panose="020B0604020104020204" pitchFamily="34" charset="0"/>
            </a:endParaRPr>
          </a:p>
          <a:p>
            <a:pPr marL="971550" lvl="1" indent="-514350">
              <a:buFont typeface="+mj-lt"/>
              <a:buAutoNum type="arabicPeriod"/>
            </a:pPr>
            <a:r>
              <a:rPr lang="en-US" dirty="0" err="1">
                <a:latin typeface="Abadi" panose="020B0604020104020204" pitchFamily="34" charset="0"/>
              </a:rPr>
              <a:t>Alasan</a:t>
            </a:r>
            <a:r>
              <a:rPr lang="en-US" dirty="0">
                <a:latin typeface="Abadi" panose="020B0604020104020204" pitchFamily="34" charset="0"/>
              </a:rPr>
              <a:t> dan </a:t>
            </a:r>
            <a:r>
              <a:rPr lang="en-US" dirty="0" err="1">
                <a:latin typeface="Abadi" panose="020B0604020104020204" pitchFamily="34" charset="0"/>
              </a:rPr>
              <a:t>sebab-sebab</a:t>
            </a:r>
            <a:r>
              <a:rPr lang="en-US" dirty="0">
                <a:latin typeface="Abadi" panose="020B0604020104020204" pitchFamily="34" charset="0"/>
              </a:rPr>
              <a:t> </a:t>
            </a:r>
            <a:r>
              <a:rPr lang="en-US" dirty="0" err="1">
                <a:latin typeface="Abadi" panose="020B0604020104020204" pitchFamily="34" charset="0"/>
              </a:rPr>
              <a:t>mengapa</a:t>
            </a:r>
            <a:r>
              <a:rPr lang="en-US" dirty="0">
                <a:latin typeface="Abadi" panose="020B0604020104020204" pitchFamily="34" charset="0"/>
              </a:rPr>
              <a:t> </a:t>
            </a:r>
            <a:r>
              <a:rPr lang="en-US" dirty="0" err="1">
                <a:latin typeface="Abadi" panose="020B0604020104020204" pitchFamily="34" charset="0"/>
              </a:rPr>
              <a:t>harus</a:t>
            </a:r>
            <a:r>
              <a:rPr lang="en-US" dirty="0">
                <a:latin typeface="Abadi" panose="020B0604020104020204" pitchFamily="34" charset="0"/>
              </a:rPr>
              <a:t> </a:t>
            </a:r>
            <a:r>
              <a:rPr lang="en-US" dirty="0" err="1">
                <a:latin typeface="Abadi" panose="020B0604020104020204" pitchFamily="34" charset="0"/>
              </a:rPr>
              <a:t>melakukan</a:t>
            </a:r>
            <a:r>
              <a:rPr lang="en-US" dirty="0">
                <a:latin typeface="Abadi" panose="020B0604020104020204" pitchFamily="34" charset="0"/>
              </a:rPr>
              <a:t> </a:t>
            </a:r>
            <a:r>
              <a:rPr lang="en-US" dirty="0" err="1">
                <a:latin typeface="Abadi" panose="020B0604020104020204" pitchFamily="34" charset="0"/>
              </a:rPr>
              <a:t>mogok</a:t>
            </a:r>
            <a:r>
              <a:rPr lang="en-US" dirty="0">
                <a:latin typeface="Abadi" panose="020B0604020104020204" pitchFamily="34" charset="0"/>
              </a:rPr>
              <a:t> </a:t>
            </a:r>
            <a:r>
              <a:rPr lang="en-US" dirty="0" err="1">
                <a:latin typeface="Abadi" panose="020B0604020104020204" pitchFamily="34" charset="0"/>
              </a:rPr>
              <a:t>kerja</a:t>
            </a:r>
            <a:r>
              <a:rPr lang="en-US" dirty="0">
                <a:latin typeface="Abadi" panose="020B0604020104020204" pitchFamily="34" charset="0"/>
              </a:rPr>
              <a:t>; dan </a:t>
            </a:r>
          </a:p>
          <a:p>
            <a:pPr marL="971550" lvl="1" indent="-514350">
              <a:buFont typeface="+mj-lt"/>
              <a:buAutoNum type="arabicPeriod"/>
            </a:pPr>
            <a:r>
              <a:rPr lang="en-US" dirty="0" err="1">
                <a:latin typeface="Abadi" panose="020B0604020104020204" pitchFamily="34" charset="0"/>
              </a:rPr>
              <a:t>Tandatangan</a:t>
            </a:r>
            <a:r>
              <a:rPr lang="en-US" dirty="0">
                <a:latin typeface="Abadi" panose="020B0604020104020204" pitchFamily="34" charset="0"/>
              </a:rPr>
              <a:t> </a:t>
            </a:r>
            <a:r>
              <a:rPr lang="en-US" dirty="0" err="1">
                <a:latin typeface="Abadi" panose="020B0604020104020204" pitchFamily="34" charset="0"/>
              </a:rPr>
              <a:t>ketua</a:t>
            </a:r>
            <a:r>
              <a:rPr lang="en-US" dirty="0">
                <a:latin typeface="Abadi" panose="020B0604020104020204" pitchFamily="34" charset="0"/>
              </a:rPr>
              <a:t> dan </a:t>
            </a:r>
            <a:r>
              <a:rPr lang="en-US" dirty="0" err="1">
                <a:latin typeface="Abadi" panose="020B0604020104020204" pitchFamily="34" charset="0"/>
              </a:rPr>
              <a:t>sekretaris</a:t>
            </a:r>
            <a:r>
              <a:rPr lang="en-US" dirty="0">
                <a:latin typeface="Abadi" panose="020B0604020104020204" pitchFamily="34" charset="0"/>
              </a:rPr>
              <a:t> dan </a:t>
            </a:r>
            <a:r>
              <a:rPr lang="en-US" dirty="0" err="1">
                <a:latin typeface="Abadi" panose="020B0604020104020204" pitchFamily="34" charset="0"/>
              </a:rPr>
              <a:t>atau</a:t>
            </a:r>
            <a:r>
              <a:rPr lang="en-US" dirty="0">
                <a:latin typeface="Abadi" panose="020B0604020104020204" pitchFamily="34" charset="0"/>
              </a:rPr>
              <a:t> masing-masing </a:t>
            </a:r>
            <a:r>
              <a:rPr lang="en-US" dirty="0" err="1">
                <a:latin typeface="Abadi" panose="020B0604020104020204" pitchFamily="34" charset="0"/>
              </a:rPr>
              <a:t>ketua</a:t>
            </a:r>
            <a:r>
              <a:rPr lang="en-US" dirty="0">
                <a:latin typeface="Abadi" panose="020B0604020104020204" pitchFamily="34" charset="0"/>
              </a:rPr>
              <a:t> dan </a:t>
            </a:r>
            <a:r>
              <a:rPr lang="en-US" dirty="0" err="1">
                <a:latin typeface="Abadi" panose="020B0604020104020204" pitchFamily="34" charset="0"/>
              </a:rPr>
              <a:t>sekretaris</a:t>
            </a:r>
            <a:r>
              <a:rPr lang="en-US" dirty="0">
                <a:latin typeface="Abadi" panose="020B0604020104020204" pitchFamily="34" charset="0"/>
              </a:rPr>
              <a:t> </a:t>
            </a:r>
            <a:r>
              <a:rPr lang="en-US" dirty="0" err="1">
                <a:latin typeface="Abadi" panose="020B0604020104020204" pitchFamily="34" charset="0"/>
              </a:rPr>
              <a:t>serikat</a:t>
            </a:r>
            <a:r>
              <a:rPr lang="en-US" dirty="0">
                <a:latin typeface="Abadi" panose="020B0604020104020204" pitchFamily="34" charset="0"/>
              </a:rPr>
              <a:t> </a:t>
            </a:r>
            <a:r>
              <a:rPr lang="en-US" dirty="0" err="1">
                <a:latin typeface="Abadi" panose="020B0604020104020204" pitchFamily="34" charset="0"/>
              </a:rPr>
              <a:t>pekerja</a:t>
            </a:r>
            <a:r>
              <a:rPr lang="en-US" dirty="0">
                <a:latin typeface="Abadi" panose="020B0604020104020204" pitchFamily="34" charset="0"/>
              </a:rPr>
              <a:t> </a:t>
            </a:r>
            <a:r>
              <a:rPr lang="en-US" dirty="0" err="1">
                <a:latin typeface="Abadi" panose="020B0604020104020204" pitchFamily="34" charset="0"/>
              </a:rPr>
              <a:t>sebagai</a:t>
            </a:r>
            <a:r>
              <a:rPr lang="en-US" dirty="0">
                <a:latin typeface="Abadi" panose="020B0604020104020204" pitchFamily="34" charset="0"/>
              </a:rPr>
              <a:t> </a:t>
            </a:r>
            <a:r>
              <a:rPr lang="en-US" dirty="0" err="1">
                <a:latin typeface="Abadi" panose="020B0604020104020204" pitchFamily="34" charset="0"/>
              </a:rPr>
              <a:t>penanggung</a:t>
            </a:r>
            <a:r>
              <a:rPr lang="en-US" dirty="0">
                <a:latin typeface="Abadi" panose="020B0604020104020204" pitchFamily="34" charset="0"/>
              </a:rPr>
              <a:t> </a:t>
            </a:r>
            <a:r>
              <a:rPr lang="en-US" dirty="0" err="1">
                <a:latin typeface="Abadi" panose="020B0604020104020204" pitchFamily="34" charset="0"/>
              </a:rPr>
              <a:t>jawab</a:t>
            </a:r>
            <a:r>
              <a:rPr lang="en-US" dirty="0">
                <a:latin typeface="Abadi" panose="020B0604020104020204" pitchFamily="34" charset="0"/>
              </a:rPr>
              <a:t> </a:t>
            </a:r>
            <a:r>
              <a:rPr lang="en-US" dirty="0" err="1">
                <a:latin typeface="Abadi" panose="020B0604020104020204" pitchFamily="34" charset="0"/>
              </a:rPr>
              <a:t>mogok</a:t>
            </a:r>
            <a:r>
              <a:rPr lang="en-US" dirty="0">
                <a:latin typeface="Abadi" panose="020B0604020104020204" pitchFamily="34" charset="0"/>
              </a:rPr>
              <a:t> </a:t>
            </a:r>
            <a:r>
              <a:rPr lang="en-US" dirty="0" err="1">
                <a:latin typeface="Abadi" panose="020B0604020104020204" pitchFamily="34" charset="0"/>
              </a:rPr>
              <a:t>kerja</a:t>
            </a:r>
            <a:r>
              <a:rPr lang="en-US" dirty="0">
                <a:latin typeface="Abadi" panose="020B0604020104020204" pitchFamily="34" charset="0"/>
              </a:rPr>
              <a:t>.											</a:t>
            </a:r>
            <a:r>
              <a:rPr lang="en-US" sz="1900" dirty="0">
                <a:latin typeface="Abadi" panose="020B0604020104020204" pitchFamily="34" charset="0"/>
              </a:rPr>
              <a:t>	</a:t>
            </a:r>
            <a:r>
              <a:rPr lang="en-US" sz="1900" dirty="0"/>
              <a:t>																							</a:t>
            </a:r>
          </a:p>
        </p:txBody>
      </p:sp>
    </p:spTree>
    <p:extLst>
      <p:ext uri="{BB962C8B-B14F-4D97-AF65-F5344CB8AC3E}">
        <p14:creationId xmlns:p14="http://schemas.microsoft.com/office/powerpoint/2010/main" val="3893106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A75DC-94F0-653F-C80B-B7A289AE64E3}"/>
              </a:ext>
            </a:extLst>
          </p:cNvPr>
          <p:cNvSpPr>
            <a:spLocks noGrp="1"/>
          </p:cNvSpPr>
          <p:nvPr>
            <p:ph type="title"/>
          </p:nvPr>
        </p:nvSpPr>
        <p:spPr/>
        <p:txBody>
          <a:bodyPr/>
          <a:lstStyle/>
          <a:p>
            <a:r>
              <a:rPr lang="en-US" dirty="0" err="1"/>
              <a:t>Pelaksanaan</a:t>
            </a:r>
            <a:r>
              <a:rPr lang="en-US" dirty="0"/>
              <a:t> </a:t>
            </a:r>
            <a:r>
              <a:rPr lang="en-US" dirty="0" err="1"/>
              <a:t>Mogok</a:t>
            </a:r>
            <a:r>
              <a:rPr lang="en-US" dirty="0"/>
              <a:t> </a:t>
            </a:r>
            <a:r>
              <a:rPr lang="en-US" dirty="0" err="1"/>
              <a:t>Kerja</a:t>
            </a:r>
            <a:endParaRPr lang="en-US" dirty="0"/>
          </a:p>
        </p:txBody>
      </p:sp>
      <p:sp>
        <p:nvSpPr>
          <p:cNvPr id="3" name="Content Placeholder 2">
            <a:extLst>
              <a:ext uri="{FF2B5EF4-FFF2-40B4-BE49-F238E27FC236}">
                <a16:creationId xmlns:a16="http://schemas.microsoft.com/office/drawing/2014/main" id="{77F26809-2D0E-CCB5-11DD-9B09B52BD7A4}"/>
              </a:ext>
            </a:extLst>
          </p:cNvPr>
          <p:cNvSpPr>
            <a:spLocks noGrp="1"/>
          </p:cNvSpPr>
          <p:nvPr>
            <p:ph idx="1"/>
          </p:nvPr>
        </p:nvSpPr>
        <p:spPr>
          <a:xfrm>
            <a:off x="838200" y="1539240"/>
            <a:ext cx="10515600" cy="4637723"/>
          </a:xfrm>
        </p:spPr>
        <p:txBody>
          <a:bodyPr>
            <a:normAutofit fontScale="92500" lnSpcReduction="20000"/>
          </a:bodyPr>
          <a:lstStyle/>
          <a:p>
            <a:r>
              <a:rPr lang="en-US" dirty="0" err="1"/>
              <a:t>Dalam</a:t>
            </a:r>
            <a:r>
              <a:rPr lang="en-US" dirty="0"/>
              <a:t> </a:t>
            </a:r>
            <a:r>
              <a:rPr lang="en-US" dirty="0" err="1"/>
              <a:t>hal</a:t>
            </a:r>
            <a:r>
              <a:rPr lang="en-US" dirty="0"/>
              <a:t> </a:t>
            </a:r>
            <a:r>
              <a:rPr lang="en-US" dirty="0" err="1"/>
              <a:t>mogok</a:t>
            </a:r>
            <a:r>
              <a:rPr lang="en-US" dirty="0"/>
              <a:t> </a:t>
            </a:r>
            <a:r>
              <a:rPr lang="en-US" dirty="0" err="1"/>
              <a:t>kerja</a:t>
            </a:r>
            <a:r>
              <a:rPr lang="en-US" dirty="0"/>
              <a:t> </a:t>
            </a:r>
            <a:r>
              <a:rPr lang="en-US" dirty="0" err="1"/>
              <a:t>akan</a:t>
            </a:r>
            <a:r>
              <a:rPr lang="en-US" dirty="0"/>
              <a:t> </a:t>
            </a:r>
            <a:r>
              <a:rPr lang="en-US" dirty="0" err="1"/>
              <a:t>dilakukan</a:t>
            </a:r>
            <a:r>
              <a:rPr lang="en-US" dirty="0"/>
              <a:t> oleh </a:t>
            </a:r>
            <a:r>
              <a:rPr lang="en-US" dirty="0" err="1"/>
              <a:t>pekerja</a:t>
            </a:r>
            <a:r>
              <a:rPr lang="en-US" dirty="0"/>
              <a:t> yang </a:t>
            </a:r>
            <a:r>
              <a:rPr lang="en-US" dirty="0" err="1"/>
              <a:t>tidak</a:t>
            </a:r>
            <a:r>
              <a:rPr lang="en-US" dirty="0"/>
              <a:t> </a:t>
            </a:r>
            <a:r>
              <a:rPr lang="en-US" dirty="0" err="1"/>
              <a:t>menjadi</a:t>
            </a:r>
            <a:r>
              <a:rPr lang="en-US" dirty="0"/>
              <a:t> </a:t>
            </a:r>
            <a:r>
              <a:rPr lang="en-US" dirty="0" err="1"/>
              <a:t>anggota</a:t>
            </a:r>
            <a:r>
              <a:rPr lang="en-US" dirty="0"/>
              <a:t> </a:t>
            </a:r>
            <a:r>
              <a:rPr lang="en-US" dirty="0" err="1"/>
              <a:t>serikat</a:t>
            </a:r>
            <a:r>
              <a:rPr lang="en-US" dirty="0"/>
              <a:t> </a:t>
            </a:r>
            <a:r>
              <a:rPr lang="en-US" dirty="0" err="1"/>
              <a:t>pekerja</a:t>
            </a:r>
            <a:r>
              <a:rPr lang="en-US" dirty="0"/>
              <a:t>, </a:t>
            </a:r>
            <a:r>
              <a:rPr lang="en-US" dirty="0" err="1"/>
              <a:t>pemberitahuan</a:t>
            </a:r>
            <a:r>
              <a:rPr lang="en-US" dirty="0"/>
              <a:t> </a:t>
            </a:r>
            <a:r>
              <a:rPr lang="en-US" dirty="0" err="1"/>
              <a:t>ditandatangani</a:t>
            </a:r>
            <a:r>
              <a:rPr lang="en-US" dirty="0"/>
              <a:t> oleh </a:t>
            </a:r>
            <a:r>
              <a:rPr lang="en-US" dirty="0" err="1"/>
              <a:t>perwakilan</a:t>
            </a:r>
            <a:r>
              <a:rPr lang="en-US" dirty="0"/>
              <a:t> </a:t>
            </a:r>
            <a:r>
              <a:rPr lang="en-US" dirty="0" err="1"/>
              <a:t>pekerja</a:t>
            </a:r>
            <a:r>
              <a:rPr lang="en-US" dirty="0"/>
              <a:t> yang </a:t>
            </a:r>
            <a:r>
              <a:rPr lang="en-US" dirty="0" err="1"/>
              <a:t>ditunjuk</a:t>
            </a:r>
            <a:r>
              <a:rPr lang="en-US" dirty="0"/>
              <a:t> </a:t>
            </a:r>
            <a:r>
              <a:rPr lang="en-US" dirty="0" err="1"/>
              <a:t>sebagai</a:t>
            </a:r>
            <a:r>
              <a:rPr lang="en-US" dirty="0"/>
              <a:t> </a:t>
            </a:r>
            <a:r>
              <a:rPr lang="en-US" dirty="0" err="1"/>
              <a:t>koordinator</a:t>
            </a:r>
            <a:r>
              <a:rPr lang="en-US" dirty="0"/>
              <a:t> dan/</a:t>
            </a:r>
            <a:r>
              <a:rPr lang="en-US" dirty="0" err="1"/>
              <a:t>atau</a:t>
            </a:r>
            <a:r>
              <a:rPr lang="en-US" dirty="0"/>
              <a:t> </a:t>
            </a:r>
            <a:r>
              <a:rPr lang="en-US" dirty="0" err="1"/>
              <a:t>penanggung</a:t>
            </a:r>
            <a:r>
              <a:rPr lang="en-US" dirty="0"/>
              <a:t> </a:t>
            </a:r>
            <a:r>
              <a:rPr lang="en-US" dirty="0" err="1"/>
              <a:t>jawab</a:t>
            </a:r>
            <a:r>
              <a:rPr lang="en-US" dirty="0"/>
              <a:t> </a:t>
            </a:r>
            <a:r>
              <a:rPr lang="en-US" dirty="0" err="1"/>
              <a:t>mogok</a:t>
            </a:r>
            <a:r>
              <a:rPr lang="en-US" dirty="0"/>
              <a:t> </a:t>
            </a:r>
            <a:r>
              <a:rPr lang="en-US" dirty="0" err="1"/>
              <a:t>kerja</a:t>
            </a:r>
            <a:r>
              <a:rPr lang="en-US" dirty="0"/>
              <a:t> (</a:t>
            </a:r>
            <a:r>
              <a:rPr lang="en-US" dirty="0" err="1">
                <a:solidFill>
                  <a:srgbClr val="FF0000"/>
                </a:solidFill>
              </a:rPr>
              <a:t>Pasal</a:t>
            </a:r>
            <a:r>
              <a:rPr lang="en-US" dirty="0">
                <a:solidFill>
                  <a:srgbClr val="FF0000"/>
                </a:solidFill>
              </a:rPr>
              <a:t> 140 </a:t>
            </a:r>
            <a:r>
              <a:rPr lang="en-US" dirty="0" err="1">
                <a:solidFill>
                  <a:srgbClr val="FF0000"/>
                </a:solidFill>
              </a:rPr>
              <a:t>ayat</a:t>
            </a:r>
            <a:r>
              <a:rPr lang="en-US" dirty="0">
                <a:solidFill>
                  <a:srgbClr val="FF0000"/>
                </a:solidFill>
              </a:rPr>
              <a:t> (3) </a:t>
            </a:r>
            <a:r>
              <a:rPr lang="en-US" dirty="0" err="1">
                <a:solidFill>
                  <a:srgbClr val="FF0000"/>
                </a:solidFill>
              </a:rPr>
              <a:t>Undang-undang</a:t>
            </a:r>
            <a:r>
              <a:rPr lang="en-US" dirty="0">
                <a:solidFill>
                  <a:srgbClr val="FF0000"/>
                </a:solidFill>
              </a:rPr>
              <a:t> </a:t>
            </a:r>
            <a:r>
              <a:rPr lang="en-US" dirty="0" err="1">
                <a:solidFill>
                  <a:srgbClr val="FF0000"/>
                </a:solidFill>
              </a:rPr>
              <a:t>ketenagakerjaan</a:t>
            </a:r>
            <a:r>
              <a:rPr lang="en-US" dirty="0">
                <a:solidFill>
                  <a:srgbClr val="FF0000"/>
                </a:solidFill>
              </a:rPr>
              <a:t>.</a:t>
            </a:r>
            <a:endParaRPr lang="en-US" dirty="0"/>
          </a:p>
          <a:p>
            <a:r>
              <a:rPr lang="en-ID" b="0" i="0" u="none" strike="noStrike" dirty="0" err="1">
                <a:solidFill>
                  <a:srgbClr val="2B4156"/>
                </a:solidFill>
                <a:effectLst/>
                <a:latin typeface="Inter"/>
              </a:rPr>
              <a:t>Apabila</a:t>
            </a:r>
            <a:r>
              <a:rPr lang="en-ID" b="0" i="0" u="none" strike="noStrike" dirty="0">
                <a:solidFill>
                  <a:srgbClr val="2B4156"/>
                </a:solidFill>
                <a:effectLst/>
                <a:latin typeface="Inter"/>
              </a:rPr>
              <a:t> </a:t>
            </a:r>
            <a:r>
              <a:rPr lang="en-ID" b="0" i="0" u="none" strike="noStrike" dirty="0" err="1">
                <a:solidFill>
                  <a:srgbClr val="2B4156"/>
                </a:solidFill>
                <a:effectLst/>
                <a:latin typeface="Inter"/>
              </a:rPr>
              <a:t>mogok</a:t>
            </a:r>
            <a:r>
              <a:rPr lang="en-ID" b="0" i="0" u="none" strike="noStrike" dirty="0">
                <a:solidFill>
                  <a:srgbClr val="2B4156"/>
                </a:solidFill>
                <a:effectLst/>
                <a:latin typeface="Inter"/>
              </a:rPr>
              <a:t> </a:t>
            </a:r>
            <a:r>
              <a:rPr lang="en-ID" b="0" i="0" u="none" strike="noStrike" dirty="0" err="1">
                <a:solidFill>
                  <a:srgbClr val="2B4156"/>
                </a:solidFill>
                <a:effectLst/>
                <a:latin typeface="Inter"/>
              </a:rPr>
              <a:t>kerja</a:t>
            </a:r>
            <a:r>
              <a:rPr lang="en-ID" b="0" i="0" u="none" strike="noStrike" dirty="0">
                <a:solidFill>
                  <a:srgbClr val="2B4156"/>
                </a:solidFill>
                <a:effectLst/>
                <a:latin typeface="Inter"/>
              </a:rPr>
              <a:t> </a:t>
            </a:r>
            <a:r>
              <a:rPr lang="en-ID" b="0" i="0" u="none" strike="noStrike" dirty="0" err="1">
                <a:solidFill>
                  <a:srgbClr val="2B4156"/>
                </a:solidFill>
                <a:effectLst/>
                <a:latin typeface="Inter"/>
              </a:rPr>
              <a:t>dilakukan</a:t>
            </a:r>
            <a:r>
              <a:rPr lang="en-ID" b="0" i="0" u="none" strike="noStrike" dirty="0">
                <a:solidFill>
                  <a:srgbClr val="2B4156"/>
                </a:solidFill>
                <a:effectLst/>
                <a:latin typeface="Inter"/>
              </a:rPr>
              <a:t> </a:t>
            </a:r>
            <a:r>
              <a:rPr lang="en-ID" b="0" i="0" u="none" strike="noStrike" dirty="0" err="1">
                <a:solidFill>
                  <a:srgbClr val="2B4156"/>
                </a:solidFill>
                <a:effectLst/>
                <a:latin typeface="Inter"/>
              </a:rPr>
              <a:t>tanpa</a:t>
            </a:r>
            <a:r>
              <a:rPr lang="en-ID" b="0" i="0" u="none" strike="noStrike" dirty="0">
                <a:solidFill>
                  <a:srgbClr val="2B4156"/>
                </a:solidFill>
                <a:effectLst/>
                <a:latin typeface="Inter"/>
              </a:rPr>
              <a:t> </a:t>
            </a:r>
            <a:r>
              <a:rPr lang="en-ID" b="0" i="0" u="none" strike="noStrike" dirty="0" err="1">
                <a:solidFill>
                  <a:srgbClr val="2B4156"/>
                </a:solidFill>
                <a:effectLst/>
                <a:latin typeface="Inter"/>
              </a:rPr>
              <a:t>pemberitahuan</a:t>
            </a:r>
            <a:r>
              <a:rPr lang="en-ID" b="0" i="0" u="none" strike="noStrike" dirty="0">
                <a:solidFill>
                  <a:srgbClr val="2B4156"/>
                </a:solidFill>
                <a:effectLst/>
                <a:latin typeface="Inter"/>
              </a:rPr>
              <a:t> </a:t>
            </a:r>
            <a:r>
              <a:rPr lang="en-ID" b="0" i="0" u="none" strike="noStrike" dirty="0" err="1">
                <a:solidFill>
                  <a:srgbClr val="2B4156"/>
                </a:solidFill>
                <a:effectLst/>
                <a:latin typeface="Inter"/>
              </a:rPr>
              <a:t>tertulis</a:t>
            </a:r>
            <a:r>
              <a:rPr lang="en-ID" b="0" i="0" u="none" strike="noStrike" dirty="0">
                <a:solidFill>
                  <a:srgbClr val="2B4156"/>
                </a:solidFill>
                <a:effectLst/>
                <a:latin typeface="Inter"/>
              </a:rPr>
              <a:t> </a:t>
            </a:r>
            <a:r>
              <a:rPr lang="en-ID" b="0" i="0" u="none" strike="noStrike" dirty="0" err="1">
                <a:solidFill>
                  <a:srgbClr val="2B4156"/>
                </a:solidFill>
                <a:effectLst/>
                <a:latin typeface="Inter"/>
              </a:rPr>
              <a:t>sebagaimana</a:t>
            </a:r>
            <a:r>
              <a:rPr lang="en-ID" b="0" i="0" u="none" strike="noStrike" dirty="0">
                <a:solidFill>
                  <a:srgbClr val="2B4156"/>
                </a:solidFill>
                <a:effectLst/>
                <a:latin typeface="Inter"/>
              </a:rPr>
              <a:t> </a:t>
            </a:r>
            <a:r>
              <a:rPr lang="en-ID" b="0" i="0" u="none" strike="noStrike" dirty="0" err="1">
                <a:solidFill>
                  <a:srgbClr val="2B4156"/>
                </a:solidFill>
                <a:effectLst/>
                <a:latin typeface="Inter"/>
              </a:rPr>
              <a:t>diatur</a:t>
            </a:r>
            <a:r>
              <a:rPr lang="en-ID" b="0" i="0" u="none" strike="noStrike" dirty="0">
                <a:solidFill>
                  <a:srgbClr val="2B4156"/>
                </a:solidFill>
                <a:effectLst/>
                <a:latin typeface="Inter"/>
              </a:rPr>
              <a:t> di </a:t>
            </a:r>
            <a:r>
              <a:rPr lang="en-ID" b="0" i="0" u="none" strike="noStrike" dirty="0" err="1">
                <a:solidFill>
                  <a:srgbClr val="2B4156"/>
                </a:solidFill>
                <a:effectLst/>
                <a:latin typeface="Inter"/>
              </a:rPr>
              <a:t>atas</a:t>
            </a:r>
            <a:r>
              <a:rPr lang="en-ID" b="0" i="0" u="none" strike="noStrike" dirty="0">
                <a:solidFill>
                  <a:srgbClr val="2B4156"/>
                </a:solidFill>
                <a:effectLst/>
                <a:latin typeface="Inter"/>
              </a:rPr>
              <a:t>, demi </a:t>
            </a:r>
            <a:r>
              <a:rPr lang="en-ID" b="0" i="0" u="none" strike="noStrike" dirty="0" err="1">
                <a:solidFill>
                  <a:srgbClr val="2B4156"/>
                </a:solidFill>
                <a:effectLst/>
                <a:latin typeface="Inter"/>
              </a:rPr>
              <a:t>menyelamatkan</a:t>
            </a:r>
            <a:r>
              <a:rPr lang="en-ID" b="0" i="0" u="none" strike="noStrike" dirty="0">
                <a:solidFill>
                  <a:srgbClr val="2B4156"/>
                </a:solidFill>
                <a:effectLst/>
                <a:latin typeface="Inter"/>
              </a:rPr>
              <a:t> </a:t>
            </a:r>
            <a:r>
              <a:rPr lang="en-ID" b="0" i="0" u="none" strike="noStrike" dirty="0" err="1">
                <a:solidFill>
                  <a:srgbClr val="2B4156"/>
                </a:solidFill>
                <a:effectLst/>
                <a:latin typeface="Inter"/>
              </a:rPr>
              <a:t>alat</a:t>
            </a:r>
            <a:r>
              <a:rPr lang="en-ID" b="0" i="0" u="none" strike="noStrike" dirty="0">
                <a:solidFill>
                  <a:srgbClr val="2B4156"/>
                </a:solidFill>
                <a:effectLst/>
                <a:latin typeface="Inter"/>
              </a:rPr>
              <a:t> </a:t>
            </a:r>
            <a:r>
              <a:rPr lang="en-ID" b="0" i="0" u="none" strike="noStrike" dirty="0" err="1">
                <a:solidFill>
                  <a:srgbClr val="2B4156"/>
                </a:solidFill>
                <a:effectLst/>
                <a:latin typeface="Inter"/>
              </a:rPr>
              <a:t>produksi</a:t>
            </a:r>
            <a:r>
              <a:rPr lang="en-ID" b="0" i="0" u="none" strike="noStrike" dirty="0">
                <a:solidFill>
                  <a:srgbClr val="2B4156"/>
                </a:solidFill>
                <a:effectLst/>
                <a:latin typeface="Inter"/>
              </a:rPr>
              <a:t> dan </a:t>
            </a:r>
            <a:r>
              <a:rPr lang="en-ID" b="0" i="0" u="none" strike="noStrike" dirty="0" err="1">
                <a:solidFill>
                  <a:srgbClr val="2B4156"/>
                </a:solidFill>
                <a:effectLst/>
                <a:latin typeface="Inter"/>
              </a:rPr>
              <a:t>aset</a:t>
            </a:r>
            <a:r>
              <a:rPr lang="en-ID" b="0" i="0" u="none" strike="noStrike" dirty="0">
                <a:solidFill>
                  <a:srgbClr val="2B4156"/>
                </a:solidFill>
                <a:effectLst/>
                <a:latin typeface="Inter"/>
              </a:rPr>
              <a:t> </a:t>
            </a:r>
            <a:r>
              <a:rPr lang="en-ID" b="0" i="0" u="none" strike="noStrike" dirty="0" err="1">
                <a:solidFill>
                  <a:srgbClr val="2B4156"/>
                </a:solidFill>
                <a:effectLst/>
                <a:latin typeface="Inter"/>
              </a:rPr>
              <a:t>perusahaan</a:t>
            </a:r>
            <a:r>
              <a:rPr lang="en-ID" b="0" i="0" u="none" strike="noStrike" dirty="0">
                <a:solidFill>
                  <a:srgbClr val="2B4156"/>
                </a:solidFill>
                <a:effectLst/>
                <a:latin typeface="Inter"/>
              </a:rPr>
              <a:t>, </a:t>
            </a:r>
            <a:r>
              <a:rPr lang="en-ID" b="0" i="0" u="none" strike="noStrike" dirty="0" err="1">
                <a:solidFill>
                  <a:srgbClr val="2B4156"/>
                </a:solidFill>
                <a:effectLst/>
                <a:latin typeface="Inter"/>
              </a:rPr>
              <a:t>pengusaha</a:t>
            </a:r>
            <a:r>
              <a:rPr lang="en-ID" b="0" i="0" u="none" strike="noStrike" dirty="0">
                <a:solidFill>
                  <a:srgbClr val="2B4156"/>
                </a:solidFill>
                <a:effectLst/>
                <a:latin typeface="Inter"/>
              </a:rPr>
              <a:t> </a:t>
            </a:r>
            <a:r>
              <a:rPr lang="en-ID" b="0" i="0" u="none" strike="noStrike" dirty="0" err="1">
                <a:solidFill>
                  <a:srgbClr val="2B4156"/>
                </a:solidFill>
                <a:effectLst/>
                <a:latin typeface="Inter"/>
              </a:rPr>
              <a:t>dapat</a:t>
            </a:r>
            <a:r>
              <a:rPr lang="en-ID" b="0" i="0" u="none" strike="noStrike" dirty="0">
                <a:solidFill>
                  <a:srgbClr val="2B4156"/>
                </a:solidFill>
                <a:effectLst/>
                <a:latin typeface="Inter"/>
              </a:rPr>
              <a:t> </a:t>
            </a:r>
            <a:r>
              <a:rPr lang="en-ID" b="0" i="0" u="none" strike="noStrike" dirty="0" err="1">
                <a:solidFill>
                  <a:srgbClr val="2B4156"/>
                </a:solidFill>
                <a:effectLst/>
                <a:latin typeface="Inter"/>
              </a:rPr>
              <a:t>mengambil</a:t>
            </a:r>
            <a:r>
              <a:rPr lang="en-ID" b="0" i="0" u="none" strike="noStrike" dirty="0">
                <a:solidFill>
                  <a:srgbClr val="2B4156"/>
                </a:solidFill>
                <a:effectLst/>
                <a:latin typeface="Inter"/>
              </a:rPr>
              <a:t> </a:t>
            </a:r>
            <a:r>
              <a:rPr lang="en-ID" b="0" i="0" u="none" strike="noStrike" dirty="0" err="1">
                <a:solidFill>
                  <a:srgbClr val="2B4156"/>
                </a:solidFill>
                <a:effectLst/>
                <a:latin typeface="Inter"/>
              </a:rPr>
              <a:t>tindakan</a:t>
            </a:r>
            <a:r>
              <a:rPr lang="en-ID" b="0" i="0" u="none" strike="noStrike" dirty="0">
                <a:solidFill>
                  <a:srgbClr val="2B4156"/>
                </a:solidFill>
                <a:effectLst/>
                <a:latin typeface="Inter"/>
              </a:rPr>
              <a:t> </a:t>
            </a:r>
            <a:r>
              <a:rPr lang="en-ID" b="0" i="0" u="none" strike="noStrike" dirty="0" err="1">
                <a:solidFill>
                  <a:srgbClr val="2B4156"/>
                </a:solidFill>
                <a:effectLst/>
                <a:latin typeface="Inter"/>
              </a:rPr>
              <a:t>sementara</a:t>
            </a:r>
            <a:r>
              <a:rPr lang="en-ID" b="0" i="0" u="none" strike="noStrike" dirty="0">
                <a:solidFill>
                  <a:srgbClr val="2B4156"/>
                </a:solidFill>
                <a:effectLst/>
                <a:latin typeface="Inter"/>
              </a:rPr>
              <a:t> </a:t>
            </a:r>
            <a:r>
              <a:rPr lang="en-ID" b="0" i="0" u="none" strike="noStrike" dirty="0" err="1">
                <a:solidFill>
                  <a:srgbClr val="2B4156"/>
                </a:solidFill>
                <a:effectLst/>
                <a:latin typeface="Inter"/>
              </a:rPr>
              <a:t>dengan</a:t>
            </a:r>
            <a:r>
              <a:rPr lang="en-ID" b="0" i="0" u="none" strike="noStrike" dirty="0">
                <a:solidFill>
                  <a:srgbClr val="2B4156"/>
                </a:solidFill>
                <a:effectLst/>
                <a:latin typeface="Inter"/>
              </a:rPr>
              <a:t> </a:t>
            </a:r>
            <a:r>
              <a:rPr lang="en-ID" b="0" i="0" u="none" strike="noStrike" dirty="0" err="1">
                <a:solidFill>
                  <a:srgbClr val="2B4156"/>
                </a:solidFill>
                <a:effectLst/>
                <a:latin typeface="Inter"/>
              </a:rPr>
              <a:t>cara</a:t>
            </a:r>
            <a:r>
              <a:rPr lang="en-ID" b="0" i="0" u="none" strike="noStrike" dirty="0">
                <a:solidFill>
                  <a:srgbClr val="2B4156"/>
                </a:solidFill>
                <a:effectLst/>
                <a:latin typeface="Inter"/>
              </a:rPr>
              <a:t> </a:t>
            </a:r>
            <a:r>
              <a:rPr lang="en-ID" b="0" i="0" u="none" strike="noStrike" dirty="0">
                <a:solidFill>
                  <a:srgbClr val="FF0000"/>
                </a:solidFill>
                <a:effectLst/>
                <a:latin typeface="Inter"/>
              </a:rPr>
              <a:t>(</a:t>
            </a:r>
            <a:r>
              <a:rPr lang="en-ID" b="0" i="0" u="none" strike="noStrike" dirty="0" err="1">
                <a:solidFill>
                  <a:srgbClr val="FF0000"/>
                </a:solidFill>
                <a:effectLst/>
                <a:latin typeface="Inter"/>
              </a:rPr>
              <a:t>Pasal</a:t>
            </a:r>
            <a:r>
              <a:rPr lang="en-ID" b="0" i="0" u="none" strike="noStrike" dirty="0">
                <a:solidFill>
                  <a:srgbClr val="FF0000"/>
                </a:solidFill>
                <a:effectLst/>
                <a:latin typeface="Inter"/>
              </a:rPr>
              <a:t> 140 </a:t>
            </a:r>
            <a:r>
              <a:rPr lang="en-ID" b="0" i="0" u="none" strike="noStrike" dirty="0" err="1">
                <a:solidFill>
                  <a:srgbClr val="FF0000"/>
                </a:solidFill>
                <a:effectLst/>
                <a:latin typeface="Inter"/>
              </a:rPr>
              <a:t>ayat</a:t>
            </a:r>
            <a:r>
              <a:rPr lang="en-ID" b="0" i="0" u="none" strike="noStrike" dirty="0">
                <a:solidFill>
                  <a:srgbClr val="FF0000"/>
                </a:solidFill>
                <a:effectLst/>
                <a:latin typeface="Inter"/>
              </a:rPr>
              <a:t> (4) </a:t>
            </a:r>
            <a:r>
              <a:rPr lang="en-ID" b="0" i="0" u="none" strike="noStrike" dirty="0" err="1">
                <a:solidFill>
                  <a:srgbClr val="FF0000"/>
                </a:solidFill>
                <a:effectLst/>
                <a:latin typeface="Inter"/>
              </a:rPr>
              <a:t>Undang-undang</a:t>
            </a:r>
            <a:r>
              <a:rPr lang="en-ID" b="0" i="0" u="none" strike="noStrike" dirty="0">
                <a:solidFill>
                  <a:srgbClr val="FF0000"/>
                </a:solidFill>
                <a:effectLst/>
                <a:latin typeface="Inter"/>
              </a:rPr>
              <a:t> </a:t>
            </a:r>
            <a:r>
              <a:rPr lang="en-ID" b="0" i="0" u="none" strike="noStrike" dirty="0" err="1">
                <a:solidFill>
                  <a:srgbClr val="FF0000"/>
                </a:solidFill>
                <a:effectLst/>
                <a:latin typeface="Inter"/>
              </a:rPr>
              <a:t>ketenagakerjaan</a:t>
            </a:r>
            <a:r>
              <a:rPr lang="en-ID" b="0" i="0" u="none" strike="noStrike" dirty="0">
                <a:solidFill>
                  <a:srgbClr val="FF0000"/>
                </a:solidFill>
                <a:effectLst/>
                <a:latin typeface="Inter"/>
              </a:rPr>
              <a:t>:</a:t>
            </a:r>
          </a:p>
          <a:p>
            <a:pPr lvl="1"/>
            <a:r>
              <a:rPr lang="en-ID" sz="2600" b="0" i="0" u="none" strike="noStrike" dirty="0" err="1">
                <a:solidFill>
                  <a:srgbClr val="333333"/>
                </a:solidFill>
                <a:effectLst/>
                <a:latin typeface="Inter"/>
              </a:rPr>
              <a:t>melarang</a:t>
            </a:r>
            <a:r>
              <a:rPr lang="en-ID" sz="2600" b="0" i="0" u="none" strike="noStrike" dirty="0">
                <a:solidFill>
                  <a:srgbClr val="333333"/>
                </a:solidFill>
                <a:effectLst/>
                <a:latin typeface="Inter"/>
              </a:rPr>
              <a:t> para </a:t>
            </a:r>
            <a:r>
              <a:rPr lang="en-ID" sz="2600" b="0" i="0" u="none" strike="noStrike" dirty="0" err="1">
                <a:solidFill>
                  <a:srgbClr val="333333"/>
                </a:solidFill>
                <a:effectLst/>
                <a:latin typeface="Inter"/>
              </a:rPr>
              <a:t>pekerja</a:t>
            </a:r>
            <a:r>
              <a:rPr lang="en-ID" sz="2600" b="0" i="0" u="none" strike="noStrike" dirty="0">
                <a:solidFill>
                  <a:srgbClr val="333333"/>
                </a:solidFill>
                <a:effectLst/>
                <a:latin typeface="Inter"/>
              </a:rPr>
              <a:t> yang </a:t>
            </a:r>
            <a:r>
              <a:rPr lang="en-ID" sz="2600" b="0" i="0" u="none" strike="noStrike" dirty="0" err="1">
                <a:solidFill>
                  <a:srgbClr val="333333"/>
                </a:solidFill>
                <a:effectLst/>
                <a:latin typeface="Inter"/>
              </a:rPr>
              <a:t>mogok</a:t>
            </a:r>
            <a:r>
              <a:rPr lang="en-ID" sz="2600" b="0" i="0" u="none" strike="noStrike" dirty="0">
                <a:solidFill>
                  <a:srgbClr val="333333"/>
                </a:solidFill>
                <a:effectLst/>
                <a:latin typeface="Inter"/>
              </a:rPr>
              <a:t> </a:t>
            </a:r>
            <a:r>
              <a:rPr lang="en-ID" sz="2600" b="0" i="0" u="none" strike="noStrike" dirty="0" err="1">
                <a:solidFill>
                  <a:srgbClr val="333333"/>
                </a:solidFill>
                <a:effectLst/>
                <a:latin typeface="Inter"/>
              </a:rPr>
              <a:t>kerja</a:t>
            </a:r>
            <a:r>
              <a:rPr lang="en-ID" sz="2600" b="0" i="0" u="none" strike="noStrike" dirty="0">
                <a:solidFill>
                  <a:srgbClr val="333333"/>
                </a:solidFill>
                <a:effectLst/>
                <a:latin typeface="Inter"/>
              </a:rPr>
              <a:t> </a:t>
            </a:r>
            <a:r>
              <a:rPr lang="en-ID" sz="2600" b="0" i="0" u="none" strike="noStrike" dirty="0" err="1">
                <a:solidFill>
                  <a:srgbClr val="333333"/>
                </a:solidFill>
                <a:effectLst/>
                <a:latin typeface="Inter"/>
              </a:rPr>
              <a:t>berada</a:t>
            </a:r>
            <a:r>
              <a:rPr lang="en-ID" sz="2600" b="0" i="0" u="none" strike="noStrike" dirty="0">
                <a:solidFill>
                  <a:srgbClr val="333333"/>
                </a:solidFill>
                <a:effectLst/>
                <a:latin typeface="Inter"/>
              </a:rPr>
              <a:t> di </a:t>
            </a:r>
            <a:r>
              <a:rPr lang="en-ID" sz="2600" b="0" i="0" u="none" strike="noStrike" dirty="0" err="1">
                <a:solidFill>
                  <a:srgbClr val="333333"/>
                </a:solidFill>
                <a:effectLst/>
                <a:latin typeface="Inter"/>
              </a:rPr>
              <a:t>lokasi</a:t>
            </a:r>
            <a:r>
              <a:rPr lang="en-ID" sz="2600" b="0" i="0" u="none" strike="noStrike" dirty="0">
                <a:solidFill>
                  <a:srgbClr val="333333"/>
                </a:solidFill>
                <a:effectLst/>
                <a:latin typeface="Inter"/>
              </a:rPr>
              <a:t> </a:t>
            </a:r>
            <a:r>
              <a:rPr lang="en-ID" sz="2600" b="0" i="0" u="none" strike="noStrike" dirty="0" err="1">
                <a:solidFill>
                  <a:srgbClr val="333333"/>
                </a:solidFill>
                <a:effectLst/>
                <a:latin typeface="Inter"/>
              </a:rPr>
              <a:t>kegiatan</a:t>
            </a:r>
            <a:r>
              <a:rPr lang="en-ID" sz="2600" b="0" i="0" u="none" strike="noStrike" dirty="0">
                <a:solidFill>
                  <a:srgbClr val="333333"/>
                </a:solidFill>
                <a:effectLst/>
                <a:latin typeface="Inter"/>
              </a:rPr>
              <a:t> proses </a:t>
            </a:r>
            <a:r>
              <a:rPr lang="en-ID" sz="2600" b="0" i="0" u="none" strike="noStrike" dirty="0" err="1">
                <a:solidFill>
                  <a:srgbClr val="333333"/>
                </a:solidFill>
                <a:effectLst/>
                <a:latin typeface="Inter"/>
              </a:rPr>
              <a:t>produksi</a:t>
            </a:r>
            <a:r>
              <a:rPr lang="en-ID" sz="2600" b="0" i="0" u="none" strike="noStrike" dirty="0">
                <a:solidFill>
                  <a:srgbClr val="333333"/>
                </a:solidFill>
                <a:effectLst/>
                <a:latin typeface="Inter"/>
              </a:rPr>
              <a:t>; </a:t>
            </a:r>
            <a:r>
              <a:rPr lang="en-ID" sz="2600" b="0" i="0" u="none" strike="noStrike" dirty="0" err="1">
                <a:solidFill>
                  <a:srgbClr val="333333"/>
                </a:solidFill>
                <a:effectLst/>
                <a:latin typeface="Inter"/>
              </a:rPr>
              <a:t>atau</a:t>
            </a:r>
            <a:endParaRPr lang="en-ID" sz="2600" b="0" i="0" u="none" strike="noStrike" dirty="0">
              <a:solidFill>
                <a:srgbClr val="333333"/>
              </a:solidFill>
              <a:effectLst/>
              <a:latin typeface="Inter"/>
            </a:endParaRPr>
          </a:p>
          <a:p>
            <a:pPr lvl="1"/>
            <a:r>
              <a:rPr lang="en-ID" sz="2600" b="0" i="0" u="none" strike="noStrike" dirty="0" err="1">
                <a:solidFill>
                  <a:srgbClr val="2B4156"/>
                </a:solidFill>
                <a:effectLst/>
                <a:latin typeface="Inter"/>
              </a:rPr>
              <a:t>Bil</a:t>
            </a:r>
            <a:r>
              <a:rPr lang="en-ID" sz="2600" dirty="0" err="1">
                <a:solidFill>
                  <a:srgbClr val="333333"/>
                </a:solidFill>
                <a:effectLst/>
              </a:rPr>
              <a:t>a</a:t>
            </a:r>
            <a:r>
              <a:rPr lang="en-ID" sz="2600" dirty="0">
                <a:solidFill>
                  <a:srgbClr val="333333"/>
                </a:solidFill>
                <a:effectLst/>
              </a:rPr>
              <a:t> </a:t>
            </a:r>
            <a:r>
              <a:rPr lang="en-ID" sz="2600" dirty="0" err="1">
                <a:solidFill>
                  <a:srgbClr val="333333"/>
                </a:solidFill>
                <a:effectLst/>
              </a:rPr>
              <a:t>dianggap</a:t>
            </a:r>
            <a:r>
              <a:rPr lang="en-ID" sz="2600" dirty="0">
                <a:solidFill>
                  <a:srgbClr val="333333"/>
                </a:solidFill>
                <a:effectLst/>
              </a:rPr>
              <a:t> </a:t>
            </a:r>
            <a:r>
              <a:rPr lang="en-ID" sz="2600" dirty="0" err="1">
                <a:solidFill>
                  <a:srgbClr val="333333"/>
                </a:solidFill>
                <a:effectLst/>
              </a:rPr>
              <a:t>perlu</a:t>
            </a:r>
            <a:r>
              <a:rPr lang="en-ID" sz="2600" dirty="0">
                <a:solidFill>
                  <a:srgbClr val="333333"/>
                </a:solidFill>
                <a:effectLst/>
              </a:rPr>
              <a:t>, </a:t>
            </a:r>
            <a:r>
              <a:rPr lang="en-ID" sz="2600" dirty="0" err="1">
                <a:solidFill>
                  <a:srgbClr val="333333"/>
                </a:solidFill>
                <a:effectLst/>
              </a:rPr>
              <a:t>melarang</a:t>
            </a:r>
            <a:r>
              <a:rPr lang="en-ID" sz="2600" dirty="0">
                <a:solidFill>
                  <a:srgbClr val="333333"/>
                </a:solidFill>
                <a:effectLst/>
              </a:rPr>
              <a:t> </a:t>
            </a:r>
            <a:r>
              <a:rPr lang="en-ID" sz="2600" dirty="0" err="1">
                <a:solidFill>
                  <a:srgbClr val="333333"/>
                </a:solidFill>
                <a:effectLst/>
              </a:rPr>
              <a:t>pekerja</a:t>
            </a:r>
            <a:r>
              <a:rPr lang="en-ID" sz="2600" dirty="0">
                <a:solidFill>
                  <a:srgbClr val="333333"/>
                </a:solidFill>
                <a:effectLst/>
              </a:rPr>
              <a:t> yang </a:t>
            </a:r>
            <a:r>
              <a:rPr lang="en-ID" sz="2600" dirty="0" err="1">
                <a:solidFill>
                  <a:srgbClr val="333333"/>
                </a:solidFill>
                <a:effectLst/>
              </a:rPr>
              <a:t>mogok</a:t>
            </a:r>
            <a:r>
              <a:rPr lang="en-ID" sz="2600" dirty="0">
                <a:solidFill>
                  <a:srgbClr val="333333"/>
                </a:solidFill>
                <a:effectLst/>
              </a:rPr>
              <a:t> </a:t>
            </a:r>
            <a:r>
              <a:rPr lang="en-ID" sz="2600" dirty="0" err="1">
                <a:solidFill>
                  <a:srgbClr val="333333"/>
                </a:solidFill>
                <a:effectLst/>
              </a:rPr>
              <a:t>kerja</a:t>
            </a:r>
            <a:r>
              <a:rPr lang="en-ID" sz="2600" dirty="0">
                <a:solidFill>
                  <a:srgbClr val="333333"/>
                </a:solidFill>
                <a:effectLst/>
              </a:rPr>
              <a:t> </a:t>
            </a:r>
            <a:r>
              <a:rPr lang="en-ID" sz="2600" dirty="0" err="1">
                <a:solidFill>
                  <a:srgbClr val="333333"/>
                </a:solidFill>
                <a:effectLst/>
              </a:rPr>
              <a:t>berada</a:t>
            </a:r>
            <a:r>
              <a:rPr lang="en-ID" sz="2600" dirty="0">
                <a:solidFill>
                  <a:srgbClr val="333333"/>
                </a:solidFill>
                <a:effectLst/>
              </a:rPr>
              <a:t> di </a:t>
            </a:r>
            <a:r>
              <a:rPr lang="en-ID" sz="2600" dirty="0" err="1">
                <a:solidFill>
                  <a:srgbClr val="333333"/>
                </a:solidFill>
                <a:effectLst/>
              </a:rPr>
              <a:t>lokasi</a:t>
            </a:r>
            <a:r>
              <a:rPr lang="en-ID" sz="2600" dirty="0">
                <a:solidFill>
                  <a:srgbClr val="333333"/>
                </a:solidFill>
                <a:effectLst/>
              </a:rPr>
              <a:t> </a:t>
            </a:r>
            <a:r>
              <a:rPr lang="en-ID" sz="2600" dirty="0" err="1">
                <a:solidFill>
                  <a:srgbClr val="333333"/>
                </a:solidFill>
                <a:effectLst/>
              </a:rPr>
              <a:t>perusahaan</a:t>
            </a:r>
            <a:r>
              <a:rPr lang="en-ID" sz="2600" dirty="0">
                <a:solidFill>
                  <a:srgbClr val="333333"/>
                </a:solidFill>
                <a:effectLst/>
              </a:rPr>
              <a:t>, di mana </a:t>
            </a:r>
            <a:r>
              <a:rPr lang="en-ID" sz="2600" dirty="0" err="1">
                <a:solidFill>
                  <a:srgbClr val="333333"/>
                </a:solidFill>
                <a:effectLst/>
              </a:rPr>
              <a:t>tempat</a:t>
            </a:r>
            <a:r>
              <a:rPr lang="en-ID" sz="2600" dirty="0">
                <a:solidFill>
                  <a:srgbClr val="333333"/>
                </a:solidFill>
                <a:effectLst/>
              </a:rPr>
              <a:t> </a:t>
            </a:r>
            <a:r>
              <a:rPr lang="en-ID" sz="2600" dirty="0" err="1">
                <a:solidFill>
                  <a:srgbClr val="333333"/>
                </a:solidFill>
                <a:effectLst/>
              </a:rPr>
              <a:t>mogok</a:t>
            </a:r>
            <a:r>
              <a:rPr lang="en-ID" sz="2600" dirty="0">
                <a:solidFill>
                  <a:srgbClr val="333333"/>
                </a:solidFill>
                <a:effectLst/>
              </a:rPr>
              <a:t> </a:t>
            </a:r>
            <a:r>
              <a:rPr lang="en-ID" sz="2600" dirty="0" err="1">
                <a:solidFill>
                  <a:srgbClr val="333333"/>
                </a:solidFill>
                <a:effectLst/>
              </a:rPr>
              <a:t>kerja</a:t>
            </a:r>
            <a:r>
              <a:rPr lang="en-ID" sz="2600" dirty="0">
                <a:solidFill>
                  <a:srgbClr val="333333"/>
                </a:solidFill>
                <a:effectLst/>
              </a:rPr>
              <a:t> </a:t>
            </a:r>
            <a:r>
              <a:rPr lang="en-ID" sz="2600" dirty="0" err="1">
                <a:solidFill>
                  <a:srgbClr val="333333"/>
                </a:solidFill>
                <a:effectLst/>
              </a:rPr>
              <a:t>adalah</a:t>
            </a:r>
            <a:r>
              <a:rPr lang="en-ID" sz="2600" dirty="0">
                <a:solidFill>
                  <a:srgbClr val="333333"/>
                </a:solidFill>
                <a:effectLst/>
              </a:rPr>
              <a:t> </a:t>
            </a:r>
            <a:r>
              <a:rPr lang="en-ID" sz="2600" dirty="0" err="1">
                <a:solidFill>
                  <a:srgbClr val="333333"/>
                </a:solidFill>
                <a:effectLst/>
              </a:rPr>
              <a:t>tempat</a:t>
            </a:r>
            <a:r>
              <a:rPr lang="en-ID" sz="2600" dirty="0">
                <a:solidFill>
                  <a:srgbClr val="333333"/>
                </a:solidFill>
                <a:effectLst/>
              </a:rPr>
              <a:t> yang </a:t>
            </a:r>
            <a:r>
              <a:rPr lang="en-ID" sz="2600" dirty="0" err="1">
                <a:solidFill>
                  <a:srgbClr val="333333"/>
                </a:solidFill>
                <a:effectLst/>
              </a:rPr>
              <a:t>tidak</a:t>
            </a:r>
            <a:r>
              <a:rPr lang="en-ID" sz="2600" dirty="0">
                <a:solidFill>
                  <a:srgbClr val="333333"/>
                </a:solidFill>
                <a:effectLst/>
              </a:rPr>
              <a:t> </a:t>
            </a:r>
            <a:r>
              <a:rPr lang="en-ID" sz="2600" dirty="0" err="1">
                <a:solidFill>
                  <a:srgbClr val="333333"/>
                </a:solidFill>
                <a:effectLst/>
              </a:rPr>
              <a:t>menghalangi</a:t>
            </a:r>
            <a:r>
              <a:rPr lang="en-ID" sz="2600" dirty="0">
                <a:solidFill>
                  <a:srgbClr val="333333"/>
                </a:solidFill>
                <a:effectLst/>
              </a:rPr>
              <a:t> </a:t>
            </a:r>
            <a:r>
              <a:rPr lang="en-ID" sz="2600" dirty="0" err="1">
                <a:solidFill>
                  <a:srgbClr val="333333"/>
                </a:solidFill>
                <a:effectLst/>
              </a:rPr>
              <a:t>pekerja</a:t>
            </a:r>
            <a:r>
              <a:rPr lang="en-ID" sz="2600" dirty="0">
                <a:solidFill>
                  <a:srgbClr val="333333"/>
                </a:solidFill>
                <a:effectLst/>
              </a:rPr>
              <a:t> lain </a:t>
            </a:r>
            <a:r>
              <a:rPr lang="en-ID" sz="2600" dirty="0" err="1">
                <a:solidFill>
                  <a:srgbClr val="333333"/>
                </a:solidFill>
                <a:effectLst/>
              </a:rPr>
              <a:t>untuk</a:t>
            </a:r>
            <a:r>
              <a:rPr lang="en-ID" sz="2600" dirty="0">
                <a:solidFill>
                  <a:srgbClr val="333333"/>
                </a:solidFill>
                <a:effectLst/>
              </a:rPr>
              <a:t> </a:t>
            </a:r>
            <a:r>
              <a:rPr lang="en-ID" sz="2600" dirty="0" err="1">
                <a:solidFill>
                  <a:srgbClr val="333333"/>
                </a:solidFill>
                <a:effectLst/>
              </a:rPr>
              <a:t>bekerja</a:t>
            </a:r>
            <a:r>
              <a:rPr lang="en-ID" dirty="0">
                <a:solidFill>
                  <a:srgbClr val="333333"/>
                </a:solidFill>
                <a:effectLst/>
              </a:rPr>
              <a:t>.</a:t>
            </a:r>
            <a:endParaRPr lang="en-ID" dirty="0">
              <a:effectLst/>
            </a:endParaRPr>
          </a:p>
          <a:p>
            <a:pPr marL="0" indent="0">
              <a:buNone/>
            </a:pPr>
            <a:br>
              <a:rPr lang="en-ID" dirty="0">
                <a:effectLst/>
              </a:rPr>
            </a:br>
            <a:endParaRPr lang="en-ID" dirty="0">
              <a:effectLst/>
            </a:endParaRPr>
          </a:p>
          <a:p>
            <a:pPr lvl="1"/>
            <a:endParaRPr lang="en-US" dirty="0"/>
          </a:p>
        </p:txBody>
      </p:sp>
    </p:spTree>
    <p:extLst>
      <p:ext uri="{BB962C8B-B14F-4D97-AF65-F5344CB8AC3E}">
        <p14:creationId xmlns:p14="http://schemas.microsoft.com/office/powerpoint/2010/main" val="501408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10FE45-AB3D-113C-6DE4-6B1DBE6B0BD6}"/>
              </a:ext>
            </a:extLst>
          </p:cNvPr>
          <p:cNvSpPr>
            <a:spLocks noGrp="1"/>
          </p:cNvSpPr>
          <p:nvPr>
            <p:ph type="title"/>
          </p:nvPr>
        </p:nvSpPr>
        <p:spPr>
          <a:xfrm>
            <a:off x="841248" y="548640"/>
            <a:ext cx="3600860" cy="5431536"/>
          </a:xfrm>
        </p:spPr>
        <p:txBody>
          <a:bodyPr>
            <a:normAutofit/>
          </a:bodyPr>
          <a:lstStyle/>
          <a:p>
            <a:br>
              <a:rPr lang="en-ID" sz="3800" b="1" i="0" u="none" strike="noStrike">
                <a:effectLst/>
                <a:latin typeface="Inter"/>
              </a:rPr>
            </a:br>
            <a:r>
              <a:rPr lang="en-ID" sz="3800" b="1" i="0" u="none" strike="noStrike">
                <a:effectLst/>
                <a:latin typeface="Inter"/>
              </a:rPr>
              <a:t>Pemberian tanda terima atas pemberitahuan mogok kerja</a:t>
            </a:r>
            <a:br>
              <a:rPr lang="en-ID" sz="3800" b="0" i="0" u="none" strike="noStrike">
                <a:effectLst/>
                <a:latin typeface="Inter"/>
              </a:rPr>
            </a:br>
            <a:endParaRPr lang="en-US" sz="380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2036B85-8A0B-3112-BA13-BC4AB7A1A37B}"/>
              </a:ext>
            </a:extLst>
          </p:cNvPr>
          <p:cNvSpPr>
            <a:spLocks noGrp="1"/>
          </p:cNvSpPr>
          <p:nvPr>
            <p:ph idx="1"/>
          </p:nvPr>
        </p:nvSpPr>
        <p:spPr>
          <a:xfrm>
            <a:off x="5126418" y="552091"/>
            <a:ext cx="6224335" cy="5431536"/>
          </a:xfrm>
        </p:spPr>
        <p:txBody>
          <a:bodyPr anchor="ctr">
            <a:normAutofit/>
          </a:bodyPr>
          <a:lstStyle/>
          <a:p>
            <a:r>
              <a:rPr lang="en-ID" sz="2200" b="0" i="0" u="none" strike="noStrike" dirty="0" err="1">
                <a:effectLst/>
                <a:latin typeface="Inter"/>
              </a:rPr>
              <a:t>Setelah</a:t>
            </a:r>
            <a:r>
              <a:rPr lang="en-ID" sz="2200" b="0" i="0" u="none" strike="noStrike" dirty="0">
                <a:effectLst/>
                <a:latin typeface="Inter"/>
              </a:rPr>
              <a:t> </a:t>
            </a:r>
            <a:r>
              <a:rPr lang="en-ID" sz="2200" b="0" i="0" u="none" strike="noStrike" dirty="0" err="1">
                <a:effectLst/>
                <a:latin typeface="Inter"/>
              </a:rPr>
              <a:t>menerima</a:t>
            </a:r>
            <a:r>
              <a:rPr lang="en-ID" sz="2200" b="0" i="0" u="none" strike="noStrike" dirty="0">
                <a:effectLst/>
                <a:latin typeface="Inter"/>
              </a:rPr>
              <a:t> </a:t>
            </a:r>
            <a:r>
              <a:rPr lang="en-ID" sz="2200" b="0" i="0" u="none" strike="noStrike" dirty="0" err="1">
                <a:effectLst/>
                <a:latin typeface="Inter"/>
              </a:rPr>
              <a:t>pemberitahuan</a:t>
            </a:r>
            <a:r>
              <a:rPr lang="en-ID" sz="2200" b="0" i="0" u="none" strike="noStrike" dirty="0">
                <a:effectLst/>
                <a:latin typeface="Inter"/>
              </a:rPr>
              <a:t>, </a:t>
            </a:r>
            <a:r>
              <a:rPr lang="en-ID" sz="2200" b="0" i="0" u="none" strike="noStrike" dirty="0" err="1">
                <a:effectLst/>
                <a:latin typeface="Inter"/>
              </a:rPr>
              <a:t>perusahaan</a:t>
            </a:r>
            <a:r>
              <a:rPr lang="en-ID" sz="2200" b="0" i="0" u="none" strike="noStrike" dirty="0">
                <a:effectLst/>
                <a:latin typeface="Inter"/>
              </a:rPr>
              <a:t> </a:t>
            </a:r>
            <a:r>
              <a:rPr lang="en-ID" sz="2200" b="0" i="0" u="none" strike="noStrike" dirty="0" err="1">
                <a:effectLst/>
                <a:latin typeface="Inter"/>
              </a:rPr>
              <a:t>maupun</a:t>
            </a:r>
            <a:r>
              <a:rPr lang="en-ID" sz="2200" b="0" i="0" u="none" strike="noStrike" dirty="0">
                <a:effectLst/>
                <a:latin typeface="Inter"/>
              </a:rPr>
              <a:t> </a:t>
            </a:r>
            <a:r>
              <a:rPr lang="en-ID" sz="2200" b="0" i="0" u="none" strike="noStrike" dirty="0" err="1">
                <a:effectLst/>
                <a:latin typeface="Inter"/>
              </a:rPr>
              <a:t>dinas</a:t>
            </a:r>
            <a:r>
              <a:rPr lang="en-ID" sz="2200" b="0" i="0" u="none" strike="noStrike" dirty="0">
                <a:effectLst/>
                <a:latin typeface="Inter"/>
              </a:rPr>
              <a:t> </a:t>
            </a:r>
            <a:r>
              <a:rPr lang="en-ID" sz="2200" b="0" i="0" u="none" strike="noStrike" dirty="0" err="1">
                <a:effectLst/>
                <a:latin typeface="Inter"/>
              </a:rPr>
              <a:t>ketenagakerjaan</a:t>
            </a:r>
            <a:r>
              <a:rPr lang="en-ID" sz="2200" b="0" i="0" u="none" strike="noStrike" dirty="0">
                <a:effectLst/>
                <a:latin typeface="Inter"/>
              </a:rPr>
              <a:t> </a:t>
            </a:r>
            <a:r>
              <a:rPr lang="en-ID" sz="2200" b="0" i="0" u="none" strike="noStrike" dirty="0" err="1">
                <a:solidFill>
                  <a:srgbClr val="FF0000"/>
                </a:solidFill>
                <a:effectLst/>
                <a:latin typeface="Inter"/>
              </a:rPr>
              <a:t>wajib</a:t>
            </a:r>
            <a:r>
              <a:rPr lang="en-ID" sz="2200" b="0" i="0" u="none" strike="noStrike" dirty="0">
                <a:effectLst/>
                <a:latin typeface="Inter"/>
              </a:rPr>
              <a:t> </a:t>
            </a:r>
            <a:r>
              <a:rPr lang="en-ID" sz="2200" b="0" i="0" u="none" strike="noStrike" dirty="0" err="1">
                <a:effectLst/>
                <a:latin typeface="Inter"/>
              </a:rPr>
              <a:t>memberikan</a:t>
            </a:r>
            <a:r>
              <a:rPr lang="en-ID" sz="2200" b="0" i="0" u="none" strike="noStrike" dirty="0">
                <a:effectLst/>
                <a:latin typeface="Inter"/>
              </a:rPr>
              <a:t> </a:t>
            </a:r>
            <a:r>
              <a:rPr lang="en-ID" sz="2200" b="0" i="0" u="none" strike="noStrike" dirty="0" err="1">
                <a:effectLst/>
                <a:latin typeface="Inter"/>
              </a:rPr>
              <a:t>tanda</a:t>
            </a:r>
            <a:r>
              <a:rPr lang="en-ID" sz="2200" b="0" i="0" u="none" strike="noStrike" dirty="0">
                <a:effectLst/>
                <a:latin typeface="Inter"/>
              </a:rPr>
              <a:t> </a:t>
            </a:r>
            <a:r>
              <a:rPr lang="en-ID" sz="2200" b="0" i="0" u="none" strike="noStrike" dirty="0" err="1">
                <a:effectLst/>
                <a:latin typeface="Inter"/>
              </a:rPr>
              <a:t>terima</a:t>
            </a:r>
            <a:r>
              <a:rPr lang="en-ID" sz="2200" b="0" i="0" u="none" strike="noStrike" dirty="0">
                <a:effectLst/>
                <a:latin typeface="Inter"/>
              </a:rPr>
              <a:t> </a:t>
            </a:r>
            <a:r>
              <a:rPr lang="en-ID" sz="2200" b="0" i="0" u="none" strike="noStrike" dirty="0" err="1">
                <a:effectLst/>
                <a:latin typeface="Inter"/>
              </a:rPr>
              <a:t>atas</a:t>
            </a:r>
            <a:r>
              <a:rPr lang="en-ID" sz="2200" b="0" i="0" u="none" strike="noStrike" dirty="0">
                <a:effectLst/>
                <a:latin typeface="Inter"/>
              </a:rPr>
              <a:t> </a:t>
            </a:r>
            <a:r>
              <a:rPr lang="en-ID" sz="2200" b="0" i="0" u="none" strike="noStrike" dirty="0" err="1">
                <a:effectLst/>
                <a:latin typeface="Inter"/>
              </a:rPr>
              <a:t>pemberitahuan</a:t>
            </a:r>
            <a:r>
              <a:rPr lang="en-ID" sz="2200" b="0" i="0" u="none" strike="noStrike" dirty="0">
                <a:effectLst/>
                <a:latin typeface="Inter"/>
              </a:rPr>
              <a:t> </a:t>
            </a:r>
            <a:r>
              <a:rPr lang="en-ID" sz="2200" b="0" i="0" u="none" strike="noStrike" dirty="0" err="1">
                <a:effectLst/>
                <a:latin typeface="Inter"/>
              </a:rPr>
              <a:t>tertulis</a:t>
            </a:r>
            <a:r>
              <a:rPr lang="en-ID" sz="2200" b="0" i="0" u="none" strike="noStrike" dirty="0">
                <a:effectLst/>
                <a:latin typeface="Inter"/>
              </a:rPr>
              <a:t> </a:t>
            </a:r>
            <a:r>
              <a:rPr lang="en-ID" sz="2200" b="0" i="0" u="none" strike="noStrike" dirty="0" err="1">
                <a:effectLst/>
                <a:latin typeface="Inter"/>
              </a:rPr>
              <a:t>mogok</a:t>
            </a:r>
            <a:r>
              <a:rPr lang="en-ID" sz="2200" b="0" i="0" u="none" strike="noStrike" dirty="0">
                <a:effectLst/>
                <a:latin typeface="Inter"/>
              </a:rPr>
              <a:t> </a:t>
            </a:r>
            <a:r>
              <a:rPr lang="en-ID" sz="2200" b="0" i="0" u="none" strike="noStrike" dirty="0" err="1">
                <a:effectLst/>
                <a:latin typeface="Inter"/>
              </a:rPr>
              <a:t>kerja</a:t>
            </a:r>
            <a:r>
              <a:rPr lang="en-ID" sz="2200" b="0" i="0" u="none" strike="noStrike" dirty="0">
                <a:effectLst/>
                <a:latin typeface="Inter"/>
              </a:rPr>
              <a:t> yang </a:t>
            </a:r>
            <a:r>
              <a:rPr lang="en-ID" sz="2200" b="0" i="0" u="none" strike="noStrike" dirty="0" err="1">
                <a:effectLst/>
                <a:latin typeface="Inter"/>
              </a:rPr>
              <a:t>diajukan</a:t>
            </a:r>
            <a:r>
              <a:rPr lang="en-ID" sz="2200" b="0" i="0" u="none" strike="noStrike" dirty="0">
                <a:effectLst/>
                <a:latin typeface="Inter"/>
              </a:rPr>
              <a:t>. </a:t>
            </a:r>
            <a:r>
              <a:rPr lang="en-ID" sz="2200" dirty="0">
                <a:latin typeface="Inter"/>
              </a:rPr>
              <a:t>(</a:t>
            </a:r>
            <a:r>
              <a:rPr lang="en-ID" sz="2200" dirty="0" err="1">
                <a:solidFill>
                  <a:srgbClr val="FF0000"/>
                </a:solidFill>
                <a:latin typeface="Inter"/>
              </a:rPr>
              <a:t>Pasal</a:t>
            </a:r>
            <a:r>
              <a:rPr lang="en-ID" sz="2200" dirty="0">
                <a:solidFill>
                  <a:srgbClr val="FF0000"/>
                </a:solidFill>
                <a:latin typeface="Inter"/>
              </a:rPr>
              <a:t> 141 </a:t>
            </a:r>
            <a:r>
              <a:rPr lang="en-ID" sz="2200" dirty="0" err="1">
                <a:solidFill>
                  <a:srgbClr val="FF0000"/>
                </a:solidFill>
                <a:latin typeface="Inter"/>
              </a:rPr>
              <a:t>ayat</a:t>
            </a:r>
            <a:r>
              <a:rPr lang="en-ID" sz="2200" dirty="0">
                <a:solidFill>
                  <a:srgbClr val="FF0000"/>
                </a:solidFill>
                <a:latin typeface="Inter"/>
              </a:rPr>
              <a:t> (1) UU </a:t>
            </a:r>
            <a:r>
              <a:rPr lang="en-ID" sz="2200" dirty="0" err="1">
                <a:solidFill>
                  <a:srgbClr val="FF0000"/>
                </a:solidFill>
                <a:latin typeface="Inter"/>
              </a:rPr>
              <a:t>Ketenagakerjaan</a:t>
            </a:r>
            <a:r>
              <a:rPr lang="en-ID" sz="2200" dirty="0">
                <a:latin typeface="Inter"/>
              </a:rPr>
              <a:t>)</a:t>
            </a:r>
            <a:endParaRPr lang="en-ID" sz="2200" b="0" i="0" u="none" strike="noStrike" dirty="0">
              <a:effectLst/>
              <a:latin typeface="Inter"/>
            </a:endParaRPr>
          </a:p>
          <a:p>
            <a:r>
              <a:rPr lang="en-ID" sz="2200" b="0" i="0" u="none" strike="noStrike" dirty="0" err="1">
                <a:effectLst/>
                <a:latin typeface="Inter"/>
              </a:rPr>
              <a:t>Patut</a:t>
            </a:r>
            <a:r>
              <a:rPr lang="en-ID" sz="2200" b="0" i="0" u="none" strike="noStrike" dirty="0">
                <a:effectLst/>
                <a:latin typeface="Inter"/>
              </a:rPr>
              <a:t> </a:t>
            </a:r>
            <a:r>
              <a:rPr lang="en-ID" sz="2200" b="0" i="0" u="none" strike="noStrike" dirty="0" err="1">
                <a:effectLst/>
                <a:latin typeface="Inter"/>
              </a:rPr>
              <a:t>digarisbawahi</a:t>
            </a:r>
            <a:r>
              <a:rPr lang="en-ID" sz="2200" b="0" i="0" u="none" strike="noStrike" dirty="0">
                <a:effectLst/>
                <a:latin typeface="Inter"/>
              </a:rPr>
              <a:t>, </a:t>
            </a:r>
            <a:r>
              <a:rPr lang="en-ID" sz="2200" b="0" i="0" u="none" strike="noStrike" dirty="0" err="1">
                <a:effectLst/>
                <a:latin typeface="Inter"/>
              </a:rPr>
              <a:t>mogok</a:t>
            </a:r>
            <a:r>
              <a:rPr lang="en-ID" sz="2200" b="0" i="0" u="none" strike="noStrike" dirty="0">
                <a:effectLst/>
                <a:latin typeface="Inter"/>
              </a:rPr>
              <a:t> </a:t>
            </a:r>
            <a:r>
              <a:rPr lang="en-ID" sz="2200" b="0" i="0" u="none" strike="noStrike" dirty="0" err="1">
                <a:effectLst/>
                <a:latin typeface="Inter"/>
              </a:rPr>
              <a:t>kerja</a:t>
            </a:r>
            <a:r>
              <a:rPr lang="en-ID" sz="2200" b="0" i="0" u="none" strike="noStrike" dirty="0">
                <a:effectLst/>
                <a:latin typeface="Inter"/>
              </a:rPr>
              <a:t> yang </a:t>
            </a:r>
            <a:r>
              <a:rPr lang="en-ID" sz="2200" b="0" i="0" u="none" strike="noStrike" dirty="0" err="1">
                <a:effectLst/>
                <a:latin typeface="Inter"/>
              </a:rPr>
              <a:t>dilakukan</a:t>
            </a:r>
            <a:r>
              <a:rPr lang="en-ID" sz="2200" b="0" i="0" u="none" strike="noStrike" dirty="0">
                <a:effectLst/>
                <a:latin typeface="Inter"/>
              </a:rPr>
              <a:t> </a:t>
            </a:r>
            <a:r>
              <a:rPr lang="en-ID" sz="2200" b="1" i="0" u="none" strike="noStrike" dirty="0" err="1">
                <a:effectLst/>
                <a:latin typeface="Inter"/>
              </a:rPr>
              <a:t>tidak</a:t>
            </a:r>
            <a:r>
              <a:rPr lang="en-ID" sz="2200" b="1" i="0" u="none" strike="noStrike" dirty="0">
                <a:effectLst/>
                <a:latin typeface="Inter"/>
              </a:rPr>
              <a:t> </a:t>
            </a:r>
            <a:r>
              <a:rPr lang="en-ID" sz="2200" b="1" i="0" u="none" strike="noStrike" dirty="0" err="1">
                <a:effectLst/>
                <a:latin typeface="Inter"/>
              </a:rPr>
              <a:t>memenuhi</a:t>
            </a:r>
            <a:r>
              <a:rPr lang="en-ID" sz="2200" b="1" i="0" u="none" strike="noStrike" dirty="0">
                <a:effectLst/>
                <a:latin typeface="Inter"/>
              </a:rPr>
              <a:t> </a:t>
            </a:r>
            <a:r>
              <a:rPr lang="en-ID" sz="2200" b="1" i="0" u="none" strike="noStrike" dirty="0" err="1">
                <a:effectLst/>
                <a:latin typeface="Inter"/>
              </a:rPr>
              <a:t>ketentuan</a:t>
            </a:r>
            <a:r>
              <a:rPr lang="en-ID" sz="2200" b="0" i="0" u="none" strike="noStrike" dirty="0">
                <a:effectLst/>
                <a:latin typeface="Inter"/>
              </a:rPr>
              <a:t> di </a:t>
            </a:r>
            <a:r>
              <a:rPr lang="en-ID" sz="2200" b="0" i="0" u="none" strike="noStrike" dirty="0" err="1">
                <a:effectLst/>
                <a:latin typeface="Inter"/>
              </a:rPr>
              <a:t>atas</a:t>
            </a:r>
            <a:r>
              <a:rPr lang="en-ID" sz="2200" b="0" i="0" u="none" strike="noStrike" dirty="0">
                <a:effectLst/>
                <a:latin typeface="Inter"/>
              </a:rPr>
              <a:t> </a:t>
            </a:r>
            <a:r>
              <a:rPr lang="en-ID" sz="2200" b="0" i="0" u="none" strike="noStrike" dirty="0" err="1">
                <a:effectLst/>
                <a:latin typeface="Inter"/>
              </a:rPr>
              <a:t>adalah</a:t>
            </a:r>
            <a:r>
              <a:rPr lang="en-ID" sz="2200" b="0" i="0" u="none" strike="noStrike" dirty="0">
                <a:effectLst/>
                <a:latin typeface="Inter"/>
              </a:rPr>
              <a:t> </a:t>
            </a:r>
            <a:r>
              <a:rPr lang="en-ID" sz="2200" b="1" i="0" u="none" strike="noStrike" dirty="0" err="1">
                <a:effectLst/>
                <a:latin typeface="Inter"/>
              </a:rPr>
              <a:t>mogok</a:t>
            </a:r>
            <a:r>
              <a:rPr lang="en-ID" sz="2200" b="1" i="0" u="none" strike="noStrike" dirty="0">
                <a:effectLst/>
                <a:latin typeface="Inter"/>
              </a:rPr>
              <a:t> </a:t>
            </a:r>
            <a:r>
              <a:rPr lang="en-ID" sz="2200" b="1" i="0" u="none" strike="noStrike" dirty="0" err="1">
                <a:effectLst/>
                <a:latin typeface="Inter"/>
              </a:rPr>
              <a:t>kerja</a:t>
            </a:r>
            <a:r>
              <a:rPr lang="en-ID" sz="2200" b="1" i="0" u="none" strike="noStrike" dirty="0">
                <a:effectLst/>
                <a:latin typeface="Inter"/>
              </a:rPr>
              <a:t> </a:t>
            </a:r>
            <a:r>
              <a:rPr lang="en-ID" sz="2200" b="1" i="0" u="none" strike="noStrike" dirty="0" err="1">
                <a:effectLst/>
                <a:latin typeface="Inter"/>
              </a:rPr>
              <a:t>tidak</a:t>
            </a:r>
            <a:r>
              <a:rPr lang="en-ID" sz="2200" b="1" i="0" u="none" strike="noStrike" dirty="0">
                <a:effectLst/>
                <a:latin typeface="Inter"/>
              </a:rPr>
              <a:t> </a:t>
            </a:r>
            <a:r>
              <a:rPr lang="en-ID" sz="2200" b="1" i="0" u="none" strike="noStrike" dirty="0" err="1">
                <a:effectLst/>
                <a:latin typeface="Inter"/>
              </a:rPr>
              <a:t>sah</a:t>
            </a:r>
            <a:r>
              <a:rPr lang="en-ID" sz="2200" b="1" i="0" u="none" strike="noStrike" dirty="0">
                <a:effectLst/>
                <a:latin typeface="Inter"/>
              </a:rPr>
              <a:t>. </a:t>
            </a:r>
            <a:r>
              <a:rPr lang="en-ID" sz="2200" b="1" dirty="0">
                <a:solidFill>
                  <a:srgbClr val="FF0000"/>
                </a:solidFill>
                <a:latin typeface="Inter"/>
              </a:rPr>
              <a:t>(</a:t>
            </a:r>
            <a:r>
              <a:rPr lang="en-ID" sz="2200" dirty="0" err="1">
                <a:solidFill>
                  <a:srgbClr val="FF0000"/>
                </a:solidFill>
                <a:latin typeface="Inter"/>
              </a:rPr>
              <a:t>Pasal</a:t>
            </a:r>
            <a:r>
              <a:rPr lang="en-ID" sz="2200" dirty="0">
                <a:solidFill>
                  <a:srgbClr val="FF0000"/>
                </a:solidFill>
                <a:latin typeface="Inter"/>
              </a:rPr>
              <a:t> 142 </a:t>
            </a:r>
            <a:r>
              <a:rPr lang="en-ID" sz="2200" dirty="0" err="1">
                <a:solidFill>
                  <a:srgbClr val="FF0000"/>
                </a:solidFill>
                <a:latin typeface="Inter"/>
              </a:rPr>
              <a:t>ayat</a:t>
            </a:r>
            <a:r>
              <a:rPr lang="en-ID" sz="2200" dirty="0">
                <a:solidFill>
                  <a:srgbClr val="FF0000"/>
                </a:solidFill>
                <a:latin typeface="Inter"/>
              </a:rPr>
              <a:t> (1) UU </a:t>
            </a:r>
            <a:r>
              <a:rPr lang="en-ID" sz="2200" dirty="0" err="1">
                <a:solidFill>
                  <a:srgbClr val="FF0000"/>
                </a:solidFill>
                <a:latin typeface="Inter"/>
              </a:rPr>
              <a:t>Ketenagakerjaan</a:t>
            </a:r>
            <a:r>
              <a:rPr lang="en-ID" sz="2200" dirty="0">
                <a:solidFill>
                  <a:srgbClr val="FF0000"/>
                </a:solidFill>
                <a:latin typeface="Inter"/>
              </a:rPr>
              <a:t>)</a:t>
            </a:r>
            <a:endParaRPr lang="en-US" sz="2200" dirty="0">
              <a:solidFill>
                <a:srgbClr val="FF0000"/>
              </a:solidFill>
            </a:endParaRPr>
          </a:p>
        </p:txBody>
      </p:sp>
    </p:spTree>
    <p:extLst>
      <p:ext uri="{BB962C8B-B14F-4D97-AF65-F5344CB8AC3E}">
        <p14:creationId xmlns:p14="http://schemas.microsoft.com/office/powerpoint/2010/main" val="267634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D6EA2C-82E0-EA99-F79D-6AEB8B91402F}"/>
              </a:ext>
            </a:extLst>
          </p:cNvPr>
          <p:cNvSpPr>
            <a:spLocks noGrp="1"/>
          </p:cNvSpPr>
          <p:nvPr>
            <p:ph type="title"/>
          </p:nvPr>
        </p:nvSpPr>
        <p:spPr>
          <a:xfrm>
            <a:off x="635000" y="640823"/>
            <a:ext cx="3418659" cy="5583148"/>
          </a:xfrm>
        </p:spPr>
        <p:txBody>
          <a:bodyPr anchor="ctr">
            <a:normAutofit/>
          </a:bodyPr>
          <a:lstStyle/>
          <a:p>
            <a:r>
              <a:rPr lang="en-US" sz="4600" dirty="0" err="1"/>
              <a:t>Menghalangi</a:t>
            </a:r>
            <a:r>
              <a:rPr lang="en-US" sz="4600" dirty="0"/>
              <a:t> </a:t>
            </a:r>
            <a:r>
              <a:rPr lang="en-US" sz="4600" dirty="0" err="1"/>
              <a:t>mogok</a:t>
            </a:r>
            <a:r>
              <a:rPr lang="en-US" sz="4600" dirty="0"/>
              <a:t> </a:t>
            </a:r>
            <a:r>
              <a:rPr lang="en-US" sz="4600" dirty="0" err="1"/>
              <a:t>kerja</a:t>
            </a:r>
            <a:r>
              <a:rPr lang="en-US" sz="4600" dirty="0"/>
              <a:t> </a:t>
            </a:r>
            <a:r>
              <a:rPr lang="en-US" sz="4600" dirty="0" err="1"/>
              <a:t>sah</a:t>
            </a:r>
            <a:endParaRPr lang="en-US" sz="4600" dirty="0"/>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81DBCB5D-3E11-0BBA-290D-F50F536C61A6}"/>
              </a:ext>
            </a:extLst>
          </p:cNvPr>
          <p:cNvGraphicFramePr>
            <a:graphicFrameLocks noGrp="1"/>
          </p:cNvGraphicFramePr>
          <p:nvPr>
            <p:ph idx="1"/>
            <p:extLst>
              <p:ext uri="{D42A27DB-BD31-4B8C-83A1-F6EECF244321}">
                <p14:modId xmlns:p14="http://schemas.microsoft.com/office/powerpoint/2010/main" val="1841473375"/>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94050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C3DC44-92DA-E35D-4067-1F3B56D95F6C}"/>
              </a:ext>
            </a:extLst>
          </p:cNvPr>
          <p:cNvSpPr>
            <a:spLocks noGrp="1"/>
          </p:cNvSpPr>
          <p:nvPr>
            <p:ph type="title"/>
          </p:nvPr>
        </p:nvSpPr>
        <p:spPr>
          <a:xfrm>
            <a:off x="841248" y="548640"/>
            <a:ext cx="3600860" cy="5431536"/>
          </a:xfrm>
        </p:spPr>
        <p:txBody>
          <a:bodyPr>
            <a:normAutofit/>
          </a:bodyPr>
          <a:lstStyle/>
          <a:p>
            <a:r>
              <a:rPr lang="en-US" sz="5000"/>
              <a:t>Menghalangi mogok kerja sah</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78C9839-1F0A-02CE-245F-061C62F5B34F}"/>
              </a:ext>
            </a:extLst>
          </p:cNvPr>
          <p:cNvSpPr>
            <a:spLocks noGrp="1"/>
          </p:cNvSpPr>
          <p:nvPr>
            <p:ph idx="1"/>
          </p:nvPr>
        </p:nvSpPr>
        <p:spPr>
          <a:xfrm>
            <a:off x="5126418" y="552091"/>
            <a:ext cx="6224335" cy="5431536"/>
          </a:xfrm>
        </p:spPr>
        <p:txBody>
          <a:bodyPr anchor="ctr">
            <a:normAutofit lnSpcReduction="10000"/>
          </a:bodyPr>
          <a:lstStyle/>
          <a:p>
            <a:r>
              <a:rPr lang="en-ID" sz="2000" b="1" i="0" u="none" strike="noStrike" dirty="0" err="1">
                <a:effectLst/>
                <a:latin typeface="Inter"/>
              </a:rPr>
              <a:t>pihak</a:t>
            </a:r>
            <a:r>
              <a:rPr lang="en-ID" sz="2000" b="1" i="0" u="none" strike="noStrike" dirty="0">
                <a:effectLst/>
                <a:latin typeface="Inter"/>
              </a:rPr>
              <a:t> yang </a:t>
            </a:r>
            <a:r>
              <a:rPr lang="en-ID" sz="2000" b="1" i="0" u="none" strike="noStrike" dirty="0" err="1">
                <a:effectLst/>
                <a:latin typeface="Inter"/>
              </a:rPr>
              <a:t>menghalang-halangi</a:t>
            </a:r>
            <a:r>
              <a:rPr lang="en-ID" sz="2000" b="1" i="0" u="none" strike="noStrike" dirty="0">
                <a:effectLst/>
                <a:latin typeface="Inter"/>
              </a:rPr>
              <a:t> </a:t>
            </a:r>
            <a:r>
              <a:rPr lang="en-ID" sz="2000" b="1" i="0" u="none" strike="noStrike" dirty="0" err="1">
                <a:effectLst/>
                <a:latin typeface="Inter"/>
              </a:rPr>
              <a:t>mogok</a:t>
            </a:r>
            <a:r>
              <a:rPr lang="en-ID" sz="2000" b="1" i="0" u="none" strike="noStrike" dirty="0">
                <a:effectLst/>
                <a:latin typeface="Inter"/>
              </a:rPr>
              <a:t> </a:t>
            </a:r>
            <a:r>
              <a:rPr lang="en-ID" sz="2000" b="1" i="0" u="none" strike="noStrike" dirty="0" err="1">
                <a:effectLst/>
                <a:latin typeface="Inter"/>
              </a:rPr>
              <a:t>kerja</a:t>
            </a:r>
            <a:r>
              <a:rPr lang="en-ID" sz="2000" b="0" i="0" u="none" strike="noStrike" dirty="0">
                <a:effectLst/>
                <a:latin typeface="Inter"/>
              </a:rPr>
              <a:t> yang </a:t>
            </a:r>
            <a:r>
              <a:rPr lang="en-ID" sz="2000" b="0" i="0" u="none" strike="noStrike" dirty="0" err="1">
                <a:effectLst/>
                <a:latin typeface="Inter"/>
              </a:rPr>
              <a:t>sah</a:t>
            </a:r>
            <a:r>
              <a:rPr lang="en-ID" sz="2000" b="0" i="0" u="none" strike="noStrike" dirty="0">
                <a:effectLst/>
                <a:latin typeface="Inter"/>
              </a:rPr>
              <a:t>, </a:t>
            </a:r>
            <a:r>
              <a:rPr lang="en-ID" sz="2000" b="0" i="0" u="none" strike="noStrike" dirty="0" err="1">
                <a:effectLst/>
                <a:latin typeface="Inter"/>
              </a:rPr>
              <a:t>tertib</a:t>
            </a:r>
            <a:r>
              <a:rPr lang="en-ID" sz="2000" b="0" i="0" u="none" strike="noStrike" dirty="0">
                <a:effectLst/>
                <a:latin typeface="Inter"/>
              </a:rPr>
              <a:t>, dan </a:t>
            </a:r>
            <a:r>
              <a:rPr lang="en-ID" sz="2000" b="0" i="0" u="none" strike="noStrike" dirty="0" err="1">
                <a:effectLst/>
                <a:latin typeface="Inter"/>
              </a:rPr>
              <a:t>damai</a:t>
            </a:r>
            <a:r>
              <a:rPr lang="en-ID" sz="2000" b="0" i="0" u="none" strike="noStrike" dirty="0">
                <a:effectLst/>
                <a:latin typeface="Inter"/>
              </a:rPr>
              <a:t> </a:t>
            </a:r>
            <a:r>
              <a:rPr lang="en-ID" sz="2000" b="0" i="0" u="none" strike="noStrike" dirty="0" err="1">
                <a:effectLst/>
                <a:latin typeface="Inter"/>
              </a:rPr>
              <a:t>dapat</a:t>
            </a:r>
            <a:r>
              <a:rPr lang="en-ID" sz="2000" b="0" i="0" u="none" strike="noStrike" dirty="0">
                <a:effectLst/>
                <a:latin typeface="Inter"/>
              </a:rPr>
              <a:t> </a:t>
            </a:r>
            <a:r>
              <a:rPr lang="en-ID" sz="2000" b="0" i="0" u="none" strike="noStrike" dirty="0" err="1">
                <a:effectLst/>
                <a:latin typeface="Inter"/>
              </a:rPr>
              <a:t>dikenakan</a:t>
            </a:r>
            <a:r>
              <a:rPr lang="en-ID" sz="2000" b="0" i="0" u="none" strike="noStrike" dirty="0">
                <a:effectLst/>
                <a:latin typeface="Inter"/>
              </a:rPr>
              <a:t> </a:t>
            </a:r>
            <a:r>
              <a:rPr lang="en-ID" sz="2000" b="0" i="0" u="none" strike="noStrike" dirty="0" err="1">
                <a:effectLst/>
                <a:latin typeface="Inter"/>
              </a:rPr>
              <a:t>sanksi</a:t>
            </a:r>
            <a:r>
              <a:rPr lang="en-ID" sz="2000" b="0" i="0" u="none" strike="noStrike" dirty="0">
                <a:effectLst/>
                <a:latin typeface="Inter"/>
              </a:rPr>
              <a:t> </a:t>
            </a:r>
            <a:r>
              <a:rPr lang="en-ID" sz="2000" b="0" i="0" u="none" strike="noStrike" dirty="0" err="1">
                <a:effectLst/>
                <a:latin typeface="Inter"/>
              </a:rPr>
              <a:t>berupa</a:t>
            </a:r>
            <a:r>
              <a:rPr lang="en-ID" sz="2000" b="0" i="0" u="none" strike="noStrike" dirty="0">
                <a:effectLst/>
                <a:latin typeface="Inter"/>
              </a:rPr>
              <a:t> </a:t>
            </a:r>
            <a:r>
              <a:rPr lang="en-ID" sz="2000" b="0" i="0" u="none" strike="noStrike" dirty="0" err="1">
                <a:effectLst/>
                <a:latin typeface="Inter"/>
              </a:rPr>
              <a:t>pidana</a:t>
            </a:r>
            <a:r>
              <a:rPr lang="en-ID" sz="2000" b="0" i="0" u="none" strike="noStrike" dirty="0">
                <a:effectLst/>
                <a:latin typeface="Inter"/>
              </a:rPr>
              <a:t> </a:t>
            </a:r>
            <a:r>
              <a:rPr lang="en-ID" sz="2000" b="0" i="0" u="none" strike="noStrike" dirty="0" err="1">
                <a:effectLst/>
                <a:latin typeface="Inter"/>
              </a:rPr>
              <a:t>penjara</a:t>
            </a:r>
            <a:r>
              <a:rPr lang="en-ID" sz="2000" b="0" i="0" u="none" strike="noStrike" dirty="0">
                <a:effectLst/>
                <a:latin typeface="Inter"/>
              </a:rPr>
              <a:t> minimal 1 </a:t>
            </a:r>
            <a:r>
              <a:rPr lang="en-ID" sz="2000" b="0" i="0" u="none" strike="noStrike" dirty="0" err="1">
                <a:effectLst/>
                <a:latin typeface="Inter"/>
              </a:rPr>
              <a:t>tahun</a:t>
            </a:r>
            <a:r>
              <a:rPr lang="en-ID" sz="2000" b="0" i="0" u="none" strike="noStrike" dirty="0">
                <a:effectLst/>
                <a:latin typeface="Inter"/>
              </a:rPr>
              <a:t> dan </a:t>
            </a:r>
            <a:r>
              <a:rPr lang="en-ID" sz="2000" b="0" i="0" u="none" strike="noStrike" dirty="0" err="1">
                <a:effectLst/>
                <a:latin typeface="Inter"/>
              </a:rPr>
              <a:t>maksimal</a:t>
            </a:r>
            <a:r>
              <a:rPr lang="en-ID" sz="2000" b="0" i="0" u="none" strike="noStrike" dirty="0">
                <a:effectLst/>
                <a:latin typeface="Inter"/>
              </a:rPr>
              <a:t> 4 </a:t>
            </a:r>
            <a:r>
              <a:rPr lang="en-ID" sz="2000" b="0" i="0" u="none" strike="noStrike" dirty="0" err="1">
                <a:effectLst/>
                <a:latin typeface="Inter"/>
              </a:rPr>
              <a:t>tahun</a:t>
            </a:r>
            <a:r>
              <a:rPr lang="en-ID" sz="2000" b="0" i="0" u="none" strike="noStrike" dirty="0">
                <a:effectLst/>
                <a:latin typeface="Inter"/>
              </a:rPr>
              <a:t> dan/</a:t>
            </a:r>
            <a:r>
              <a:rPr lang="en-ID" sz="2000" b="0" i="0" u="none" strike="noStrike" dirty="0" err="1">
                <a:effectLst/>
                <a:latin typeface="Inter"/>
              </a:rPr>
              <a:t>atau</a:t>
            </a:r>
            <a:r>
              <a:rPr lang="en-ID" sz="2000" b="0" i="0" u="none" strike="noStrike" dirty="0">
                <a:effectLst/>
                <a:latin typeface="Inter"/>
              </a:rPr>
              <a:t> </a:t>
            </a:r>
            <a:r>
              <a:rPr lang="en-ID" sz="2000" b="0" i="0" u="none" strike="noStrike" dirty="0" err="1">
                <a:effectLst/>
                <a:latin typeface="Inter"/>
              </a:rPr>
              <a:t>denda</a:t>
            </a:r>
            <a:r>
              <a:rPr lang="en-ID" sz="2000" b="0" i="0" u="none" strike="noStrike" dirty="0">
                <a:effectLst/>
                <a:latin typeface="Inter"/>
              </a:rPr>
              <a:t> minimal Rp100 </a:t>
            </a:r>
            <a:r>
              <a:rPr lang="en-ID" sz="2000" b="0" i="0" u="none" strike="noStrike" dirty="0" err="1">
                <a:effectLst/>
                <a:latin typeface="Inter"/>
              </a:rPr>
              <a:t>juta</a:t>
            </a:r>
            <a:r>
              <a:rPr lang="en-ID" sz="2000" b="0" i="0" u="none" strike="noStrike" dirty="0">
                <a:effectLst/>
                <a:latin typeface="Inter"/>
              </a:rPr>
              <a:t> dan </a:t>
            </a:r>
            <a:r>
              <a:rPr lang="en-ID" sz="2000" b="0" i="0" u="none" strike="noStrike" dirty="0" err="1">
                <a:effectLst/>
                <a:latin typeface="Inter"/>
              </a:rPr>
              <a:t>maksimal</a:t>
            </a:r>
            <a:r>
              <a:rPr lang="en-ID" sz="2000" b="0" i="0" u="none" strike="noStrike" dirty="0">
                <a:effectLst/>
                <a:latin typeface="Inter"/>
              </a:rPr>
              <a:t> Rp400 </a:t>
            </a:r>
            <a:r>
              <a:rPr lang="en-ID" sz="2000" b="0" i="0" u="none" strike="noStrike" dirty="0" err="1">
                <a:effectLst/>
                <a:latin typeface="Inter"/>
              </a:rPr>
              <a:t>juta</a:t>
            </a:r>
            <a:r>
              <a:rPr lang="en-ID" sz="2000" b="0" i="0" u="none" strike="noStrike" dirty="0">
                <a:effectLst/>
                <a:latin typeface="Inter"/>
              </a:rPr>
              <a:t>. </a:t>
            </a:r>
            <a:r>
              <a:rPr lang="en-ID" sz="2000" b="0" i="0" u="none" strike="noStrike" dirty="0">
                <a:solidFill>
                  <a:srgbClr val="FF0000"/>
                </a:solidFill>
                <a:effectLst/>
                <a:latin typeface="Inter"/>
              </a:rPr>
              <a:t>(</a:t>
            </a:r>
            <a:r>
              <a:rPr lang="en-ID" sz="2000" b="0" i="0" u="none" strike="noStrike" dirty="0" err="1">
                <a:solidFill>
                  <a:srgbClr val="FF0000"/>
                </a:solidFill>
                <a:effectLst/>
                <a:latin typeface="Inter"/>
              </a:rPr>
              <a:t>Pasal</a:t>
            </a:r>
            <a:r>
              <a:rPr lang="en-ID" sz="2000" b="0" i="0" u="none" strike="noStrike" dirty="0">
                <a:solidFill>
                  <a:srgbClr val="FF0000"/>
                </a:solidFill>
                <a:effectLst/>
                <a:latin typeface="Inter"/>
              </a:rPr>
              <a:t> 185 </a:t>
            </a:r>
            <a:r>
              <a:rPr lang="en-ID" sz="2000" b="0" i="0" u="none" strike="noStrike" dirty="0" err="1">
                <a:solidFill>
                  <a:srgbClr val="FF0000"/>
                </a:solidFill>
                <a:effectLst/>
                <a:latin typeface="Inter"/>
              </a:rPr>
              <a:t>ayat</a:t>
            </a:r>
            <a:r>
              <a:rPr lang="en-ID" sz="2000" b="0" i="0" u="none" strike="noStrike" dirty="0">
                <a:solidFill>
                  <a:srgbClr val="FF0000"/>
                </a:solidFill>
                <a:effectLst/>
                <a:latin typeface="Inter"/>
              </a:rPr>
              <a:t> (1) jo </a:t>
            </a:r>
            <a:r>
              <a:rPr lang="en-ID" sz="2000" b="0" i="0" u="none" strike="noStrike" dirty="0" err="1">
                <a:solidFill>
                  <a:srgbClr val="FF0000"/>
                </a:solidFill>
                <a:effectLst/>
                <a:latin typeface="Inter"/>
              </a:rPr>
              <a:t>Pasal</a:t>
            </a:r>
            <a:r>
              <a:rPr lang="en-ID" sz="2000" b="0" i="0" u="none" strike="noStrike" dirty="0">
                <a:solidFill>
                  <a:srgbClr val="FF0000"/>
                </a:solidFill>
                <a:effectLst/>
                <a:latin typeface="Inter"/>
              </a:rPr>
              <a:t> 143 UU </a:t>
            </a:r>
            <a:r>
              <a:rPr lang="en-ID" sz="2000" b="0" i="0" u="none" strike="noStrike" dirty="0" err="1">
                <a:solidFill>
                  <a:srgbClr val="FF0000"/>
                </a:solidFill>
                <a:effectLst/>
                <a:latin typeface="Inter"/>
              </a:rPr>
              <a:t>Ketenagakerjaan</a:t>
            </a:r>
            <a:r>
              <a:rPr lang="en-ID" sz="2000" b="0" i="0" u="none" strike="noStrike" dirty="0">
                <a:solidFill>
                  <a:srgbClr val="FF0000"/>
                </a:solidFill>
                <a:effectLst/>
                <a:latin typeface="Inter"/>
              </a:rPr>
              <a:t>)</a:t>
            </a:r>
            <a:endParaRPr lang="en-ID" sz="2000" b="0" i="0" u="none" strike="noStrike" dirty="0">
              <a:effectLst/>
              <a:latin typeface="Inter"/>
            </a:endParaRPr>
          </a:p>
          <a:p>
            <a:r>
              <a:rPr lang="en-ID" sz="2000" b="0" i="0" u="none" strike="noStrike" dirty="0" err="1">
                <a:effectLst/>
                <a:latin typeface="Inter"/>
              </a:rPr>
              <a:t>Selain</a:t>
            </a:r>
            <a:r>
              <a:rPr lang="en-ID" sz="2000" b="0" i="0" u="none" strike="noStrike" dirty="0">
                <a:effectLst/>
                <a:latin typeface="Inter"/>
              </a:rPr>
              <a:t> </a:t>
            </a:r>
            <a:r>
              <a:rPr lang="en-ID" sz="2000" b="0" i="0" u="none" strike="noStrike" dirty="0" err="1">
                <a:effectLst/>
                <a:latin typeface="Inter"/>
              </a:rPr>
              <a:t>itu</a:t>
            </a:r>
            <a:r>
              <a:rPr lang="en-ID" sz="2000" b="0" i="0" u="none" strike="noStrike" dirty="0">
                <a:effectLst/>
                <a:latin typeface="Inter"/>
              </a:rPr>
              <a:t>, </a:t>
            </a:r>
            <a:r>
              <a:rPr lang="en-ID" sz="2000" b="0" i="0" u="none" strike="noStrike" dirty="0" err="1">
                <a:effectLst/>
                <a:latin typeface="Inter"/>
              </a:rPr>
              <a:t>perlu</a:t>
            </a:r>
            <a:r>
              <a:rPr lang="en-ID" sz="2000" b="0" i="0" u="none" strike="noStrike" dirty="0">
                <a:effectLst/>
                <a:latin typeface="Inter"/>
              </a:rPr>
              <a:t> </a:t>
            </a:r>
            <a:r>
              <a:rPr lang="en-ID" sz="2000" b="0" i="0" u="none" strike="noStrike" dirty="0" err="1">
                <a:effectLst/>
                <a:latin typeface="Inter"/>
              </a:rPr>
              <a:t>diperhatikan</a:t>
            </a:r>
            <a:r>
              <a:rPr lang="en-ID" sz="2000" b="0" i="0" u="none" strike="noStrike" dirty="0">
                <a:effectLst/>
                <a:latin typeface="Inter"/>
              </a:rPr>
              <a:t>, </a:t>
            </a:r>
            <a:r>
              <a:rPr lang="en-ID" sz="2000" b="0" i="0" u="none" strike="noStrike" dirty="0" err="1">
                <a:effectLst/>
                <a:latin typeface="Inter"/>
              </a:rPr>
              <a:t>apabila</a:t>
            </a:r>
            <a:r>
              <a:rPr lang="en-ID" sz="2000" b="0" i="0" u="none" strike="noStrike" dirty="0">
                <a:effectLst/>
                <a:latin typeface="Inter"/>
              </a:rPr>
              <a:t> </a:t>
            </a:r>
            <a:r>
              <a:rPr lang="en-ID" sz="2000" b="0" i="0" u="none" strike="noStrike" dirty="0" err="1">
                <a:effectLst/>
                <a:latin typeface="Inter"/>
              </a:rPr>
              <a:t>pekerja</a:t>
            </a:r>
            <a:r>
              <a:rPr lang="en-ID" sz="2000" b="0" i="0" u="none" strike="noStrike" dirty="0">
                <a:effectLst/>
                <a:latin typeface="Inter"/>
              </a:rPr>
              <a:t> </a:t>
            </a:r>
            <a:r>
              <a:rPr lang="en-ID" sz="2000" b="0" i="0" u="none" strike="noStrike" dirty="0" err="1">
                <a:effectLst/>
                <a:latin typeface="Inter"/>
              </a:rPr>
              <a:t>melakukan</a:t>
            </a:r>
            <a:r>
              <a:rPr lang="en-ID" sz="2000" b="0" i="0" u="none" strike="noStrike" dirty="0">
                <a:effectLst/>
                <a:latin typeface="Inter"/>
              </a:rPr>
              <a:t> </a:t>
            </a:r>
            <a:r>
              <a:rPr lang="en-ID" sz="2000" b="0" i="0" u="none" strike="noStrike" dirty="0" err="1">
                <a:effectLst/>
                <a:latin typeface="Inter"/>
              </a:rPr>
              <a:t>mogok</a:t>
            </a:r>
            <a:r>
              <a:rPr lang="en-ID" sz="2000" b="0" i="0" u="none" strike="noStrike" dirty="0">
                <a:effectLst/>
                <a:latin typeface="Inter"/>
              </a:rPr>
              <a:t> </a:t>
            </a:r>
            <a:r>
              <a:rPr lang="en-ID" sz="2000" b="0" i="0" u="none" strike="noStrike" dirty="0" err="1">
                <a:effectLst/>
                <a:latin typeface="Inter"/>
              </a:rPr>
              <a:t>kerja</a:t>
            </a:r>
            <a:r>
              <a:rPr lang="en-ID" sz="2000" b="0" i="0" u="none" strike="noStrike" dirty="0">
                <a:effectLst/>
                <a:latin typeface="Inter"/>
              </a:rPr>
              <a:t> </a:t>
            </a:r>
            <a:r>
              <a:rPr lang="en-ID" sz="2000" b="0" i="0" u="none" strike="noStrike" dirty="0" err="1">
                <a:effectLst/>
                <a:latin typeface="Inter"/>
              </a:rPr>
              <a:t>sesuai</a:t>
            </a:r>
            <a:r>
              <a:rPr lang="en-ID" sz="2000" b="0" i="0" u="none" strike="noStrike" dirty="0">
                <a:effectLst/>
                <a:latin typeface="Inter"/>
              </a:rPr>
              <a:t> </a:t>
            </a:r>
            <a:r>
              <a:rPr lang="en-ID" sz="2000" b="0" i="0" u="none" strike="noStrike" dirty="0" err="1">
                <a:effectLst/>
                <a:latin typeface="Inter"/>
              </a:rPr>
              <a:t>aturan</a:t>
            </a:r>
            <a:r>
              <a:rPr lang="en-ID" sz="2000" b="0" i="0" u="none" strike="noStrike" dirty="0">
                <a:effectLst/>
                <a:latin typeface="Inter"/>
              </a:rPr>
              <a:t> </a:t>
            </a:r>
            <a:r>
              <a:rPr lang="en-ID" sz="2000" b="0" i="0" u="none" strike="noStrike" dirty="0" err="1">
                <a:effectLst/>
                <a:latin typeface="Inter"/>
              </a:rPr>
              <a:t>hukum</a:t>
            </a:r>
            <a:r>
              <a:rPr lang="en-ID" sz="2000" b="0" i="0" u="none" strike="noStrike" dirty="0">
                <a:effectLst/>
                <a:latin typeface="Inter"/>
              </a:rPr>
              <a:t>, </a:t>
            </a:r>
            <a:r>
              <a:rPr lang="en-ID" sz="2000" b="0" i="0" u="none" strike="noStrike" dirty="0" err="1">
                <a:effectLst/>
                <a:latin typeface="Inter"/>
              </a:rPr>
              <a:t>pengusaha</a:t>
            </a:r>
            <a:r>
              <a:rPr lang="en-ID" sz="2000" b="0" i="0" u="none" strike="noStrike" dirty="0">
                <a:effectLst/>
                <a:latin typeface="Inter"/>
              </a:rPr>
              <a:t> </a:t>
            </a:r>
            <a:r>
              <a:rPr lang="en-ID" sz="2000" b="0" i="0" u="none" strike="noStrike" dirty="0" err="1">
                <a:effectLst/>
                <a:latin typeface="Inter"/>
              </a:rPr>
              <a:t>dilarang</a:t>
            </a:r>
            <a:r>
              <a:rPr lang="en-ID" sz="2000" b="0" i="0" u="none" strike="noStrike" dirty="0">
                <a:effectLst/>
                <a:latin typeface="Inter"/>
              </a:rPr>
              <a:t> </a:t>
            </a:r>
            <a:r>
              <a:rPr lang="en-ID" sz="2000" b="0" i="0" u="none" strike="noStrike" dirty="0">
                <a:solidFill>
                  <a:srgbClr val="FF0000"/>
                </a:solidFill>
                <a:effectLst/>
                <a:latin typeface="Inter"/>
              </a:rPr>
              <a:t>(</a:t>
            </a:r>
            <a:r>
              <a:rPr lang="en-ID" sz="2000" b="0" i="0" u="none" strike="noStrike" dirty="0" err="1">
                <a:solidFill>
                  <a:srgbClr val="FF0000"/>
                </a:solidFill>
                <a:effectLst/>
                <a:latin typeface="Inter"/>
              </a:rPr>
              <a:t>Pasal</a:t>
            </a:r>
            <a:r>
              <a:rPr lang="en-ID" sz="2000" b="0" i="0" u="none" strike="noStrike" dirty="0">
                <a:solidFill>
                  <a:srgbClr val="FF0000"/>
                </a:solidFill>
                <a:effectLst/>
                <a:latin typeface="Inter"/>
              </a:rPr>
              <a:t> 144 UU </a:t>
            </a:r>
            <a:r>
              <a:rPr lang="en-ID" sz="2000" b="0" i="0" u="none" strike="noStrike" dirty="0" err="1">
                <a:solidFill>
                  <a:srgbClr val="FF0000"/>
                </a:solidFill>
                <a:effectLst/>
                <a:latin typeface="Inter"/>
              </a:rPr>
              <a:t>Ketenagakerjaan</a:t>
            </a:r>
            <a:r>
              <a:rPr lang="en-ID" sz="2000" b="0" i="0" u="none" strike="noStrike" dirty="0">
                <a:solidFill>
                  <a:srgbClr val="FF0000"/>
                </a:solidFill>
                <a:effectLst/>
                <a:latin typeface="Inter"/>
              </a:rPr>
              <a:t>)</a:t>
            </a:r>
            <a:r>
              <a:rPr lang="en-ID" sz="2000" b="0" i="0" u="none" strike="noStrike" dirty="0">
                <a:effectLst/>
                <a:latin typeface="Inter"/>
              </a:rPr>
              <a:t>:</a:t>
            </a:r>
          </a:p>
          <a:p>
            <a:pPr>
              <a:buFont typeface="+mj-lt"/>
              <a:buAutoNum type="arabicPeriod"/>
            </a:pPr>
            <a:r>
              <a:rPr lang="en-ID" sz="2000" b="0" i="0" u="none" strike="noStrike" dirty="0" err="1">
                <a:effectLst/>
                <a:latin typeface="Inter"/>
              </a:rPr>
              <a:t>mengganti</a:t>
            </a:r>
            <a:r>
              <a:rPr lang="en-ID" sz="2000" b="0" i="0" u="none" strike="noStrike" dirty="0">
                <a:effectLst/>
                <a:latin typeface="Inter"/>
              </a:rPr>
              <a:t> </a:t>
            </a:r>
            <a:r>
              <a:rPr lang="en-ID" sz="2000" b="0" i="0" u="none" strike="noStrike" dirty="0" err="1">
                <a:effectLst/>
                <a:latin typeface="Inter"/>
              </a:rPr>
              <a:t>pekerja</a:t>
            </a:r>
            <a:r>
              <a:rPr lang="en-ID" sz="2000" b="0" i="0" u="none" strike="noStrike" dirty="0">
                <a:effectLst/>
                <a:latin typeface="Inter"/>
              </a:rPr>
              <a:t> yang </a:t>
            </a:r>
            <a:r>
              <a:rPr lang="en-ID" sz="2000" b="0" i="0" u="none" strike="noStrike" dirty="0" err="1">
                <a:effectLst/>
                <a:latin typeface="Inter"/>
              </a:rPr>
              <a:t>mogok</a:t>
            </a:r>
            <a:r>
              <a:rPr lang="en-ID" sz="2000" b="0" i="0" u="none" strike="noStrike" dirty="0">
                <a:effectLst/>
                <a:latin typeface="Inter"/>
              </a:rPr>
              <a:t> </a:t>
            </a:r>
            <a:r>
              <a:rPr lang="en-ID" sz="2000" b="0" i="0" u="none" strike="noStrike" dirty="0" err="1">
                <a:effectLst/>
                <a:latin typeface="Inter"/>
              </a:rPr>
              <a:t>kerja</a:t>
            </a:r>
            <a:r>
              <a:rPr lang="en-ID" sz="2000" b="0" i="0" u="none" strike="noStrike" dirty="0">
                <a:effectLst/>
                <a:latin typeface="Inter"/>
              </a:rPr>
              <a:t> </a:t>
            </a:r>
            <a:r>
              <a:rPr lang="en-ID" sz="2000" b="0" i="0" u="none" strike="noStrike" dirty="0" err="1">
                <a:effectLst/>
                <a:latin typeface="Inter"/>
              </a:rPr>
              <a:t>dengan</a:t>
            </a:r>
            <a:r>
              <a:rPr lang="en-ID" sz="2000" b="0" i="0" u="none" strike="noStrike" dirty="0">
                <a:effectLst/>
                <a:latin typeface="Inter"/>
              </a:rPr>
              <a:t> </a:t>
            </a:r>
            <a:r>
              <a:rPr lang="en-ID" sz="2000" b="0" i="0" u="none" strike="noStrike" dirty="0" err="1">
                <a:effectLst/>
                <a:latin typeface="Inter"/>
              </a:rPr>
              <a:t>pekerja</a:t>
            </a:r>
            <a:r>
              <a:rPr lang="en-ID" sz="2000" b="0" i="0" u="none" strike="noStrike" dirty="0">
                <a:effectLst/>
                <a:latin typeface="Inter"/>
              </a:rPr>
              <a:t> lain </a:t>
            </a:r>
            <a:r>
              <a:rPr lang="en-ID" sz="2000" b="0" i="0" u="none" strike="noStrike" dirty="0" err="1">
                <a:effectLst/>
                <a:latin typeface="Inter"/>
              </a:rPr>
              <a:t>dari</a:t>
            </a:r>
            <a:r>
              <a:rPr lang="en-ID" sz="2000" b="0" i="0" u="none" strike="noStrike" dirty="0">
                <a:effectLst/>
                <a:latin typeface="Inter"/>
              </a:rPr>
              <a:t> </a:t>
            </a:r>
            <a:r>
              <a:rPr lang="en-ID" sz="2000" b="0" i="0" u="none" strike="noStrike" dirty="0" err="1">
                <a:effectLst/>
                <a:latin typeface="Inter"/>
              </a:rPr>
              <a:t>luar</a:t>
            </a:r>
            <a:r>
              <a:rPr lang="en-ID" sz="2000" b="0" i="0" u="none" strike="noStrike" dirty="0">
                <a:effectLst/>
                <a:latin typeface="Inter"/>
              </a:rPr>
              <a:t> </a:t>
            </a:r>
            <a:r>
              <a:rPr lang="en-ID" sz="2000" b="0" i="0" u="none" strike="noStrike" dirty="0" err="1">
                <a:effectLst/>
                <a:latin typeface="Inter"/>
              </a:rPr>
              <a:t>perusahaan</a:t>
            </a:r>
            <a:r>
              <a:rPr lang="en-ID" sz="2000" b="0" i="0" u="none" strike="noStrike" dirty="0">
                <a:effectLst/>
                <a:latin typeface="Inter"/>
              </a:rPr>
              <a:t>; </a:t>
            </a:r>
            <a:r>
              <a:rPr lang="en-ID" sz="2000" b="0" i="0" u="none" strike="noStrike" dirty="0" err="1">
                <a:effectLst/>
                <a:latin typeface="Inter"/>
              </a:rPr>
              <a:t>atau</a:t>
            </a:r>
            <a:endParaRPr lang="en-ID" sz="2000" b="0" i="0" u="none" strike="noStrike" dirty="0">
              <a:effectLst/>
              <a:latin typeface="Inter"/>
            </a:endParaRPr>
          </a:p>
          <a:p>
            <a:pPr>
              <a:buFont typeface="+mj-lt"/>
              <a:buAutoNum type="arabicPeriod"/>
            </a:pPr>
            <a:r>
              <a:rPr lang="en-ID" sz="2000" b="0" i="0" u="none" strike="noStrike" dirty="0" err="1">
                <a:effectLst/>
                <a:latin typeface="Inter"/>
              </a:rPr>
              <a:t>memberikan</a:t>
            </a:r>
            <a:r>
              <a:rPr lang="en-ID" sz="2000" b="0" i="0" u="none" strike="noStrike" dirty="0">
                <a:effectLst/>
                <a:latin typeface="Inter"/>
              </a:rPr>
              <a:t> </a:t>
            </a:r>
            <a:r>
              <a:rPr lang="en-ID" sz="2000" b="0" i="0" u="none" strike="noStrike" dirty="0" err="1">
                <a:effectLst/>
                <a:latin typeface="Inter"/>
              </a:rPr>
              <a:t>sanksi</a:t>
            </a:r>
            <a:r>
              <a:rPr lang="en-ID" sz="2000" b="0" i="0" u="none" strike="noStrike" dirty="0">
                <a:effectLst/>
                <a:latin typeface="Inter"/>
              </a:rPr>
              <a:t> </a:t>
            </a:r>
            <a:r>
              <a:rPr lang="en-ID" sz="2000" b="0" i="0" u="none" strike="noStrike" dirty="0" err="1">
                <a:effectLst/>
                <a:latin typeface="Inter"/>
              </a:rPr>
              <a:t>atau</a:t>
            </a:r>
            <a:r>
              <a:rPr lang="en-ID" sz="2000" b="0" i="0" u="none" strike="noStrike" dirty="0">
                <a:effectLst/>
                <a:latin typeface="Inter"/>
              </a:rPr>
              <a:t> </a:t>
            </a:r>
            <a:r>
              <a:rPr lang="en-ID" sz="2000" b="0" i="0" u="none" strike="noStrike" dirty="0" err="1">
                <a:effectLst/>
                <a:latin typeface="Inter"/>
              </a:rPr>
              <a:t>tindakan</a:t>
            </a:r>
            <a:r>
              <a:rPr lang="en-ID" sz="2000" b="0" i="0" u="none" strike="noStrike" dirty="0">
                <a:effectLst/>
                <a:latin typeface="Inter"/>
              </a:rPr>
              <a:t> </a:t>
            </a:r>
            <a:r>
              <a:rPr lang="en-ID" sz="2000" b="0" i="0" u="none" strike="noStrike" dirty="0" err="1">
                <a:effectLst/>
                <a:latin typeface="Inter"/>
              </a:rPr>
              <a:t>balasan</a:t>
            </a:r>
            <a:r>
              <a:rPr lang="en-ID" sz="2000" b="0" i="0" u="none" strike="noStrike" dirty="0">
                <a:effectLst/>
                <a:latin typeface="Inter"/>
              </a:rPr>
              <a:t> </a:t>
            </a:r>
            <a:r>
              <a:rPr lang="en-ID" sz="2000" b="0" i="0" u="none" strike="noStrike" dirty="0" err="1">
                <a:effectLst/>
                <a:latin typeface="Inter"/>
              </a:rPr>
              <a:t>dalam</a:t>
            </a:r>
            <a:r>
              <a:rPr lang="en-ID" sz="2000" b="0" i="0" u="none" strike="noStrike" dirty="0">
                <a:effectLst/>
                <a:latin typeface="Inter"/>
              </a:rPr>
              <a:t> </a:t>
            </a:r>
            <a:r>
              <a:rPr lang="en-ID" sz="2000" b="0" i="0" u="none" strike="noStrike" dirty="0" err="1">
                <a:effectLst/>
                <a:latin typeface="Inter"/>
              </a:rPr>
              <a:t>bentuk</a:t>
            </a:r>
            <a:r>
              <a:rPr lang="en-ID" sz="2000" b="0" i="0" u="none" strike="noStrike" dirty="0">
                <a:effectLst/>
                <a:latin typeface="Inter"/>
              </a:rPr>
              <a:t> </a:t>
            </a:r>
            <a:r>
              <a:rPr lang="en-ID" sz="2000" b="0" i="0" u="none" strike="noStrike" dirty="0" err="1">
                <a:effectLst/>
                <a:latin typeface="Inter"/>
              </a:rPr>
              <a:t>apapun</a:t>
            </a:r>
            <a:r>
              <a:rPr lang="en-ID" sz="2000" b="0" i="0" u="none" strike="noStrike" dirty="0">
                <a:effectLst/>
                <a:latin typeface="Inter"/>
              </a:rPr>
              <a:t> </a:t>
            </a:r>
            <a:r>
              <a:rPr lang="en-ID" sz="2000" b="0" i="0" u="none" strike="noStrike" dirty="0" err="1">
                <a:effectLst/>
                <a:latin typeface="Inter"/>
              </a:rPr>
              <a:t>kepada</a:t>
            </a:r>
            <a:r>
              <a:rPr lang="en-ID" sz="2000" b="0" i="0" u="none" strike="noStrike" dirty="0">
                <a:effectLst/>
                <a:latin typeface="Inter"/>
              </a:rPr>
              <a:t> </a:t>
            </a:r>
            <a:r>
              <a:rPr lang="en-ID" sz="2000" b="0" i="0" u="none" strike="noStrike" dirty="0" err="1">
                <a:effectLst/>
                <a:latin typeface="Inter"/>
              </a:rPr>
              <a:t>pekerja</a:t>
            </a:r>
            <a:r>
              <a:rPr lang="en-ID" sz="2000" b="0" i="0" u="none" strike="noStrike" dirty="0">
                <a:effectLst/>
                <a:latin typeface="Inter"/>
              </a:rPr>
              <a:t> dan </a:t>
            </a:r>
            <a:r>
              <a:rPr lang="en-ID" sz="2000" b="0" i="0" u="none" strike="noStrike" dirty="0" err="1">
                <a:effectLst/>
                <a:latin typeface="Inter"/>
              </a:rPr>
              <a:t>pengurus</a:t>
            </a:r>
            <a:r>
              <a:rPr lang="en-ID" sz="2000" b="0" i="0" u="none" strike="noStrike" dirty="0">
                <a:effectLst/>
                <a:latin typeface="Inter"/>
              </a:rPr>
              <a:t> </a:t>
            </a:r>
            <a:r>
              <a:rPr lang="en-ID" sz="2000" b="0" i="0" u="none" strike="noStrike" dirty="0" err="1">
                <a:effectLst/>
                <a:latin typeface="Inter"/>
              </a:rPr>
              <a:t>serikat</a:t>
            </a:r>
            <a:r>
              <a:rPr lang="en-ID" sz="2000" b="0" i="0" u="none" strike="noStrike" dirty="0">
                <a:effectLst/>
                <a:latin typeface="Inter"/>
              </a:rPr>
              <a:t> </a:t>
            </a:r>
            <a:r>
              <a:rPr lang="en-ID" sz="2000" b="0" i="0" u="none" strike="noStrike" dirty="0" err="1">
                <a:effectLst/>
                <a:latin typeface="Inter"/>
              </a:rPr>
              <a:t>pekerja</a:t>
            </a:r>
            <a:r>
              <a:rPr lang="en-ID" sz="2000" b="0" i="0" u="none" strike="noStrike" dirty="0">
                <a:effectLst/>
                <a:latin typeface="Inter"/>
              </a:rPr>
              <a:t> </a:t>
            </a:r>
            <a:r>
              <a:rPr lang="en-ID" sz="2000" b="0" i="0" u="none" strike="noStrike" dirty="0" err="1">
                <a:effectLst/>
                <a:latin typeface="Inter"/>
              </a:rPr>
              <a:t>selama</a:t>
            </a:r>
            <a:r>
              <a:rPr lang="en-ID" sz="2000" b="0" i="0" u="none" strike="noStrike" dirty="0">
                <a:effectLst/>
                <a:latin typeface="Inter"/>
              </a:rPr>
              <a:t> dan </a:t>
            </a:r>
            <a:r>
              <a:rPr lang="en-ID" sz="2000" b="0" i="0" u="none" strike="noStrike" dirty="0" err="1">
                <a:effectLst/>
                <a:latin typeface="Inter"/>
              </a:rPr>
              <a:t>sesudah</a:t>
            </a:r>
            <a:r>
              <a:rPr lang="en-ID" sz="2000" b="0" i="0" u="none" strike="noStrike" dirty="0">
                <a:effectLst/>
                <a:latin typeface="Inter"/>
              </a:rPr>
              <a:t> </a:t>
            </a:r>
            <a:r>
              <a:rPr lang="en-ID" sz="2000" b="0" i="0" u="none" strike="noStrike" dirty="0" err="1">
                <a:effectLst/>
                <a:latin typeface="Inter"/>
              </a:rPr>
              <a:t>mogok</a:t>
            </a:r>
            <a:r>
              <a:rPr lang="en-ID" sz="2000" b="0" i="0" u="none" strike="noStrike" dirty="0">
                <a:effectLst/>
                <a:latin typeface="Inter"/>
              </a:rPr>
              <a:t> </a:t>
            </a:r>
            <a:r>
              <a:rPr lang="en-ID" sz="2000" b="0" i="0" u="none" strike="noStrike" dirty="0" err="1">
                <a:effectLst/>
                <a:latin typeface="Inter"/>
              </a:rPr>
              <a:t>kerja</a:t>
            </a:r>
            <a:r>
              <a:rPr lang="en-ID" sz="2000" b="0" i="0" u="none" strike="noStrike" dirty="0">
                <a:effectLst/>
                <a:latin typeface="Inter"/>
              </a:rPr>
              <a:t>.</a:t>
            </a:r>
          </a:p>
          <a:p>
            <a:r>
              <a:rPr lang="en-ID" sz="2000" b="0" i="0" u="none" strike="noStrike" dirty="0" err="1">
                <a:effectLst/>
                <a:latin typeface="Inter"/>
              </a:rPr>
              <a:t>Bahkan</a:t>
            </a:r>
            <a:r>
              <a:rPr lang="en-ID" sz="2000" b="0" i="0" u="none" strike="noStrike" dirty="0">
                <a:effectLst/>
                <a:latin typeface="Inter"/>
              </a:rPr>
              <a:t>, </a:t>
            </a:r>
            <a:r>
              <a:rPr lang="en-ID" sz="2000" b="0" i="0" u="none" strike="noStrike" dirty="0" err="1">
                <a:effectLst/>
                <a:latin typeface="Inter"/>
              </a:rPr>
              <a:t>pekerja</a:t>
            </a:r>
            <a:r>
              <a:rPr lang="en-ID" sz="2000" b="0" i="0" u="none" strike="noStrike" dirty="0">
                <a:effectLst/>
                <a:latin typeface="Inter"/>
              </a:rPr>
              <a:t> yang </a:t>
            </a:r>
            <a:r>
              <a:rPr lang="en-ID" sz="2000" b="0" i="0" u="none" strike="noStrike" dirty="0" err="1">
                <a:effectLst/>
                <a:latin typeface="Inter"/>
              </a:rPr>
              <a:t>mogok</a:t>
            </a:r>
            <a:r>
              <a:rPr lang="en-ID" sz="2000" b="0" i="0" u="none" strike="noStrike" dirty="0">
                <a:effectLst/>
                <a:latin typeface="Inter"/>
              </a:rPr>
              <a:t> </a:t>
            </a:r>
            <a:r>
              <a:rPr lang="en-ID" sz="2000" b="0" i="0" u="none" strike="noStrike" dirty="0" err="1">
                <a:effectLst/>
                <a:latin typeface="Inter"/>
              </a:rPr>
              <a:t>kerja</a:t>
            </a:r>
            <a:r>
              <a:rPr lang="en-ID" sz="2000" b="0" i="0" u="none" strike="noStrike" dirty="0">
                <a:effectLst/>
                <a:latin typeface="Inter"/>
              </a:rPr>
              <a:t> </a:t>
            </a:r>
            <a:r>
              <a:rPr lang="en-ID" sz="2000" b="0" i="0" u="none" strike="noStrike" dirty="0" err="1">
                <a:effectLst/>
                <a:latin typeface="Inter"/>
              </a:rPr>
              <a:t>secara</a:t>
            </a:r>
            <a:r>
              <a:rPr lang="en-ID" sz="2000" b="0" i="0" u="none" strike="noStrike" dirty="0">
                <a:effectLst/>
                <a:latin typeface="Inter"/>
              </a:rPr>
              <a:t> </a:t>
            </a:r>
            <a:r>
              <a:rPr lang="en-ID" sz="2000" b="0" i="0" u="none" strike="noStrike" dirty="0" err="1">
                <a:effectLst/>
                <a:latin typeface="Inter"/>
              </a:rPr>
              <a:t>sah</a:t>
            </a:r>
            <a:r>
              <a:rPr lang="en-ID" sz="2000" b="0" i="0" u="none" strike="noStrike" dirty="0">
                <a:effectLst/>
                <a:latin typeface="Inter"/>
              </a:rPr>
              <a:t> </a:t>
            </a:r>
            <a:r>
              <a:rPr lang="en-ID" sz="2000" b="0" i="0" u="none" strike="noStrike" dirty="0" err="1">
                <a:effectLst/>
                <a:latin typeface="Inter"/>
              </a:rPr>
              <a:t>dalam</a:t>
            </a:r>
            <a:r>
              <a:rPr lang="en-ID" sz="2000" b="0" i="0" u="none" strike="noStrike" dirty="0">
                <a:effectLst/>
                <a:latin typeface="Inter"/>
              </a:rPr>
              <a:t> </a:t>
            </a:r>
            <a:r>
              <a:rPr lang="en-ID" sz="2000" b="0" i="0" u="none" strike="noStrike" dirty="0" err="1">
                <a:effectLst/>
                <a:latin typeface="Inter"/>
              </a:rPr>
              <a:t>melakukan</a:t>
            </a:r>
            <a:r>
              <a:rPr lang="en-ID" sz="2000" b="0" i="0" u="none" strike="noStrike" dirty="0">
                <a:effectLst/>
                <a:latin typeface="Inter"/>
              </a:rPr>
              <a:t> </a:t>
            </a:r>
            <a:r>
              <a:rPr lang="en-ID" sz="2000" b="0" i="0" u="none" strike="noStrike" dirty="0" err="1">
                <a:effectLst/>
                <a:latin typeface="Inter"/>
              </a:rPr>
              <a:t>tuntutan</a:t>
            </a:r>
            <a:r>
              <a:rPr lang="en-ID" sz="2000" b="0" i="0" u="none" strike="noStrike" dirty="0">
                <a:effectLst/>
                <a:latin typeface="Inter"/>
              </a:rPr>
              <a:t> </a:t>
            </a:r>
            <a:r>
              <a:rPr lang="en-ID" sz="2000" b="0" i="0" u="none" strike="noStrike" dirty="0" err="1">
                <a:effectLst/>
                <a:latin typeface="Inter"/>
              </a:rPr>
              <a:t>hak</a:t>
            </a:r>
            <a:r>
              <a:rPr lang="en-ID" sz="2000" b="0" i="0" u="none" strike="noStrike" dirty="0">
                <a:effectLst/>
                <a:latin typeface="Inter"/>
              </a:rPr>
              <a:t> </a:t>
            </a:r>
            <a:r>
              <a:rPr lang="en-ID" sz="2000" b="0" i="0" u="none" strike="noStrike" dirty="0" err="1">
                <a:effectLst/>
                <a:latin typeface="Inter"/>
              </a:rPr>
              <a:t>normatif</a:t>
            </a:r>
            <a:r>
              <a:rPr lang="en-ID" sz="2000" b="0" i="0" u="none" strike="noStrike" dirty="0">
                <a:effectLst/>
                <a:latin typeface="Inter"/>
              </a:rPr>
              <a:t> yang </a:t>
            </a:r>
            <a:r>
              <a:rPr lang="en-ID" sz="2000" b="0" i="0" u="none" strike="noStrike" dirty="0" err="1">
                <a:effectLst/>
                <a:latin typeface="Inter"/>
              </a:rPr>
              <a:t>sungguh-sungguh</a:t>
            </a:r>
            <a:r>
              <a:rPr lang="en-ID" sz="2000" b="0" i="0" u="none" strike="noStrike" dirty="0">
                <a:effectLst/>
                <a:latin typeface="Inter"/>
              </a:rPr>
              <a:t> </a:t>
            </a:r>
            <a:r>
              <a:rPr lang="en-ID" sz="2000" b="0" i="0" u="none" strike="noStrike" dirty="0" err="1">
                <a:effectLst/>
                <a:latin typeface="Inter"/>
              </a:rPr>
              <a:t>dilanggar</a:t>
            </a:r>
            <a:r>
              <a:rPr lang="en-ID" sz="2000" b="0" i="0" u="none" strike="noStrike" dirty="0">
                <a:effectLst/>
                <a:latin typeface="Inter"/>
              </a:rPr>
              <a:t> oleh </a:t>
            </a:r>
            <a:r>
              <a:rPr lang="en-ID" sz="2000" b="0" i="0" u="none" strike="noStrike" dirty="0" err="1">
                <a:effectLst/>
                <a:latin typeface="Inter"/>
              </a:rPr>
              <a:t>pengusaha</a:t>
            </a:r>
            <a:r>
              <a:rPr lang="en-ID" sz="2000" b="0" i="0" u="none" strike="noStrike" dirty="0">
                <a:effectLst/>
                <a:latin typeface="Inter"/>
              </a:rPr>
              <a:t>, </a:t>
            </a:r>
            <a:r>
              <a:rPr lang="en-ID" sz="2000" b="0" i="0" u="none" strike="noStrike" dirty="0" err="1">
                <a:effectLst/>
                <a:latin typeface="Inter"/>
              </a:rPr>
              <a:t>pekerja</a:t>
            </a:r>
            <a:r>
              <a:rPr lang="en-ID" sz="2000" b="0" i="0" u="none" strike="noStrike" dirty="0">
                <a:effectLst/>
                <a:latin typeface="Inter"/>
              </a:rPr>
              <a:t> </a:t>
            </a:r>
            <a:r>
              <a:rPr lang="en-ID" sz="2000" b="0" i="0" u="none" strike="noStrike" dirty="0" err="1">
                <a:effectLst/>
                <a:latin typeface="Inter"/>
              </a:rPr>
              <a:t>berhak</a:t>
            </a:r>
            <a:r>
              <a:rPr lang="en-ID" sz="2000" b="0" i="0" u="none" strike="noStrike" dirty="0">
                <a:effectLst/>
                <a:latin typeface="Inter"/>
              </a:rPr>
              <a:t> </a:t>
            </a:r>
            <a:r>
              <a:rPr lang="en-ID" sz="2000" b="0" i="0" u="none" strike="noStrike" dirty="0" err="1">
                <a:effectLst/>
                <a:latin typeface="Inter"/>
              </a:rPr>
              <a:t>mendapatkan</a:t>
            </a:r>
            <a:r>
              <a:rPr lang="en-ID" sz="2000" b="0" i="0" u="none" strike="noStrike" dirty="0">
                <a:effectLst/>
                <a:latin typeface="Inter"/>
              </a:rPr>
              <a:t> </a:t>
            </a:r>
            <a:r>
              <a:rPr lang="en-ID" sz="2000" b="0" i="0" u="none" strike="noStrike" dirty="0" err="1">
                <a:effectLst/>
                <a:latin typeface="Inter"/>
              </a:rPr>
              <a:t>upah</a:t>
            </a:r>
            <a:r>
              <a:rPr lang="en-ID" sz="2000" b="0" i="0" u="none" strike="noStrike" dirty="0">
                <a:effectLst/>
                <a:latin typeface="Inter"/>
              </a:rPr>
              <a:t>. </a:t>
            </a:r>
            <a:r>
              <a:rPr lang="en-ID" sz="2000" b="0" i="0" u="none" strike="noStrike" dirty="0">
                <a:solidFill>
                  <a:srgbClr val="FF0000"/>
                </a:solidFill>
                <a:effectLst/>
                <a:latin typeface="Inter"/>
              </a:rPr>
              <a:t>(</a:t>
            </a:r>
            <a:r>
              <a:rPr lang="en-ID" sz="2000" b="0" i="0" u="none" strike="noStrike" dirty="0" err="1">
                <a:solidFill>
                  <a:srgbClr val="FF0000"/>
                </a:solidFill>
                <a:effectLst/>
                <a:latin typeface="Inter"/>
              </a:rPr>
              <a:t>Pasal</a:t>
            </a:r>
            <a:r>
              <a:rPr lang="en-ID" sz="2000" b="0" i="0" u="none" strike="noStrike" dirty="0">
                <a:solidFill>
                  <a:srgbClr val="FF0000"/>
                </a:solidFill>
                <a:effectLst/>
                <a:latin typeface="Inter"/>
              </a:rPr>
              <a:t> 145 UU </a:t>
            </a:r>
            <a:r>
              <a:rPr lang="en-ID" sz="2000" b="0" i="0" u="none" strike="noStrike" dirty="0" err="1">
                <a:solidFill>
                  <a:srgbClr val="FF0000"/>
                </a:solidFill>
                <a:effectLst/>
                <a:latin typeface="Inter"/>
              </a:rPr>
              <a:t>Ketenagakerjaan</a:t>
            </a:r>
            <a:r>
              <a:rPr lang="en-ID" sz="2000" b="0" i="0" u="none" strike="noStrike" dirty="0">
                <a:solidFill>
                  <a:srgbClr val="FF0000"/>
                </a:solidFill>
                <a:effectLst/>
                <a:latin typeface="Inter"/>
              </a:rPr>
              <a:t>)</a:t>
            </a:r>
            <a:endParaRPr lang="en-ID" sz="2000" b="0" i="0" u="none" strike="noStrike" dirty="0">
              <a:effectLst/>
              <a:latin typeface="Inter"/>
            </a:endParaRPr>
          </a:p>
          <a:p>
            <a:endParaRPr lang="en-US" sz="2000" dirty="0"/>
          </a:p>
        </p:txBody>
      </p:sp>
    </p:spTree>
    <p:extLst>
      <p:ext uri="{BB962C8B-B14F-4D97-AF65-F5344CB8AC3E}">
        <p14:creationId xmlns:p14="http://schemas.microsoft.com/office/powerpoint/2010/main" val="2084332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E1DEE-CF5F-D2B5-2A0F-5FCEAAB5B77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661C8D-FD97-2E83-86FE-863602B66749}"/>
              </a:ext>
            </a:extLst>
          </p:cNvPr>
          <p:cNvSpPr>
            <a:spLocks noGrp="1"/>
          </p:cNvSpPr>
          <p:nvPr>
            <p:ph idx="1"/>
          </p:nvPr>
        </p:nvSpPr>
        <p:spPr/>
        <p:txBody>
          <a:bodyPr/>
          <a:lstStyle/>
          <a:p>
            <a:r>
              <a:rPr lang="en-ID" b="0" i="0" u="none" strike="noStrike" dirty="0">
                <a:solidFill>
                  <a:srgbClr val="333333"/>
                </a:solidFill>
                <a:effectLst/>
                <a:latin typeface="Inter"/>
              </a:rPr>
              <a:t>Yang </a:t>
            </a:r>
            <a:r>
              <a:rPr lang="en-ID" b="0" i="0" u="none" strike="noStrike" dirty="0" err="1">
                <a:solidFill>
                  <a:srgbClr val="333333"/>
                </a:solidFill>
                <a:effectLst/>
                <a:latin typeface="Inter"/>
              </a:rPr>
              <a:t>dimaksud</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dengan</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sungguh-sungguh</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melanggar</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hak</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normatif</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adalah</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pengusaha</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secara</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nyata</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tidak</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bersedia</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memenuhi</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kewajibannya</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sebagaimana</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dimaksud</a:t>
            </a:r>
            <a:r>
              <a:rPr lang="en-ID" b="0" i="0" u="none" strike="noStrike" dirty="0">
                <a:solidFill>
                  <a:srgbClr val="333333"/>
                </a:solidFill>
                <a:effectLst/>
                <a:latin typeface="Inter"/>
              </a:rPr>
              <a:t> dan/</a:t>
            </a:r>
            <a:r>
              <a:rPr lang="en-ID" b="0" i="0" u="none" strike="noStrike" dirty="0" err="1">
                <a:solidFill>
                  <a:srgbClr val="333333"/>
                </a:solidFill>
                <a:effectLst/>
                <a:latin typeface="Inter"/>
              </a:rPr>
              <a:t>atau</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ditetapkan</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dalam</a:t>
            </a:r>
            <a:r>
              <a:rPr lang="en-ID" b="0" i="0" u="none" strike="noStrike" dirty="0">
                <a:solidFill>
                  <a:srgbClr val="333333"/>
                </a:solidFill>
                <a:effectLst/>
                <a:latin typeface="Inter"/>
              </a:rPr>
              <a:t> </a:t>
            </a:r>
            <a:r>
              <a:rPr lang="en-ID" b="0" i="0" u="none" strike="noStrike" dirty="0">
                <a:solidFill>
                  <a:srgbClr val="333333"/>
                </a:solidFill>
                <a:effectLst/>
                <a:latin typeface="Inter"/>
                <a:hlinkClick r:id="rId2"/>
              </a:rPr>
              <a:t>perjanjian kerja</a:t>
            </a:r>
            <a:r>
              <a:rPr lang="en-ID" b="0" i="0" u="none" strike="noStrike" dirty="0">
                <a:solidFill>
                  <a:srgbClr val="333333"/>
                </a:solidFill>
                <a:effectLst/>
                <a:latin typeface="Inter"/>
              </a:rPr>
              <a:t>, </a:t>
            </a:r>
            <a:r>
              <a:rPr lang="en-ID" b="0" i="0" u="none" strike="noStrike" dirty="0">
                <a:solidFill>
                  <a:srgbClr val="333333"/>
                </a:solidFill>
                <a:effectLst/>
                <a:latin typeface="Inter"/>
                <a:hlinkClick r:id="rId3"/>
              </a:rPr>
              <a:t>peraturan perusahaan</a:t>
            </a:r>
            <a:r>
              <a:rPr lang="en-ID" b="0" i="0" u="none" strike="noStrike" dirty="0">
                <a:solidFill>
                  <a:srgbClr val="333333"/>
                </a:solidFill>
                <a:effectLst/>
                <a:latin typeface="Inter"/>
              </a:rPr>
              <a:t>(“PP”), </a:t>
            </a:r>
            <a:r>
              <a:rPr lang="en-ID" b="0" i="0" u="none" strike="noStrike" dirty="0">
                <a:solidFill>
                  <a:srgbClr val="333333"/>
                </a:solidFill>
                <a:effectLst/>
                <a:latin typeface="Inter"/>
                <a:hlinkClick r:id="rId4"/>
              </a:rPr>
              <a:t>perjanjian kerja bersama</a:t>
            </a:r>
            <a:r>
              <a:rPr lang="en-ID" b="0" i="0" u="none" strike="noStrike" dirty="0">
                <a:solidFill>
                  <a:srgbClr val="333333"/>
                </a:solidFill>
                <a:effectLst/>
                <a:latin typeface="Inter"/>
              </a:rPr>
              <a:t> (“PKB”), </a:t>
            </a:r>
            <a:r>
              <a:rPr lang="en-ID" b="0" i="0" u="none" strike="noStrike" dirty="0" err="1">
                <a:solidFill>
                  <a:srgbClr val="333333"/>
                </a:solidFill>
                <a:effectLst/>
                <a:latin typeface="Inter"/>
              </a:rPr>
              <a:t>atau</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peraturan</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perundang-undangan</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ketenagakerjaan</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meskipun</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sudah</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ditetapkan</a:t>
            </a:r>
            <a:r>
              <a:rPr lang="en-ID" b="0" i="0" u="none" strike="noStrike" dirty="0">
                <a:solidFill>
                  <a:srgbClr val="333333"/>
                </a:solidFill>
                <a:effectLst/>
                <a:latin typeface="Inter"/>
              </a:rPr>
              <a:t> dan </a:t>
            </a:r>
            <a:r>
              <a:rPr lang="en-ID" b="0" i="0" u="none" strike="noStrike" dirty="0" err="1">
                <a:solidFill>
                  <a:srgbClr val="333333"/>
                </a:solidFill>
                <a:effectLst/>
                <a:latin typeface="Inter"/>
              </a:rPr>
              <a:t>diperintahkan</a:t>
            </a:r>
            <a:r>
              <a:rPr lang="en-ID" b="0" i="0" u="none" strike="noStrike" dirty="0">
                <a:solidFill>
                  <a:srgbClr val="333333"/>
                </a:solidFill>
                <a:effectLst/>
                <a:latin typeface="Inter"/>
              </a:rPr>
              <a:t> oleh </a:t>
            </a:r>
            <a:r>
              <a:rPr lang="en-ID" b="0" i="0" u="none" strike="noStrike" dirty="0" err="1">
                <a:solidFill>
                  <a:srgbClr val="333333"/>
                </a:solidFill>
                <a:effectLst/>
                <a:latin typeface="Inter"/>
              </a:rPr>
              <a:t>pejabat</a:t>
            </a:r>
            <a:r>
              <a:rPr lang="en-ID" b="0" i="0" u="none" strike="noStrike" dirty="0">
                <a:solidFill>
                  <a:srgbClr val="333333"/>
                </a:solidFill>
                <a:effectLst/>
                <a:latin typeface="Inter"/>
              </a:rPr>
              <a:t> yang </a:t>
            </a:r>
            <a:r>
              <a:rPr lang="en-ID" b="0" i="0" u="none" strike="noStrike" dirty="0" err="1">
                <a:solidFill>
                  <a:srgbClr val="333333"/>
                </a:solidFill>
                <a:effectLst/>
                <a:latin typeface="Inter"/>
              </a:rPr>
              <a:t>bertanggung</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jawab</a:t>
            </a:r>
            <a:r>
              <a:rPr lang="en-ID" b="0" i="0" u="none" strike="noStrike" dirty="0">
                <a:solidFill>
                  <a:srgbClr val="333333"/>
                </a:solidFill>
                <a:effectLst/>
                <a:latin typeface="Inter"/>
              </a:rPr>
              <a:t> di </a:t>
            </a:r>
            <a:r>
              <a:rPr lang="en-ID" b="0" i="0" u="none" strike="noStrike" dirty="0" err="1">
                <a:solidFill>
                  <a:srgbClr val="333333"/>
                </a:solidFill>
                <a:effectLst/>
                <a:latin typeface="Inter"/>
              </a:rPr>
              <a:t>bidang</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ketenagakerjaan</a:t>
            </a:r>
            <a:r>
              <a:rPr lang="en-ID" b="0" i="0" u="none" strike="noStrike" dirty="0">
                <a:solidFill>
                  <a:srgbClr val="2B4156"/>
                </a:solidFill>
                <a:effectLst/>
                <a:latin typeface="Inter"/>
              </a:rPr>
              <a:t>.</a:t>
            </a:r>
            <a:r>
              <a:rPr lang="en-ID" b="0" i="0" dirty="0">
                <a:solidFill>
                  <a:srgbClr val="FF0000"/>
                </a:solidFill>
                <a:effectLst/>
                <a:latin typeface="Inter"/>
              </a:rPr>
              <a:t> (</a:t>
            </a:r>
            <a:r>
              <a:rPr lang="en-ID" b="0" i="0" dirty="0" err="1">
                <a:solidFill>
                  <a:srgbClr val="FF0000"/>
                </a:solidFill>
                <a:effectLst/>
                <a:latin typeface="Inter"/>
              </a:rPr>
              <a:t>Penjelasan</a:t>
            </a:r>
            <a:r>
              <a:rPr lang="en-ID" b="0" i="0" dirty="0">
                <a:solidFill>
                  <a:srgbClr val="FF0000"/>
                </a:solidFill>
                <a:effectLst/>
                <a:latin typeface="Inter"/>
              </a:rPr>
              <a:t> </a:t>
            </a:r>
            <a:r>
              <a:rPr lang="en-ID" b="0" i="0" dirty="0" err="1">
                <a:solidFill>
                  <a:srgbClr val="FF0000"/>
                </a:solidFill>
                <a:effectLst/>
                <a:latin typeface="Inter"/>
              </a:rPr>
              <a:t>Pasal</a:t>
            </a:r>
            <a:r>
              <a:rPr lang="en-ID" b="0" i="0" dirty="0">
                <a:solidFill>
                  <a:srgbClr val="FF0000"/>
                </a:solidFill>
                <a:effectLst/>
                <a:latin typeface="Inter"/>
              </a:rPr>
              <a:t> 145 UU </a:t>
            </a:r>
            <a:r>
              <a:rPr lang="en-ID" b="0" i="0" dirty="0" err="1">
                <a:solidFill>
                  <a:srgbClr val="FF0000"/>
                </a:solidFill>
                <a:effectLst/>
                <a:latin typeface="Inter"/>
              </a:rPr>
              <a:t>Ketenagakerjaan</a:t>
            </a:r>
            <a:r>
              <a:rPr lang="en-ID" b="0" i="0" dirty="0">
                <a:solidFill>
                  <a:srgbClr val="FF0000"/>
                </a:solidFill>
                <a:effectLst/>
                <a:latin typeface="Inter"/>
              </a:rPr>
              <a:t>)</a:t>
            </a:r>
            <a:endParaRPr lang="en-US" dirty="0"/>
          </a:p>
        </p:txBody>
      </p:sp>
    </p:spTree>
    <p:extLst>
      <p:ext uri="{BB962C8B-B14F-4D97-AF65-F5344CB8AC3E}">
        <p14:creationId xmlns:p14="http://schemas.microsoft.com/office/powerpoint/2010/main" val="3240351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D99D6-C910-0BD8-7963-B310164C9969}"/>
              </a:ext>
            </a:extLst>
          </p:cNvPr>
          <p:cNvSpPr>
            <a:spLocks noGrp="1"/>
          </p:cNvSpPr>
          <p:nvPr>
            <p:ph type="title"/>
          </p:nvPr>
        </p:nvSpPr>
        <p:spPr/>
        <p:txBody>
          <a:bodyPr>
            <a:normAutofit fontScale="90000"/>
          </a:bodyPr>
          <a:lstStyle/>
          <a:p>
            <a:r>
              <a:rPr lang="en-US" dirty="0" err="1"/>
              <a:t>Mogok</a:t>
            </a:r>
            <a:r>
              <a:rPr lang="en-US" dirty="0"/>
              <a:t> </a:t>
            </a:r>
            <a:r>
              <a:rPr lang="en-US" dirty="0" err="1"/>
              <a:t>kerja</a:t>
            </a:r>
            <a:r>
              <a:rPr lang="en-US" dirty="0"/>
              <a:t> </a:t>
            </a:r>
            <a:r>
              <a:rPr lang="en-US" dirty="0" err="1"/>
              <a:t>tidak</a:t>
            </a:r>
            <a:r>
              <a:rPr lang="en-US" dirty="0"/>
              <a:t> </a:t>
            </a:r>
            <a:r>
              <a:rPr lang="en-US" dirty="0" err="1"/>
              <a:t>sah</a:t>
            </a:r>
            <a:r>
              <a:rPr lang="en-US" dirty="0"/>
              <a:t> </a:t>
            </a:r>
            <a:r>
              <a:rPr lang="en-US" dirty="0">
                <a:solidFill>
                  <a:srgbClr val="FF0000"/>
                </a:solidFill>
              </a:rPr>
              <a:t>(</a:t>
            </a:r>
            <a:r>
              <a:rPr lang="en-US" dirty="0" err="1">
                <a:solidFill>
                  <a:srgbClr val="FF0000"/>
                </a:solidFill>
              </a:rPr>
              <a:t>Pasal</a:t>
            </a:r>
            <a:r>
              <a:rPr lang="en-US" dirty="0">
                <a:solidFill>
                  <a:srgbClr val="FF0000"/>
                </a:solidFill>
              </a:rPr>
              <a:t> 3 jo </a:t>
            </a:r>
            <a:r>
              <a:rPr lang="en-US" dirty="0" err="1">
                <a:solidFill>
                  <a:srgbClr val="FF0000"/>
                </a:solidFill>
              </a:rPr>
              <a:t>Pasal</a:t>
            </a:r>
            <a:r>
              <a:rPr lang="en-US" dirty="0">
                <a:solidFill>
                  <a:srgbClr val="FF0000"/>
                </a:solidFill>
              </a:rPr>
              <a:t> 5 </a:t>
            </a:r>
            <a:r>
              <a:rPr lang="en-US" dirty="0" err="1">
                <a:solidFill>
                  <a:srgbClr val="FF0000"/>
                </a:solidFill>
              </a:rPr>
              <a:t>Kepmenakertrans</a:t>
            </a:r>
            <a:r>
              <a:rPr lang="en-US" dirty="0">
                <a:solidFill>
                  <a:srgbClr val="FF0000"/>
                </a:solidFill>
              </a:rPr>
              <a:t> KEP-232/MEN/2003 </a:t>
            </a:r>
            <a:r>
              <a:rPr lang="en-US" dirty="0" err="1">
                <a:solidFill>
                  <a:srgbClr val="FF0000"/>
                </a:solidFill>
              </a:rPr>
              <a:t>tentang</a:t>
            </a:r>
            <a:r>
              <a:rPr lang="en-US" dirty="0">
                <a:solidFill>
                  <a:srgbClr val="FF0000"/>
                </a:solidFill>
              </a:rPr>
              <a:t> </a:t>
            </a:r>
            <a:r>
              <a:rPr lang="en-US" dirty="0" err="1">
                <a:solidFill>
                  <a:srgbClr val="FF0000"/>
                </a:solidFill>
              </a:rPr>
              <a:t>akibat</a:t>
            </a:r>
            <a:r>
              <a:rPr lang="en-US" dirty="0">
                <a:solidFill>
                  <a:srgbClr val="FF0000"/>
                </a:solidFill>
              </a:rPr>
              <a:t> </a:t>
            </a:r>
            <a:r>
              <a:rPr lang="en-US" dirty="0" err="1">
                <a:solidFill>
                  <a:srgbClr val="FF0000"/>
                </a:solidFill>
              </a:rPr>
              <a:t>hukum</a:t>
            </a:r>
            <a:r>
              <a:rPr lang="en-US" dirty="0">
                <a:solidFill>
                  <a:srgbClr val="FF0000"/>
                </a:solidFill>
              </a:rPr>
              <a:t> </a:t>
            </a:r>
            <a:r>
              <a:rPr lang="en-US" dirty="0" err="1">
                <a:solidFill>
                  <a:srgbClr val="FF0000"/>
                </a:solidFill>
              </a:rPr>
              <a:t>mogok</a:t>
            </a:r>
            <a:r>
              <a:rPr lang="en-US" dirty="0">
                <a:solidFill>
                  <a:srgbClr val="FF0000"/>
                </a:solidFill>
              </a:rPr>
              <a:t> </a:t>
            </a:r>
            <a:r>
              <a:rPr lang="en-US" dirty="0" err="1">
                <a:solidFill>
                  <a:srgbClr val="FF0000"/>
                </a:solidFill>
              </a:rPr>
              <a:t>kerja</a:t>
            </a:r>
            <a:r>
              <a:rPr lang="en-US" dirty="0">
                <a:solidFill>
                  <a:srgbClr val="FF0000"/>
                </a:solidFill>
              </a:rPr>
              <a:t> </a:t>
            </a:r>
            <a:r>
              <a:rPr lang="en-US" dirty="0" err="1">
                <a:solidFill>
                  <a:srgbClr val="FF0000"/>
                </a:solidFill>
              </a:rPr>
              <a:t>tidak</a:t>
            </a:r>
            <a:r>
              <a:rPr lang="en-US" dirty="0">
                <a:solidFill>
                  <a:srgbClr val="FF0000"/>
                </a:solidFill>
              </a:rPr>
              <a:t> </a:t>
            </a:r>
            <a:r>
              <a:rPr lang="en-US" dirty="0" err="1">
                <a:solidFill>
                  <a:srgbClr val="FF0000"/>
                </a:solidFill>
              </a:rPr>
              <a:t>sah</a:t>
            </a:r>
            <a:r>
              <a:rPr lang="en-US" dirty="0">
                <a:solidFill>
                  <a:srgbClr val="FF0000"/>
                </a:solidFill>
              </a:rPr>
              <a:t>)</a:t>
            </a:r>
            <a:endParaRPr lang="en-US" dirty="0"/>
          </a:p>
        </p:txBody>
      </p:sp>
      <p:sp>
        <p:nvSpPr>
          <p:cNvPr id="3" name="Content Placeholder 2">
            <a:extLst>
              <a:ext uri="{FF2B5EF4-FFF2-40B4-BE49-F238E27FC236}">
                <a16:creationId xmlns:a16="http://schemas.microsoft.com/office/drawing/2014/main" id="{5B2BBE06-31C0-2073-BF7A-CD040ADF57E4}"/>
              </a:ext>
            </a:extLst>
          </p:cNvPr>
          <p:cNvSpPr>
            <a:spLocks noGrp="1"/>
          </p:cNvSpPr>
          <p:nvPr>
            <p:ph idx="1"/>
          </p:nvPr>
        </p:nvSpPr>
        <p:spPr/>
        <p:txBody>
          <a:bodyPr>
            <a:normAutofit lnSpcReduction="10000"/>
          </a:bodyPr>
          <a:lstStyle/>
          <a:p>
            <a:pPr algn="just">
              <a:buFont typeface="+mj-lt"/>
              <a:buAutoNum type="arabicPeriod"/>
            </a:pPr>
            <a:r>
              <a:rPr lang="en-ID" b="0" i="0" u="none" strike="noStrike" dirty="0" err="1">
                <a:solidFill>
                  <a:srgbClr val="333333"/>
                </a:solidFill>
                <a:effectLst/>
                <a:latin typeface="Inter"/>
              </a:rPr>
              <a:t>bukan</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akibat</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gagalnya</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perundingan</a:t>
            </a:r>
            <a:r>
              <a:rPr lang="en-ID" b="0" i="0" u="none" strike="noStrike" dirty="0">
                <a:solidFill>
                  <a:srgbClr val="333333"/>
                </a:solidFill>
                <a:effectLst/>
                <a:latin typeface="Inter"/>
              </a:rPr>
              <a:t>;</a:t>
            </a:r>
            <a:endParaRPr lang="en-ID" b="0" i="0" u="none" strike="noStrike" dirty="0">
              <a:solidFill>
                <a:srgbClr val="2B4156"/>
              </a:solidFill>
              <a:effectLst/>
              <a:latin typeface="Inter"/>
            </a:endParaRPr>
          </a:p>
          <a:p>
            <a:pPr algn="just">
              <a:buFont typeface="+mj-lt"/>
              <a:buAutoNum type="arabicPeriod"/>
            </a:pPr>
            <a:r>
              <a:rPr lang="en-ID" b="0" i="0" u="none" strike="noStrike" dirty="0" err="1">
                <a:solidFill>
                  <a:srgbClr val="333333"/>
                </a:solidFill>
                <a:effectLst/>
                <a:latin typeface="Inter"/>
              </a:rPr>
              <a:t>tanpa</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pemberitahuan</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kepada</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pengusaha</a:t>
            </a:r>
            <a:r>
              <a:rPr lang="en-ID" b="0" i="0" u="none" strike="noStrike" dirty="0">
                <a:solidFill>
                  <a:srgbClr val="333333"/>
                </a:solidFill>
                <a:effectLst/>
                <a:latin typeface="Inter"/>
              </a:rPr>
              <a:t> dan </a:t>
            </a:r>
            <a:r>
              <a:rPr lang="en-ID" b="0" i="0" u="none" strike="noStrike" dirty="0" err="1">
                <a:solidFill>
                  <a:srgbClr val="333333"/>
                </a:solidFill>
                <a:effectLst/>
                <a:latin typeface="Inter"/>
              </a:rPr>
              <a:t>dinas</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ketenagakerjaan</a:t>
            </a:r>
            <a:r>
              <a:rPr lang="en-ID" b="0" i="0" u="none" strike="noStrike" dirty="0">
                <a:solidFill>
                  <a:srgbClr val="333333"/>
                </a:solidFill>
                <a:effectLst/>
                <a:latin typeface="Inter"/>
              </a:rPr>
              <a:t>;</a:t>
            </a:r>
            <a:endParaRPr lang="en-ID" b="0" i="0" u="none" strike="noStrike" dirty="0">
              <a:solidFill>
                <a:srgbClr val="2B4156"/>
              </a:solidFill>
              <a:effectLst/>
              <a:latin typeface="Inter"/>
            </a:endParaRPr>
          </a:p>
          <a:p>
            <a:pPr algn="just">
              <a:buFont typeface="+mj-lt"/>
              <a:buAutoNum type="arabicPeriod"/>
            </a:pPr>
            <a:r>
              <a:rPr lang="en-ID" b="0" i="0" u="none" strike="noStrike" dirty="0" err="1">
                <a:solidFill>
                  <a:srgbClr val="333333"/>
                </a:solidFill>
                <a:effectLst/>
                <a:latin typeface="Inter"/>
              </a:rPr>
              <a:t>dengan</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pemberitahuan</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kurang</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dari</a:t>
            </a:r>
            <a:r>
              <a:rPr lang="en-ID" b="0" i="0" u="none" strike="noStrike" dirty="0">
                <a:solidFill>
                  <a:srgbClr val="333333"/>
                </a:solidFill>
                <a:effectLst/>
                <a:latin typeface="Inter"/>
              </a:rPr>
              <a:t> 7 </a:t>
            </a:r>
            <a:r>
              <a:rPr lang="en-ID" b="0" i="0" u="none" strike="noStrike" dirty="0" err="1">
                <a:solidFill>
                  <a:srgbClr val="333333"/>
                </a:solidFill>
                <a:effectLst/>
                <a:latin typeface="Inter"/>
              </a:rPr>
              <a:t>hari</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sebelum</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pelaksanaan</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mogok</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kerja</a:t>
            </a:r>
            <a:r>
              <a:rPr lang="en-ID" b="0" i="0" u="none" strike="noStrike" dirty="0">
                <a:solidFill>
                  <a:srgbClr val="333333"/>
                </a:solidFill>
                <a:effectLst/>
                <a:latin typeface="Inter"/>
              </a:rPr>
              <a:t>;</a:t>
            </a:r>
            <a:endParaRPr lang="en-ID" b="0" i="0" u="none" strike="noStrike" dirty="0">
              <a:solidFill>
                <a:srgbClr val="2B4156"/>
              </a:solidFill>
              <a:effectLst/>
              <a:latin typeface="Inter"/>
            </a:endParaRPr>
          </a:p>
          <a:p>
            <a:pPr algn="just">
              <a:buFont typeface="+mj-lt"/>
              <a:buAutoNum type="arabicPeriod"/>
            </a:pPr>
            <a:r>
              <a:rPr lang="en-ID" b="0" i="0" u="none" strike="noStrike" dirty="0" err="1">
                <a:solidFill>
                  <a:srgbClr val="333333"/>
                </a:solidFill>
                <a:effectLst/>
                <a:latin typeface="Inter"/>
              </a:rPr>
              <a:t>isi</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pemberitahuan</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tidak</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sesuai</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dengan</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ketentuan</a:t>
            </a:r>
            <a:r>
              <a:rPr lang="en-ID" b="0" i="0" u="none" strike="noStrike" dirty="0">
                <a:solidFill>
                  <a:srgbClr val="333333"/>
                </a:solidFill>
                <a:effectLst/>
                <a:latin typeface="Inter"/>
              </a:rPr>
              <a:t> </a:t>
            </a:r>
            <a:r>
              <a:rPr lang="en-ID" b="1" i="0" u="none" strike="noStrike" dirty="0" err="1">
                <a:solidFill>
                  <a:srgbClr val="333333"/>
                </a:solidFill>
                <a:effectLst/>
                <a:latin typeface="Inter"/>
              </a:rPr>
              <a:t>Pasal</a:t>
            </a:r>
            <a:r>
              <a:rPr lang="en-ID" b="1" i="0" u="none" strike="noStrike" dirty="0">
                <a:solidFill>
                  <a:srgbClr val="333333"/>
                </a:solidFill>
                <a:effectLst/>
                <a:latin typeface="Inter"/>
              </a:rPr>
              <a:t> 140 </a:t>
            </a:r>
            <a:r>
              <a:rPr lang="en-ID" b="1" i="0" u="none" strike="noStrike" dirty="0" err="1">
                <a:solidFill>
                  <a:srgbClr val="333333"/>
                </a:solidFill>
                <a:effectLst/>
                <a:latin typeface="Inter"/>
              </a:rPr>
              <a:t>ayat</a:t>
            </a:r>
            <a:r>
              <a:rPr lang="en-ID" b="1" i="0" u="none" strike="noStrike" dirty="0">
                <a:solidFill>
                  <a:srgbClr val="333333"/>
                </a:solidFill>
                <a:effectLst/>
                <a:latin typeface="Inter"/>
              </a:rPr>
              <a:t> (2) </a:t>
            </a:r>
            <a:r>
              <a:rPr lang="en-ID" b="1" i="0" u="none" strike="noStrike" dirty="0" err="1">
                <a:solidFill>
                  <a:srgbClr val="333333"/>
                </a:solidFill>
                <a:effectLst/>
                <a:latin typeface="Inter"/>
              </a:rPr>
              <a:t>huruf</a:t>
            </a:r>
            <a:r>
              <a:rPr lang="en-ID" b="1" i="0" u="none" strike="noStrike" dirty="0">
                <a:solidFill>
                  <a:srgbClr val="333333"/>
                </a:solidFill>
                <a:effectLst/>
                <a:latin typeface="Inter"/>
              </a:rPr>
              <a:t> a, b, c, dan d UU </a:t>
            </a:r>
            <a:r>
              <a:rPr lang="en-ID" b="1" i="0" u="none" strike="noStrike" dirty="0" err="1">
                <a:solidFill>
                  <a:srgbClr val="333333"/>
                </a:solidFill>
                <a:effectLst/>
                <a:latin typeface="Inter"/>
              </a:rPr>
              <a:t>Ketenagakerjaan</a:t>
            </a:r>
            <a:r>
              <a:rPr lang="en-ID" b="0" i="0" u="none" strike="noStrike" dirty="0">
                <a:solidFill>
                  <a:srgbClr val="333333"/>
                </a:solidFill>
                <a:effectLst/>
                <a:latin typeface="Inter"/>
              </a:rPr>
              <a:t>; dan/</a:t>
            </a:r>
            <a:r>
              <a:rPr lang="en-ID" b="0" i="0" u="none" strike="noStrike" dirty="0" err="1">
                <a:solidFill>
                  <a:srgbClr val="333333"/>
                </a:solidFill>
                <a:effectLst/>
                <a:latin typeface="Inter"/>
              </a:rPr>
              <a:t>atau</a:t>
            </a:r>
            <a:endParaRPr lang="en-ID" b="0" i="0" u="none" strike="noStrike" dirty="0">
              <a:solidFill>
                <a:srgbClr val="2B4156"/>
              </a:solidFill>
              <a:effectLst/>
              <a:latin typeface="Inter"/>
            </a:endParaRPr>
          </a:p>
          <a:p>
            <a:pPr algn="just">
              <a:buFont typeface="+mj-lt"/>
              <a:buAutoNum type="arabicPeriod"/>
            </a:pPr>
            <a:r>
              <a:rPr lang="en-ID" b="0" i="0" u="none" strike="noStrike" dirty="0" err="1">
                <a:solidFill>
                  <a:srgbClr val="333333"/>
                </a:solidFill>
                <a:effectLst/>
                <a:latin typeface="Inter"/>
              </a:rPr>
              <a:t>mogok</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kerja</a:t>
            </a:r>
            <a:r>
              <a:rPr lang="en-ID" b="0" i="0" u="none" strike="noStrike" dirty="0">
                <a:solidFill>
                  <a:srgbClr val="333333"/>
                </a:solidFill>
                <a:effectLst/>
                <a:latin typeface="Inter"/>
              </a:rPr>
              <a:t> pada </a:t>
            </a:r>
            <a:r>
              <a:rPr lang="en-ID" b="0" i="0" u="none" strike="noStrike" dirty="0" err="1">
                <a:solidFill>
                  <a:srgbClr val="333333"/>
                </a:solidFill>
                <a:effectLst/>
                <a:latin typeface="Inter"/>
              </a:rPr>
              <a:t>perusahaan</a:t>
            </a:r>
            <a:r>
              <a:rPr lang="en-ID" b="0" i="0" u="none" strike="noStrike" dirty="0">
                <a:solidFill>
                  <a:srgbClr val="333333"/>
                </a:solidFill>
                <a:effectLst/>
                <a:latin typeface="Inter"/>
              </a:rPr>
              <a:t> yang </a:t>
            </a:r>
            <a:r>
              <a:rPr lang="en-ID" b="0" i="0" u="none" strike="noStrike" dirty="0" err="1">
                <a:solidFill>
                  <a:srgbClr val="333333"/>
                </a:solidFill>
                <a:effectLst/>
                <a:latin typeface="Inter"/>
              </a:rPr>
              <a:t>melayani</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kepentingan</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umum</a:t>
            </a:r>
            <a:r>
              <a:rPr lang="en-ID" b="0" i="0" u="none" strike="noStrike" dirty="0">
                <a:solidFill>
                  <a:srgbClr val="333333"/>
                </a:solidFill>
                <a:effectLst/>
                <a:latin typeface="Inter"/>
              </a:rPr>
              <a:t> dan/</a:t>
            </a:r>
            <a:r>
              <a:rPr lang="en-ID" b="0" i="0" u="none" strike="noStrike" dirty="0" err="1">
                <a:solidFill>
                  <a:srgbClr val="333333"/>
                </a:solidFill>
                <a:effectLst/>
                <a:latin typeface="Inter"/>
              </a:rPr>
              <a:t>atau</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perusahaan</a:t>
            </a:r>
            <a:r>
              <a:rPr lang="en-ID" b="0" i="0" u="none" strike="noStrike" dirty="0">
                <a:solidFill>
                  <a:srgbClr val="333333"/>
                </a:solidFill>
                <a:effectLst/>
                <a:latin typeface="Inter"/>
              </a:rPr>
              <a:t> yang </a:t>
            </a:r>
            <a:r>
              <a:rPr lang="en-ID" b="0" i="0" u="none" strike="noStrike" dirty="0" err="1">
                <a:solidFill>
                  <a:srgbClr val="333333"/>
                </a:solidFill>
                <a:effectLst/>
                <a:latin typeface="Inter"/>
              </a:rPr>
              <a:t>jenis</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kegiatannya</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membahayakan</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keselamatan</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jiwa</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manusia</a:t>
            </a:r>
            <a:r>
              <a:rPr lang="en-ID" b="0" i="0" u="none" strike="noStrike" dirty="0">
                <a:solidFill>
                  <a:srgbClr val="333333"/>
                </a:solidFill>
                <a:effectLst/>
                <a:latin typeface="Inter"/>
              </a:rPr>
              <a:t>, yang </a:t>
            </a:r>
            <a:r>
              <a:rPr lang="en-ID" b="0" i="0" u="none" strike="noStrike" dirty="0" err="1">
                <a:solidFill>
                  <a:srgbClr val="333333"/>
                </a:solidFill>
                <a:effectLst/>
                <a:latin typeface="Inter"/>
              </a:rPr>
              <a:t>dilakukan</a:t>
            </a:r>
            <a:r>
              <a:rPr lang="en-ID" b="0" i="0" u="none" strike="noStrike" dirty="0">
                <a:solidFill>
                  <a:srgbClr val="333333"/>
                </a:solidFill>
                <a:effectLst/>
                <a:latin typeface="Inter"/>
              </a:rPr>
              <a:t> oleh </a:t>
            </a:r>
            <a:r>
              <a:rPr lang="en-ID" b="0" i="0" u="sng" strike="noStrike" dirty="0" err="1">
                <a:solidFill>
                  <a:srgbClr val="333333"/>
                </a:solidFill>
                <a:effectLst/>
                <a:latin typeface="Inter"/>
              </a:rPr>
              <a:t>pekerja</a:t>
            </a:r>
            <a:r>
              <a:rPr lang="en-ID" b="0" i="0" u="sng" strike="noStrike" dirty="0">
                <a:solidFill>
                  <a:srgbClr val="333333"/>
                </a:solidFill>
                <a:effectLst/>
                <a:latin typeface="Inter"/>
              </a:rPr>
              <a:t> yang </a:t>
            </a:r>
            <a:r>
              <a:rPr lang="en-ID" b="0" i="0" u="sng" strike="noStrike" dirty="0" err="1">
                <a:solidFill>
                  <a:srgbClr val="333333"/>
                </a:solidFill>
                <a:effectLst/>
                <a:latin typeface="Inter"/>
              </a:rPr>
              <a:t>sedang</a:t>
            </a:r>
            <a:r>
              <a:rPr lang="en-ID" b="0" i="0" u="sng" strike="noStrike" dirty="0">
                <a:solidFill>
                  <a:srgbClr val="333333"/>
                </a:solidFill>
                <a:effectLst/>
                <a:latin typeface="Inter"/>
              </a:rPr>
              <a:t> </a:t>
            </a:r>
            <a:r>
              <a:rPr lang="en-ID" b="0" i="0" u="sng" strike="noStrike" dirty="0" err="1">
                <a:solidFill>
                  <a:srgbClr val="333333"/>
                </a:solidFill>
                <a:effectLst/>
                <a:latin typeface="Inter"/>
              </a:rPr>
              <a:t>bertugas</a:t>
            </a:r>
            <a:r>
              <a:rPr lang="en-ID" b="0" i="0" u="none" strike="noStrike" dirty="0">
                <a:solidFill>
                  <a:srgbClr val="333333"/>
                </a:solidFill>
                <a:effectLst/>
                <a:latin typeface="Inter"/>
              </a:rPr>
              <a:t>.</a:t>
            </a:r>
            <a:endParaRPr lang="en-ID" b="0" i="0" u="none" strike="noStrike" dirty="0">
              <a:solidFill>
                <a:srgbClr val="2B4156"/>
              </a:solidFill>
              <a:effectLst/>
              <a:latin typeface="Inter"/>
            </a:endParaRPr>
          </a:p>
          <a:p>
            <a:endParaRPr lang="en-US" dirty="0"/>
          </a:p>
        </p:txBody>
      </p:sp>
    </p:spTree>
    <p:extLst>
      <p:ext uri="{BB962C8B-B14F-4D97-AF65-F5344CB8AC3E}">
        <p14:creationId xmlns:p14="http://schemas.microsoft.com/office/powerpoint/2010/main" val="2819460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A11E40-F367-9DE3-7F5D-442E2B1E4DF9}"/>
              </a:ext>
            </a:extLst>
          </p:cNvPr>
          <p:cNvSpPr>
            <a:spLocks noGrp="1"/>
          </p:cNvSpPr>
          <p:nvPr>
            <p:ph type="title"/>
          </p:nvPr>
        </p:nvSpPr>
        <p:spPr>
          <a:xfrm>
            <a:off x="841248" y="548640"/>
            <a:ext cx="3600860" cy="5431536"/>
          </a:xfrm>
        </p:spPr>
        <p:txBody>
          <a:bodyPr>
            <a:normAutofit/>
          </a:bodyPr>
          <a:lstStyle/>
          <a:p>
            <a:r>
              <a:rPr lang="en-US" sz="5400"/>
              <a:t>Konsekuensi mogok kerja yang tidak sah, tidak tertib, dan tidak damai;</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A981FF6-3B16-5C99-E406-59C86B629F9A}"/>
              </a:ext>
            </a:extLst>
          </p:cNvPr>
          <p:cNvSpPr>
            <a:spLocks noGrp="1"/>
          </p:cNvSpPr>
          <p:nvPr>
            <p:ph idx="1"/>
          </p:nvPr>
        </p:nvSpPr>
        <p:spPr>
          <a:xfrm>
            <a:off x="5126418" y="552091"/>
            <a:ext cx="6224335" cy="5431536"/>
          </a:xfrm>
        </p:spPr>
        <p:txBody>
          <a:bodyPr anchor="ctr">
            <a:normAutofit/>
          </a:bodyPr>
          <a:lstStyle/>
          <a:p>
            <a:pPr>
              <a:buFont typeface="+mj-lt"/>
              <a:buAutoNum type="arabicPeriod"/>
            </a:pPr>
            <a:r>
              <a:rPr lang="en-ID" sz="2200" b="0" i="0" u="none" strike="noStrike">
                <a:effectLst/>
                <a:latin typeface="Inter"/>
              </a:rPr>
              <a:t>Perusahaan dapat mengambil tindakan sementara dengan melarang mogok kerja di lokasi kegiatan proses produksi atau bahkan di lokasi perusahaan bila dianggap perlu, demi menyelamatkan alat produksi dan aset perusahaan jika mogok kerja dilakukan tanpa atau kurang dari 7 hari pemberitahuan tertulis sebelumnya;</a:t>
            </a:r>
          </a:p>
          <a:p>
            <a:pPr>
              <a:buFont typeface="+mj-lt"/>
              <a:buAutoNum type="arabicPeriod"/>
            </a:pPr>
            <a:r>
              <a:rPr lang="en-ID" sz="2200" b="0" i="0" u="none" strike="noStrike">
                <a:effectLst/>
                <a:latin typeface="Inter"/>
              </a:rPr>
              <a:t>Aparat keamanan dapat melakukan penangkapan dan/atau penahanan terhadap pekerja dan pengurus serikat pekerja, dengan menggunakan teori hukum penafsiran terbalik (</a:t>
            </a:r>
            <a:r>
              <a:rPr lang="en-ID" sz="2200" b="0" i="1" u="none" strike="noStrike">
                <a:effectLst/>
                <a:latin typeface="Inter"/>
              </a:rPr>
              <a:t>a contrario</a:t>
            </a:r>
            <a:r>
              <a:rPr lang="en-ID" sz="2200" b="0" i="0" u="none" strike="noStrike">
                <a:effectLst/>
                <a:latin typeface="Inter"/>
              </a:rPr>
              <a:t>) dari </a:t>
            </a:r>
            <a:r>
              <a:rPr lang="en-ID" sz="2200" b="1" i="0" u="none" strike="noStrike">
                <a:effectLst/>
                <a:latin typeface="Inter"/>
              </a:rPr>
              <a:t>Pasal 143 ayat (2) UU Ketenagakerjaan</a:t>
            </a:r>
            <a:r>
              <a:rPr lang="en-ID" sz="2200" b="0" i="0" u="none" strike="noStrike">
                <a:effectLst/>
                <a:latin typeface="Inter"/>
              </a:rPr>
              <a:t>; dan</a:t>
            </a:r>
          </a:p>
          <a:p>
            <a:pPr>
              <a:buFont typeface="+mj-lt"/>
              <a:buAutoNum type="arabicPeriod"/>
            </a:pPr>
            <a:r>
              <a:rPr lang="en-ID" sz="2200" b="0" i="0" u="none" strike="noStrike">
                <a:effectLst/>
                <a:latin typeface="Inter"/>
              </a:rPr>
              <a:t>Pengusaha berhak mengganti pekerja yang mogok kerja dengan pekerja lain dari luar perusahaan atau memberikan sanksi kepada pekerja dan pengurus serikat pekerja selama dan sesudah mogok kerja.</a:t>
            </a:r>
          </a:p>
          <a:p>
            <a:endParaRPr lang="en-US" sz="2200"/>
          </a:p>
        </p:txBody>
      </p:sp>
    </p:spTree>
    <p:extLst>
      <p:ext uri="{BB962C8B-B14F-4D97-AF65-F5344CB8AC3E}">
        <p14:creationId xmlns:p14="http://schemas.microsoft.com/office/powerpoint/2010/main" val="177318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08C12-1F96-5864-CD29-481E490E8041}"/>
              </a:ext>
            </a:extLst>
          </p:cNvPr>
          <p:cNvSpPr>
            <a:spLocks noGrp="1"/>
          </p:cNvSpPr>
          <p:nvPr>
            <p:ph type="title"/>
          </p:nvPr>
        </p:nvSpPr>
        <p:spPr/>
        <p:txBody>
          <a:bodyPr/>
          <a:lstStyle/>
          <a:p>
            <a:r>
              <a:rPr lang="en-US"/>
              <a:t>Konsekuensi mogok kerja yang tidak sah, tidak tertib dan tidak damai</a:t>
            </a:r>
            <a:endParaRPr lang="en-US" dirty="0"/>
          </a:p>
        </p:txBody>
      </p:sp>
      <p:sp>
        <p:nvSpPr>
          <p:cNvPr id="3" name="Content Placeholder 2">
            <a:extLst>
              <a:ext uri="{FF2B5EF4-FFF2-40B4-BE49-F238E27FC236}">
                <a16:creationId xmlns:a16="http://schemas.microsoft.com/office/drawing/2014/main" id="{056D2BEF-903A-E7B8-3AC1-F18CD9939BC5}"/>
              </a:ext>
            </a:extLst>
          </p:cNvPr>
          <p:cNvSpPr>
            <a:spLocks noGrp="1"/>
          </p:cNvSpPr>
          <p:nvPr>
            <p:ph idx="1"/>
          </p:nvPr>
        </p:nvSpPr>
        <p:spPr/>
        <p:txBody>
          <a:bodyPr>
            <a:normAutofit fontScale="92500" lnSpcReduction="20000"/>
          </a:bodyPr>
          <a:lstStyle/>
          <a:p>
            <a:r>
              <a:rPr lang="en-ID" b="0" i="0" u="none" strike="noStrike">
                <a:solidFill>
                  <a:srgbClr val="333333"/>
                </a:solidFill>
                <a:effectLst/>
                <a:latin typeface="Inter"/>
              </a:rPr>
              <a:t>Selain itu, pekerja yang mogok kerja secara tidak sah juga dapat dikualifikasikan sebagai </a:t>
            </a:r>
            <a:r>
              <a:rPr lang="en-ID" b="0" i="0" u="none" strike="noStrike">
                <a:solidFill>
                  <a:srgbClr val="2B4156"/>
                </a:solidFill>
                <a:effectLst/>
                <a:latin typeface="Inter"/>
              </a:rPr>
              <a:t>mangkir</a:t>
            </a:r>
            <a:r>
              <a:rPr lang="en-ID">
                <a:solidFill>
                  <a:srgbClr val="2B4156"/>
                </a:solidFill>
                <a:latin typeface="Inter"/>
              </a:rPr>
              <a:t>. </a:t>
            </a:r>
            <a:r>
              <a:rPr lang="en-ID">
                <a:solidFill>
                  <a:srgbClr val="FF0000"/>
                </a:solidFill>
                <a:latin typeface="Inter"/>
              </a:rPr>
              <a:t>(Pasal 6 ayat (1) jo Pasal 7 (1) Kepmenakertrans 232/2003)</a:t>
            </a:r>
            <a:endParaRPr lang="en-ID" b="0" i="0" u="none" strike="noStrike">
              <a:solidFill>
                <a:srgbClr val="2B4156"/>
              </a:solidFill>
              <a:effectLst/>
              <a:latin typeface="Inter"/>
            </a:endParaRPr>
          </a:p>
          <a:p>
            <a:r>
              <a:rPr lang="en-ID" b="0" i="0" u="none" strike="noStrike">
                <a:solidFill>
                  <a:srgbClr val="2B4156"/>
                </a:solidFill>
                <a:effectLst/>
                <a:latin typeface="Inter"/>
              </a:rPr>
              <a:t>Pemanggilan untuk kembali bekerja bagi pelaku mogok kerja dilakukan oleh perusahaan 2 kali berturut-turut dalam tenggang waktu 7 hari dalam bentuk pemanggilan secara patut dan tertulis.</a:t>
            </a:r>
            <a:r>
              <a:rPr lang="en-ID" u="none" strike="noStrike">
                <a:solidFill>
                  <a:srgbClr val="FF0000"/>
                </a:solidFill>
                <a:latin typeface="Inter"/>
              </a:rPr>
              <a:t>(Pasal 6 ayat (2) Kepmenakertrans 232/2003</a:t>
            </a:r>
            <a:r>
              <a:rPr lang="en-ID" b="0" i="0" u="none" strike="noStrike">
                <a:solidFill>
                  <a:srgbClr val="2B4156"/>
                </a:solidFill>
                <a:effectLst/>
                <a:latin typeface="Inter"/>
              </a:rPr>
              <a:t> Pekerja yang tidak memenuhi panggilan ini dianggap mengundurkan diri.</a:t>
            </a:r>
            <a:r>
              <a:rPr lang="en-ID" b="0" i="0">
                <a:solidFill>
                  <a:srgbClr val="FF0000"/>
                </a:solidFill>
                <a:effectLst/>
                <a:latin typeface="Inter"/>
              </a:rPr>
              <a:t>(Pasal 6 ayat (3) </a:t>
            </a:r>
            <a:r>
              <a:rPr lang="en-ID">
                <a:solidFill>
                  <a:srgbClr val="FF0000"/>
                </a:solidFill>
                <a:latin typeface="Inter"/>
              </a:rPr>
              <a:t>Kepmenakertrans 232/2003</a:t>
            </a:r>
            <a:endParaRPr lang="en-ID" b="0" i="0">
              <a:effectLst/>
              <a:latin typeface="Inter"/>
            </a:endParaRPr>
          </a:p>
          <a:p>
            <a:r>
              <a:rPr lang="en-ID" b="0" i="0" u="none" strike="noStrike">
                <a:solidFill>
                  <a:srgbClr val="2B4156"/>
                </a:solidFill>
                <a:effectLst/>
                <a:latin typeface="Inter"/>
              </a:rPr>
              <a:t>Selain itu, dalam hal pekerja mogok kerja pada saat sedang bertugas pada perusahaan yang melayani kepentingan umum dan/atau perusahaan yang jenis kegiatannya membahayakan keselamatan jiwa manusia, yang mana mengakibatkan hilangnya nyawa manusia yang berhubungan dengan pekerjaannya, dikualifikasikan sebagai kesalahan berat.</a:t>
            </a:r>
            <a:r>
              <a:rPr lang="en-ID" b="0" i="0">
                <a:solidFill>
                  <a:srgbClr val="FF0000"/>
                </a:solidFill>
                <a:effectLst/>
                <a:latin typeface="Inter"/>
              </a:rPr>
              <a:t>(Pasal 7 ayat 2 Kepmenakertrans 23/2003)</a:t>
            </a:r>
            <a:endParaRPr lang="en-US" dirty="0"/>
          </a:p>
        </p:txBody>
      </p:sp>
    </p:spTree>
    <p:extLst>
      <p:ext uri="{BB962C8B-B14F-4D97-AF65-F5344CB8AC3E}">
        <p14:creationId xmlns:p14="http://schemas.microsoft.com/office/powerpoint/2010/main" val="781465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CF54F0-8415-D958-1C34-E55C27A214BC}"/>
              </a:ext>
            </a:extLst>
          </p:cNvPr>
          <p:cNvSpPr>
            <a:spLocks noGrp="1"/>
          </p:cNvSpPr>
          <p:nvPr>
            <p:ph idx="1"/>
          </p:nvPr>
        </p:nvSpPr>
        <p:spPr/>
        <p:txBody>
          <a:bodyPr/>
          <a:lstStyle/>
          <a:p>
            <a:r>
              <a:rPr lang="en-ID" b="0" i="0" u="none" strike="noStrike" dirty="0" err="1">
                <a:solidFill>
                  <a:srgbClr val="333333"/>
                </a:solidFill>
                <a:effectLst/>
                <a:latin typeface="Inter"/>
              </a:rPr>
              <a:t>Sebagai</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informasi</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tambahan</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perbuatan</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mogok</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kerja</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tidak</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sah</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ini</a:t>
            </a:r>
            <a:r>
              <a:rPr lang="en-ID" b="0" i="0" u="none" strike="noStrike" dirty="0">
                <a:solidFill>
                  <a:srgbClr val="333333"/>
                </a:solidFill>
                <a:effectLst/>
                <a:latin typeface="Inter"/>
              </a:rPr>
              <a:t> juga </a:t>
            </a:r>
            <a:r>
              <a:rPr lang="en-ID" b="0" i="0" u="none" strike="noStrike" dirty="0" err="1">
                <a:solidFill>
                  <a:srgbClr val="333333"/>
                </a:solidFill>
                <a:effectLst/>
                <a:latin typeface="Inter"/>
              </a:rPr>
              <a:t>dapat</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menjadi</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alasan</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dilakukannya</a:t>
            </a:r>
            <a:r>
              <a:rPr lang="en-ID" b="0" i="0" u="none" strike="noStrike" dirty="0">
                <a:solidFill>
                  <a:srgbClr val="333333"/>
                </a:solidFill>
                <a:effectLst/>
                <a:latin typeface="Inter"/>
              </a:rPr>
              <a:t> </a:t>
            </a:r>
            <a:r>
              <a:rPr lang="en-ID" b="0" i="0" u="none" strike="noStrike" dirty="0">
                <a:solidFill>
                  <a:srgbClr val="333333"/>
                </a:solidFill>
                <a:effectLst/>
                <a:latin typeface="Inter"/>
                <a:hlinkClick r:id="rId2"/>
              </a:rPr>
              <a:t>Pemutusan Hubungan Kerja</a:t>
            </a:r>
            <a:r>
              <a:rPr lang="en-ID" b="0" i="0" u="none" strike="noStrike" dirty="0">
                <a:solidFill>
                  <a:srgbClr val="333333"/>
                </a:solidFill>
                <a:effectLst/>
                <a:latin typeface="Inter"/>
              </a:rPr>
              <a:t> (PHK), </a:t>
            </a:r>
            <a:r>
              <a:rPr lang="en-ID" b="0" i="0" u="none" strike="noStrike" dirty="0" err="1">
                <a:solidFill>
                  <a:srgbClr val="333333"/>
                </a:solidFill>
                <a:effectLst/>
                <a:latin typeface="Inter"/>
              </a:rPr>
              <a:t>sepanjang</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ditetapkan</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sebagai</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alasan</a:t>
            </a:r>
            <a:r>
              <a:rPr lang="en-ID" b="0" i="0" u="none" strike="noStrike" dirty="0">
                <a:solidFill>
                  <a:srgbClr val="333333"/>
                </a:solidFill>
                <a:effectLst/>
                <a:latin typeface="Inter"/>
              </a:rPr>
              <a:t> PHK </a:t>
            </a:r>
            <a:r>
              <a:rPr lang="en-ID" b="0" i="0" u="none" strike="noStrike" dirty="0" err="1">
                <a:solidFill>
                  <a:srgbClr val="333333"/>
                </a:solidFill>
                <a:effectLst/>
                <a:latin typeface="Inter"/>
              </a:rPr>
              <a:t>dalam</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perjanjian</a:t>
            </a:r>
            <a:r>
              <a:rPr lang="en-ID" b="0" i="0" u="none" strike="noStrike" dirty="0">
                <a:solidFill>
                  <a:srgbClr val="333333"/>
                </a:solidFill>
                <a:effectLst/>
                <a:latin typeface="Inter"/>
              </a:rPr>
              <a:t> </a:t>
            </a:r>
            <a:r>
              <a:rPr lang="en-ID" b="0" i="0" u="none" strike="noStrike" dirty="0" err="1">
                <a:solidFill>
                  <a:srgbClr val="333333"/>
                </a:solidFill>
                <a:effectLst/>
                <a:latin typeface="Inter"/>
              </a:rPr>
              <a:t>kerja</a:t>
            </a:r>
            <a:r>
              <a:rPr lang="en-ID" b="0" i="0" u="none" strike="noStrike" dirty="0">
                <a:solidFill>
                  <a:srgbClr val="333333"/>
                </a:solidFill>
                <a:effectLst/>
                <a:latin typeface="Inter"/>
              </a:rPr>
              <a:t>, PP, </a:t>
            </a:r>
            <a:r>
              <a:rPr lang="en-ID" b="0" i="0" u="none" strike="noStrike" dirty="0" err="1">
                <a:solidFill>
                  <a:srgbClr val="333333"/>
                </a:solidFill>
                <a:effectLst/>
                <a:latin typeface="Inter"/>
              </a:rPr>
              <a:t>atau</a:t>
            </a:r>
            <a:r>
              <a:rPr lang="en-ID" b="0" i="0" u="none" strike="noStrike" dirty="0">
                <a:solidFill>
                  <a:srgbClr val="333333"/>
                </a:solidFill>
                <a:effectLst/>
                <a:latin typeface="Inter"/>
              </a:rPr>
              <a:t> PKB</a:t>
            </a:r>
            <a:r>
              <a:rPr lang="en-ID" b="0" i="0" u="none" strike="noStrike" dirty="0">
                <a:solidFill>
                  <a:srgbClr val="2B4156"/>
                </a:solidFill>
                <a:effectLst/>
                <a:latin typeface="Inter"/>
              </a:rPr>
              <a:t>.</a:t>
            </a:r>
            <a:r>
              <a:rPr lang="en-ID" b="0" i="0" u="none" strike="noStrike" dirty="0">
                <a:solidFill>
                  <a:srgbClr val="FF0000"/>
                </a:solidFill>
                <a:effectLst/>
                <a:latin typeface="Inter"/>
              </a:rPr>
              <a:t>(</a:t>
            </a:r>
            <a:r>
              <a:rPr lang="en-ID" b="0" i="0" u="none" strike="noStrike" dirty="0" err="1">
                <a:solidFill>
                  <a:srgbClr val="FF0000"/>
                </a:solidFill>
                <a:effectLst/>
                <a:latin typeface="Inter"/>
              </a:rPr>
              <a:t>Pasal</a:t>
            </a:r>
            <a:r>
              <a:rPr lang="en-ID" b="0" i="0" u="none" strike="noStrike" dirty="0">
                <a:solidFill>
                  <a:srgbClr val="FF0000"/>
                </a:solidFill>
                <a:effectLst/>
                <a:latin typeface="Inter"/>
              </a:rPr>
              <a:t> 81 </a:t>
            </a:r>
            <a:r>
              <a:rPr lang="en-ID" b="0" i="0" u="none" strike="noStrike" dirty="0" err="1">
                <a:solidFill>
                  <a:srgbClr val="FF0000"/>
                </a:solidFill>
                <a:effectLst/>
                <a:latin typeface="Inter"/>
              </a:rPr>
              <a:t>ayat</a:t>
            </a:r>
            <a:r>
              <a:rPr lang="en-ID" b="0" i="0" u="none" strike="noStrike" dirty="0">
                <a:solidFill>
                  <a:srgbClr val="FF0000"/>
                </a:solidFill>
                <a:effectLst/>
                <a:latin typeface="Inter"/>
              </a:rPr>
              <a:t> 42 UU </a:t>
            </a:r>
            <a:r>
              <a:rPr lang="en-ID" b="0" i="0" u="none" strike="noStrike" dirty="0" err="1">
                <a:solidFill>
                  <a:srgbClr val="FF0000"/>
                </a:solidFill>
                <a:effectLst/>
                <a:latin typeface="Inter"/>
              </a:rPr>
              <a:t>Cipta</a:t>
            </a:r>
            <a:r>
              <a:rPr lang="en-ID" dirty="0">
                <a:solidFill>
                  <a:srgbClr val="FF0000"/>
                </a:solidFill>
                <a:latin typeface="Inter"/>
              </a:rPr>
              <a:t> </a:t>
            </a:r>
            <a:r>
              <a:rPr lang="en-ID" dirty="0" err="1">
                <a:solidFill>
                  <a:srgbClr val="FF0000"/>
                </a:solidFill>
                <a:latin typeface="Inter"/>
              </a:rPr>
              <a:t>Kerja</a:t>
            </a:r>
            <a:r>
              <a:rPr lang="en-ID" dirty="0">
                <a:solidFill>
                  <a:srgbClr val="FF0000"/>
                </a:solidFill>
                <a:latin typeface="Inter"/>
              </a:rPr>
              <a:t> jo </a:t>
            </a:r>
            <a:r>
              <a:rPr lang="en-ID" dirty="0" err="1">
                <a:solidFill>
                  <a:srgbClr val="FF0000"/>
                </a:solidFill>
                <a:latin typeface="Inter"/>
              </a:rPr>
              <a:t>Pasal</a:t>
            </a:r>
            <a:r>
              <a:rPr lang="en-ID" dirty="0">
                <a:solidFill>
                  <a:srgbClr val="FF0000"/>
                </a:solidFill>
                <a:latin typeface="Inter"/>
              </a:rPr>
              <a:t> 154 A </a:t>
            </a:r>
            <a:r>
              <a:rPr lang="en-ID" dirty="0" err="1">
                <a:solidFill>
                  <a:srgbClr val="FF0000"/>
                </a:solidFill>
                <a:latin typeface="Inter"/>
              </a:rPr>
              <a:t>ayat</a:t>
            </a:r>
            <a:r>
              <a:rPr lang="en-ID" dirty="0">
                <a:solidFill>
                  <a:srgbClr val="FF0000"/>
                </a:solidFill>
                <a:latin typeface="Inter"/>
              </a:rPr>
              <a:t> (2) UU </a:t>
            </a:r>
            <a:r>
              <a:rPr lang="en-ID" dirty="0" err="1">
                <a:solidFill>
                  <a:srgbClr val="FF0000"/>
                </a:solidFill>
                <a:latin typeface="Inter"/>
              </a:rPr>
              <a:t>Ketenagakerjaan</a:t>
            </a:r>
            <a:endParaRPr lang="en-US" dirty="0"/>
          </a:p>
        </p:txBody>
      </p:sp>
      <p:sp>
        <p:nvSpPr>
          <p:cNvPr id="4" name="Title 1">
            <a:extLst>
              <a:ext uri="{FF2B5EF4-FFF2-40B4-BE49-F238E27FC236}">
                <a16:creationId xmlns:a16="http://schemas.microsoft.com/office/drawing/2014/main" id="{086CAA03-8893-E3C1-8F99-947A0EF86DAA}"/>
              </a:ext>
            </a:extLst>
          </p:cNvPr>
          <p:cNvSpPr>
            <a:spLocks noGrp="1"/>
          </p:cNvSpPr>
          <p:nvPr>
            <p:ph type="title"/>
          </p:nvPr>
        </p:nvSpPr>
        <p:spPr/>
        <p:txBody>
          <a:bodyPr/>
          <a:lstStyle/>
          <a:p>
            <a:r>
              <a:rPr lang="en-US" dirty="0" err="1"/>
              <a:t>Konsekuensi</a:t>
            </a:r>
            <a:r>
              <a:rPr lang="en-US" dirty="0"/>
              <a:t> </a:t>
            </a:r>
            <a:r>
              <a:rPr lang="en-US" dirty="0" err="1"/>
              <a:t>mogok</a:t>
            </a:r>
            <a:r>
              <a:rPr lang="en-US" dirty="0"/>
              <a:t> </a:t>
            </a:r>
            <a:r>
              <a:rPr lang="en-US" dirty="0" err="1"/>
              <a:t>kerja</a:t>
            </a:r>
            <a:r>
              <a:rPr lang="en-US" dirty="0"/>
              <a:t> yang </a:t>
            </a:r>
            <a:r>
              <a:rPr lang="en-US" dirty="0" err="1"/>
              <a:t>tidak</a:t>
            </a:r>
            <a:r>
              <a:rPr lang="en-US" dirty="0"/>
              <a:t> </a:t>
            </a:r>
            <a:r>
              <a:rPr lang="en-US" dirty="0" err="1"/>
              <a:t>sah</a:t>
            </a:r>
            <a:r>
              <a:rPr lang="en-US" dirty="0"/>
              <a:t>, </a:t>
            </a:r>
            <a:r>
              <a:rPr lang="en-US" dirty="0" err="1"/>
              <a:t>tidak</a:t>
            </a:r>
            <a:r>
              <a:rPr lang="en-US" dirty="0"/>
              <a:t> </a:t>
            </a:r>
            <a:r>
              <a:rPr lang="en-US" dirty="0" err="1"/>
              <a:t>tertib</a:t>
            </a:r>
            <a:r>
              <a:rPr lang="en-US" dirty="0"/>
              <a:t> dan </a:t>
            </a:r>
            <a:r>
              <a:rPr lang="en-US" dirty="0" err="1"/>
              <a:t>tidak</a:t>
            </a:r>
            <a:r>
              <a:rPr lang="en-US" dirty="0"/>
              <a:t> </a:t>
            </a:r>
            <a:r>
              <a:rPr lang="en-US" dirty="0" err="1"/>
              <a:t>damai</a:t>
            </a:r>
            <a:endParaRPr lang="en-US" dirty="0"/>
          </a:p>
        </p:txBody>
      </p:sp>
    </p:spTree>
    <p:extLst>
      <p:ext uri="{BB962C8B-B14F-4D97-AF65-F5344CB8AC3E}">
        <p14:creationId xmlns:p14="http://schemas.microsoft.com/office/powerpoint/2010/main" val="30709856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3798</TotalTime>
  <Words>1271</Words>
  <Application>Microsoft Macintosh PowerPoint</Application>
  <PresentationFormat>Widescreen</PresentationFormat>
  <Paragraphs>69</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Abadi</vt:lpstr>
      <vt:lpstr>Arial</vt:lpstr>
      <vt:lpstr>Calibri</vt:lpstr>
      <vt:lpstr>Calibri Light</vt:lpstr>
      <vt:lpstr>Inter</vt:lpstr>
      <vt:lpstr>Office Theme</vt:lpstr>
      <vt:lpstr>Mogok Kerja di Indonesia</vt:lpstr>
      <vt:lpstr>Data Mogok Kerja di Indonesia (2022-2024)</vt:lpstr>
      <vt:lpstr>Prinsip Mogok Kerja di Indonesia</vt:lpstr>
      <vt:lpstr>Pelaksanaan Mogok Kerja</vt:lpstr>
      <vt:lpstr>Pelaksanaan Mogok Kerja</vt:lpstr>
      <vt:lpstr> Pemberian tanda terima atas pemberitahuan mogok kerja </vt:lpstr>
      <vt:lpstr>Menghalangi mogok kerja sah</vt:lpstr>
      <vt:lpstr>Menghalangi mogok kerja sah</vt:lpstr>
      <vt:lpstr>PowerPoint Presentation</vt:lpstr>
      <vt:lpstr>Mogok kerja tidak sah (Pasal 3 jo Pasal 5 Kepmenakertrans KEP-232/MEN/2003 tentang akibat hukum mogok kerja tidak sah)</vt:lpstr>
      <vt:lpstr>Konsekuensi mogok kerja yang tidak sah, tidak tertib, dan tidak damai;</vt:lpstr>
      <vt:lpstr>Konsekuensi mogok kerja yang tidak sah, tidak tertib dan tidak damai</vt:lpstr>
      <vt:lpstr>Konsekuensi mogok kerja yang tidak sah, tidak tertib dan tidak damai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Mogok Kerja di Indonesia</dc:title>
  <dc:creator>indah Saptorini</dc:creator>
  <cp:lastModifiedBy>Indah Saptorini</cp:lastModifiedBy>
  <cp:revision>4</cp:revision>
  <dcterms:created xsi:type="dcterms:W3CDTF">2024-07-05T13:46:53Z</dcterms:created>
  <dcterms:modified xsi:type="dcterms:W3CDTF">2024-07-08T05:04:55Z</dcterms:modified>
</cp:coreProperties>
</file>