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588" y="4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EABB6-BC79-EA02-D30B-B108892FE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8EAC07-0FC4-CBE7-A04E-F2F90DB8E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EEA09-8736-AE71-5A72-DC6043ADF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7FD9-5777-4DE1-96AF-28AF28DEA192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527E5-E492-3AC0-274C-177871C16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6CE67-D7B9-E939-674B-DC873BFDC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C01-5341-4D75-8A21-81C058D5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41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B5D12-1815-8864-1202-BC18A1D27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58161-1378-C783-5BD2-604AE4C88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33AFA-8422-1895-E123-5804AC079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7FD9-5777-4DE1-96AF-28AF28DEA192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F3E02-97B7-CBD3-5D15-08F3D8B1A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C61DE-8017-2618-F47F-93E2B0DD7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C01-5341-4D75-8A21-81C058D5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5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954D-1262-FD02-FDA7-59538AD04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829314-072A-BE30-A0E2-7A677806C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3CA55-75B3-CBF5-90FB-F7F9AA7A1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7FD9-5777-4DE1-96AF-28AF28DEA192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5A3E1-2EC5-509B-0C65-B52E14670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D1CB-7497-27EA-7DCC-ADCBD4EB9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C01-5341-4D75-8A21-81C058D5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915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2B106-1EA0-4A13-7080-30C054450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43B9A-7F0D-8C95-561B-E19AB7D35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D7A871-7EFA-D6D0-861B-994E371308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0C983-F104-DBBA-560B-5E6E11B46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7FD9-5777-4DE1-96AF-28AF28DEA192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555D6-32E4-C3E1-9A0D-83EBACD51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025A1-6124-B976-275D-33E5455D9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C01-5341-4D75-8A21-81C058D5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43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D4D35-9983-49AC-B420-D2252822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53C95E-AF6A-8D02-6B3D-95060D11E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498BF-981D-321C-B9C1-9EF91CD42D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A0CA05-BF90-B406-0024-980789A55D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501F40-532C-9EA7-5EF2-7D8FEF604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AC2083-3C7B-0AF8-A0C4-0B75B0BEB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7FD9-5777-4DE1-96AF-28AF28DEA192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FC2B3A-296A-3319-25AF-C7EA4CC21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AC516C-1A26-E6D2-A9DB-F1A532E4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C01-5341-4D75-8A21-81C058D5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05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5FFA3-99A4-2DBD-2B00-DFE33091F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7D21E3-1D30-BFD9-A89D-BE4D20EA3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7FD9-5777-4DE1-96AF-28AF28DEA192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9D9295-5B9E-E828-D085-622F1ECBC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F857B-F36E-90BD-8222-576C253F2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C01-5341-4D75-8A21-81C058D5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82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13F208-A271-B25F-5033-FBEEB1833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7FD9-5777-4DE1-96AF-28AF28DEA192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28C075-9D10-B6EE-1D7D-67FDF17AC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88649-50E7-B080-43AB-F29AFC9D0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C01-5341-4D75-8A21-81C058D5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5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E704-F7A9-029E-D305-5B56B751C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4AD77-4519-8A8A-4C09-B497059D0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FAFDB-860A-70AA-D710-2DF756173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D88969-153B-DB50-9BF5-BDFDEB3A3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7FD9-5777-4DE1-96AF-28AF28DEA192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9F52A-40DB-1C2A-32F8-3E5587949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726EC-A377-0AF6-7DAE-0DFFCFA7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C01-5341-4D75-8A21-81C058D5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509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577E5-4515-3ABF-B683-184A32BA4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569A67-8E7C-055D-24FB-7D3AAA48B6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41188-FBA0-AB3F-694B-F0156902F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4F884-18E0-AC52-8DBF-09429E921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7FD9-5777-4DE1-96AF-28AF28DEA192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5730B-201E-EDCE-41DA-8144EF3C5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71F5D8-2B64-6F0F-D4DE-D51141D5F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C01-5341-4D75-8A21-81C058D5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2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DBE41-5139-C2EC-B7B7-9079F3052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CC6D1D-6444-BF26-061E-D835004E1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6322A-DF7F-0B6F-0E18-518F99A28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7FD9-5777-4DE1-96AF-28AF28DEA192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8AFD7-4A9C-BD53-ED14-4684937EF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5E703-D127-0112-EFB0-49C7BB0F9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C01-5341-4D75-8A21-81C058D5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05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96FC34-9D3E-1B07-4B83-6D5A2C72FD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A2553A-C948-B160-E08F-8D1CFE030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AB6A7-8572-46B5-AAD0-3E7E817F8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7FD9-5777-4DE1-96AF-28AF28DEA192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27B9B-4557-F353-B733-68FBC496E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F21B9-DDE8-2C1E-874D-36D3F08E7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4C01-5341-4D75-8A21-81C058D5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55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BB81D1-8632-648F-5366-2DEFDB8DD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087A46-8CDE-F727-BB31-CAA694B2D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473AF-BA03-8A24-2AAA-FD0797A635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57FD9-5777-4DE1-96AF-28AF28DEA192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83275-559C-C976-FED7-3C4A7E6432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9F484-AF74-584C-DA89-3EEF8C2D92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B4C01-5341-4D75-8A21-81C058D50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96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E4826-9A11-D192-C7F3-98757C1C9E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Latihan Menyusun </a:t>
            </a:r>
            <a:r>
              <a:rPr lang="en-US" dirty="0" err="1"/>
              <a:t>Struktur</a:t>
            </a:r>
            <a:r>
              <a:rPr lang="en-US" dirty="0"/>
              <a:t> dan Skala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Dua </a:t>
            </a:r>
            <a:r>
              <a:rPr lang="en-US" dirty="0" err="1"/>
              <a:t>Titik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210AA5-76BD-E4EE-B741-EC7BBB06C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1337" y="4159599"/>
            <a:ext cx="9144000" cy="1655762"/>
          </a:xfrm>
        </p:spPr>
        <p:txBody>
          <a:bodyPr/>
          <a:lstStyle/>
          <a:p>
            <a:r>
              <a:rPr lang="en-US" dirty="0" err="1"/>
              <a:t>Pelatihan</a:t>
            </a:r>
            <a:r>
              <a:rPr lang="en-US" dirty="0"/>
              <a:t> Dasar </a:t>
            </a:r>
            <a:r>
              <a:rPr lang="en-US" dirty="0" err="1"/>
              <a:t>Negosiasi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dan Skala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IndustriAll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318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23FCE-D181-D46A-E50C-9D26043AF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654"/>
            <a:ext cx="10515600" cy="1325563"/>
          </a:xfrm>
        </p:spPr>
        <p:txBody>
          <a:bodyPr/>
          <a:lstStyle/>
          <a:p>
            <a:r>
              <a:rPr lang="en-US" b="1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METODE DUA TITIK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A29DE1-00AF-F88B-9DB0-D1E91E6CF5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2979" y="1232349"/>
            <a:ext cx="10515600" cy="4351338"/>
          </a:xfrm>
        </p:spPr>
        <p:txBody>
          <a:bodyPr>
            <a:noAutofit/>
          </a:bodyPr>
          <a:lstStyle/>
          <a:p>
            <a:pPr marL="323926" lvl="1" indent="0">
              <a:spcBef>
                <a:spcPts val="0"/>
              </a:spcBef>
              <a:spcAft>
                <a:spcPts val="600"/>
              </a:spcAft>
              <a:buClrTx/>
              <a:buNone/>
              <a:defRPr/>
            </a:pP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Metode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yang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menghubungkan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2 (dua)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titik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dalam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bidang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koordinat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sumbu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absis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(X) yang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merupakan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golongan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jabatan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dn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sumbu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ordinat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(Y) yang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merupakan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upah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sehingga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membentuk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sebuah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garis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lurus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yang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mempunyai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persamaan</a:t>
            </a:r>
            <a:r>
              <a:rPr lang="en-US" spc="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garis </a:t>
            </a:r>
            <a:r>
              <a:rPr lang="en-US" spc="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lurus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: Y=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a+b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(X). Garis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lurus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yang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terbentuk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dari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dua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titik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tersebut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merupakan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garis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kebijakan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upah</a:t>
            </a:r>
            <a:endParaRPr lang="en-US" spc="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A0B07FD-33EF-A19A-187D-F8D062B4490E}"/>
              </a:ext>
            </a:extLst>
          </p:cNvPr>
          <p:cNvCxnSpPr/>
          <p:nvPr/>
        </p:nvCxnSpPr>
        <p:spPr>
          <a:xfrm>
            <a:off x="2855494" y="3429000"/>
            <a:ext cx="0" cy="24103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27ABD4D-929B-339A-E32C-C50E621D98D9}"/>
              </a:ext>
            </a:extLst>
          </p:cNvPr>
          <p:cNvCxnSpPr/>
          <p:nvPr/>
        </p:nvCxnSpPr>
        <p:spPr>
          <a:xfrm>
            <a:off x="2855494" y="5839326"/>
            <a:ext cx="32405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7E8F6D8-887C-EFA3-681F-F3F712AC64DA}"/>
              </a:ext>
            </a:extLst>
          </p:cNvPr>
          <p:cNvSpPr txBox="1"/>
          <p:nvPr/>
        </p:nvSpPr>
        <p:spPr>
          <a:xfrm>
            <a:off x="3136231" y="5992297"/>
            <a:ext cx="2679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ptos Display" panose="020B0004020202020204" pitchFamily="34" charset="0"/>
              </a:rPr>
              <a:t>Golongan</a:t>
            </a:r>
            <a:r>
              <a:rPr lang="en-US" sz="2400" dirty="0">
                <a:latin typeface="Aptos Display" panose="020B0004020202020204" pitchFamily="34" charset="0"/>
              </a:rPr>
              <a:t> </a:t>
            </a:r>
            <a:r>
              <a:rPr lang="en-US" sz="2400" dirty="0" err="1">
                <a:latin typeface="Aptos Display" panose="020B0004020202020204" pitchFamily="34" charset="0"/>
              </a:rPr>
              <a:t>Jabatan</a:t>
            </a:r>
            <a:endParaRPr lang="en-US" sz="2400" dirty="0">
              <a:latin typeface="Aptos Display" panose="020B00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8E386E-8149-D980-2271-70F2AB10903E}"/>
              </a:ext>
            </a:extLst>
          </p:cNvPr>
          <p:cNvSpPr txBox="1"/>
          <p:nvPr/>
        </p:nvSpPr>
        <p:spPr>
          <a:xfrm>
            <a:off x="593559" y="3577388"/>
            <a:ext cx="609592" cy="2236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9199E4-9CE0-ECCB-D2E3-ABE718B4942A}"/>
              </a:ext>
            </a:extLst>
          </p:cNvPr>
          <p:cNvSpPr txBox="1"/>
          <p:nvPr/>
        </p:nvSpPr>
        <p:spPr>
          <a:xfrm>
            <a:off x="2342145" y="3781926"/>
            <a:ext cx="3047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Aptos Display" panose="020B0004020202020204" pitchFamily="34" charset="0"/>
              </a:rPr>
              <a:t>Upah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B2FA89-DD04-8335-62D3-2DA776C5FFD1}"/>
              </a:ext>
            </a:extLst>
          </p:cNvPr>
          <p:cNvSpPr txBox="1"/>
          <p:nvPr/>
        </p:nvSpPr>
        <p:spPr>
          <a:xfrm>
            <a:off x="6208295" y="5671844"/>
            <a:ext cx="689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4DC077-0B60-7669-01B5-EA445723FE6C}"/>
              </a:ext>
            </a:extLst>
          </p:cNvPr>
          <p:cNvSpPr txBox="1"/>
          <p:nvPr/>
        </p:nvSpPr>
        <p:spPr>
          <a:xfrm>
            <a:off x="2695066" y="2993274"/>
            <a:ext cx="489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BC14649-2AF5-88B8-7967-C9CFA3E0ECDE}"/>
              </a:ext>
            </a:extLst>
          </p:cNvPr>
          <p:cNvCxnSpPr/>
          <p:nvPr/>
        </p:nvCxnSpPr>
        <p:spPr>
          <a:xfrm flipV="1">
            <a:off x="3384884" y="3933504"/>
            <a:ext cx="2598821" cy="12765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B2FB0A8-09D3-09C0-A310-A322C1480E76}"/>
              </a:ext>
            </a:extLst>
          </p:cNvPr>
          <p:cNvSpPr txBox="1"/>
          <p:nvPr/>
        </p:nvSpPr>
        <p:spPr>
          <a:xfrm>
            <a:off x="3015923" y="5173033"/>
            <a:ext cx="489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B2FB2D-73B2-FDBF-7F54-FB22B18EF7E5}"/>
              </a:ext>
            </a:extLst>
          </p:cNvPr>
          <p:cNvSpPr txBox="1"/>
          <p:nvPr/>
        </p:nvSpPr>
        <p:spPr>
          <a:xfrm>
            <a:off x="5983705" y="3577388"/>
            <a:ext cx="376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517038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6EB33-2FDC-28A4-A88D-AAA83F16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Langkah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dan Skala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Dua </a:t>
            </a:r>
            <a:r>
              <a:rPr lang="en-US" dirty="0" err="1"/>
              <a:t>Titik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EFFD2-14C7-0964-6E0B-F34ADC3A2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Siapkan</a:t>
            </a:r>
            <a:r>
              <a:rPr lang="en-US" dirty="0"/>
              <a:t> Daftar </a:t>
            </a:r>
            <a:r>
              <a:rPr lang="en-US" dirty="0" err="1"/>
              <a:t>Jabatan</a:t>
            </a:r>
            <a:r>
              <a:rPr lang="en-US" dirty="0"/>
              <a:t> dan </a:t>
            </a:r>
            <a:r>
              <a:rPr lang="en-US" dirty="0" err="1"/>
              <a:t>Upah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, </a:t>
            </a:r>
            <a:r>
              <a:rPr lang="en-US" dirty="0" err="1"/>
              <a:t>nama</a:t>
            </a:r>
            <a:r>
              <a:rPr lang="en-US" dirty="0"/>
              <a:t>, </a:t>
            </a:r>
            <a:r>
              <a:rPr lang="en-US" dirty="0" err="1"/>
              <a:t>jabatan</a:t>
            </a:r>
            <a:r>
              <a:rPr lang="en-US" dirty="0"/>
              <a:t> dan </a:t>
            </a:r>
            <a:r>
              <a:rPr lang="en-US" dirty="0" err="1"/>
              <a:t>upah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Urutkan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yang </a:t>
            </a:r>
            <a:r>
              <a:rPr lang="en-US" dirty="0" err="1"/>
              <a:t>terendah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yang </a:t>
            </a:r>
            <a:r>
              <a:rPr lang="en-US" dirty="0" err="1"/>
              <a:t>tertinggi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yang </a:t>
            </a:r>
            <a:r>
              <a:rPr lang="en-US" dirty="0" err="1"/>
              <a:t>terendah</a:t>
            </a:r>
            <a:r>
              <a:rPr lang="en-US" dirty="0"/>
              <a:t> dan yang </a:t>
            </a:r>
            <a:r>
              <a:rPr lang="en-US" dirty="0" err="1"/>
              <a:t>tertinggi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jabatan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Buat</a:t>
            </a:r>
            <a:r>
              <a:rPr lang="en-US" dirty="0"/>
              <a:t> format table </a:t>
            </a:r>
            <a:r>
              <a:rPr lang="en-US" dirty="0" err="1"/>
              <a:t>struktur</a:t>
            </a:r>
            <a:r>
              <a:rPr lang="en-US" dirty="0"/>
              <a:t> dan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rentang</a:t>
            </a:r>
            <a:r>
              <a:rPr lang="en-US" dirty="0"/>
              <a:t>,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,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terkecil</a:t>
            </a:r>
            <a:r>
              <a:rPr lang="en-US" dirty="0"/>
              <a:t>, </a:t>
            </a:r>
            <a:r>
              <a:rPr lang="en-US" dirty="0" err="1"/>
              <a:t>upah</a:t>
            </a:r>
            <a:r>
              <a:rPr lang="en-US" dirty="0"/>
              <a:t> Tengah dan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terbesar</a:t>
            </a:r>
            <a:r>
              <a:rPr lang="en-US" dirty="0"/>
              <a:t>. Masukkan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dikelompokkan</a:t>
            </a:r>
            <a:r>
              <a:rPr lang="en-US" dirty="0"/>
              <a:t> pada Langkah 3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Tentukkan</a:t>
            </a:r>
            <a:r>
              <a:rPr lang="en-US" dirty="0"/>
              <a:t> </a:t>
            </a:r>
            <a:r>
              <a:rPr lang="en-US" dirty="0" err="1"/>
              <a:t>rentang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masing-masing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jabatan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terendah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Tengah </a:t>
            </a:r>
            <a:r>
              <a:rPr lang="en-US" dirty="0" err="1"/>
              <a:t>terendah</a:t>
            </a:r>
            <a:r>
              <a:rPr lang="en-US" dirty="0"/>
              <a:t>, dan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tertinggi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Tengah </a:t>
            </a:r>
            <a:r>
              <a:rPr lang="en-US" dirty="0" err="1"/>
              <a:t>tertinggi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Hitung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Tengah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Tengah </a:t>
            </a:r>
            <a:r>
              <a:rPr lang="en-US" dirty="0" err="1"/>
              <a:t>terendah</a:t>
            </a:r>
            <a:r>
              <a:rPr lang="en-US" dirty="0"/>
              <a:t> dan </a:t>
            </a:r>
            <a:r>
              <a:rPr lang="en-US" dirty="0" err="1"/>
              <a:t>upah</a:t>
            </a:r>
            <a:r>
              <a:rPr lang="en-US" dirty="0"/>
              <a:t> Tengah </a:t>
            </a:r>
            <a:r>
              <a:rPr lang="en-US" dirty="0" err="1"/>
              <a:t>tertinggi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rumus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garis </a:t>
            </a:r>
            <a:r>
              <a:rPr lang="en-US" dirty="0" err="1"/>
              <a:t>lurus</a:t>
            </a:r>
            <a:r>
              <a:rPr lang="en-US" dirty="0"/>
              <a:t>: Y = a + b (x).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Hitung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terkecil</a:t>
            </a:r>
            <a:r>
              <a:rPr lang="en-US" dirty="0"/>
              <a:t> dan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terbesar</a:t>
            </a:r>
            <a:r>
              <a:rPr lang="en-US" dirty="0"/>
              <a:t> masing-masing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rumus-rumus</a:t>
            </a:r>
            <a:r>
              <a:rPr lang="en-US" dirty="0"/>
              <a:t> pada table </a:t>
            </a:r>
            <a:r>
              <a:rPr lang="en-US" dirty="0" err="1"/>
              <a:t>rumus</a:t>
            </a:r>
            <a:r>
              <a:rPr lang="en-US" dirty="0"/>
              <a:t> </a:t>
            </a:r>
            <a:r>
              <a:rPr lang="en-US"/>
              <a:t>skala</a:t>
            </a:r>
            <a:r>
              <a:rPr lang="en-US" dirty="0"/>
              <a:t> </a:t>
            </a:r>
            <a:r>
              <a:rPr lang="en-US" dirty="0" err="1"/>
              <a:t>upah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selesai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347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6EB33-2FDC-28A4-A88D-AAA83F16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Langkah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dan Skala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Dua </a:t>
            </a:r>
            <a:r>
              <a:rPr lang="en-US" dirty="0" err="1"/>
              <a:t>Titik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EFFD2-14C7-0964-6E0B-F34ADC3A2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Siapkan</a:t>
            </a:r>
            <a:r>
              <a:rPr lang="en-US" dirty="0"/>
              <a:t> Daftar </a:t>
            </a:r>
            <a:r>
              <a:rPr lang="en-US" dirty="0" err="1"/>
              <a:t>Jabatan</a:t>
            </a:r>
            <a:r>
              <a:rPr lang="en-US" dirty="0"/>
              <a:t> dan </a:t>
            </a:r>
            <a:r>
              <a:rPr lang="en-US" dirty="0" err="1"/>
              <a:t>Upah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, </a:t>
            </a:r>
            <a:r>
              <a:rPr lang="en-US" dirty="0" err="1"/>
              <a:t>nama</a:t>
            </a:r>
            <a:r>
              <a:rPr lang="en-US" dirty="0"/>
              <a:t>, </a:t>
            </a:r>
            <a:r>
              <a:rPr lang="en-US" dirty="0" err="1"/>
              <a:t>jabatan</a:t>
            </a:r>
            <a:r>
              <a:rPr lang="en-US" dirty="0"/>
              <a:t> dan </a:t>
            </a:r>
            <a:r>
              <a:rPr lang="en-US" dirty="0" err="1"/>
              <a:t>upah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B6D360F-5399-2693-ECBC-54ED4A604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217447"/>
              </p:ext>
            </p:extLst>
          </p:nvPr>
        </p:nvGraphicFramePr>
        <p:xfrm>
          <a:off x="1422401" y="3077855"/>
          <a:ext cx="902101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798">
                  <a:extLst>
                    <a:ext uri="{9D8B030D-6E8A-4147-A177-3AD203B41FA5}">
                      <a16:colId xmlns:a16="http://schemas.microsoft.com/office/drawing/2014/main" val="205344450"/>
                    </a:ext>
                  </a:extLst>
                </a:gridCol>
                <a:gridCol w="3489707">
                  <a:extLst>
                    <a:ext uri="{9D8B030D-6E8A-4147-A177-3AD203B41FA5}">
                      <a16:colId xmlns:a16="http://schemas.microsoft.com/office/drawing/2014/main" val="2485045591"/>
                    </a:ext>
                  </a:extLst>
                </a:gridCol>
                <a:gridCol w="2255253">
                  <a:extLst>
                    <a:ext uri="{9D8B030D-6E8A-4147-A177-3AD203B41FA5}">
                      <a16:colId xmlns:a16="http://schemas.microsoft.com/office/drawing/2014/main" val="1966255008"/>
                    </a:ext>
                  </a:extLst>
                </a:gridCol>
                <a:gridCol w="2255253">
                  <a:extLst>
                    <a:ext uri="{9D8B030D-6E8A-4147-A177-3AD203B41FA5}">
                      <a16:colId xmlns:a16="http://schemas.microsoft.com/office/drawing/2014/main" val="877017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Nomor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Jabatan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Upah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25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20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132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64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6EB33-2FDC-28A4-A88D-AAA83F16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Langkah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dan Skala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Dua </a:t>
            </a:r>
            <a:r>
              <a:rPr lang="en-US" dirty="0" err="1"/>
              <a:t>Titik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EFFD2-14C7-0964-6E0B-F34ADC3A2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56067"/>
            <a:ext cx="10515600" cy="17678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Urutkan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yang </a:t>
            </a:r>
            <a:r>
              <a:rPr lang="en-US" dirty="0" err="1"/>
              <a:t>terendah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yang </a:t>
            </a:r>
            <a:r>
              <a:rPr lang="en-US" dirty="0" err="1"/>
              <a:t>tertinggi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2A0065-AFCE-EE80-A8B5-A943FB19C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710027"/>
              </p:ext>
            </p:extLst>
          </p:nvPr>
        </p:nvGraphicFramePr>
        <p:xfrm>
          <a:off x="1021348" y="3429000"/>
          <a:ext cx="902101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798">
                  <a:extLst>
                    <a:ext uri="{9D8B030D-6E8A-4147-A177-3AD203B41FA5}">
                      <a16:colId xmlns:a16="http://schemas.microsoft.com/office/drawing/2014/main" val="205344450"/>
                    </a:ext>
                  </a:extLst>
                </a:gridCol>
                <a:gridCol w="3489707">
                  <a:extLst>
                    <a:ext uri="{9D8B030D-6E8A-4147-A177-3AD203B41FA5}">
                      <a16:colId xmlns:a16="http://schemas.microsoft.com/office/drawing/2014/main" val="2485045591"/>
                    </a:ext>
                  </a:extLst>
                </a:gridCol>
                <a:gridCol w="2255253">
                  <a:extLst>
                    <a:ext uri="{9D8B030D-6E8A-4147-A177-3AD203B41FA5}">
                      <a16:colId xmlns:a16="http://schemas.microsoft.com/office/drawing/2014/main" val="1966255008"/>
                    </a:ext>
                  </a:extLst>
                </a:gridCol>
                <a:gridCol w="2255253">
                  <a:extLst>
                    <a:ext uri="{9D8B030D-6E8A-4147-A177-3AD203B41FA5}">
                      <a16:colId xmlns:a16="http://schemas.microsoft.com/office/drawing/2014/main" val="877017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Nomor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Jabatan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Upah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25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Terendah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20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tertinggi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132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940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6EB33-2FDC-28A4-A88D-AAA83F16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Langkah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dan Skala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Dua </a:t>
            </a:r>
            <a:r>
              <a:rPr lang="en-US" dirty="0" err="1"/>
              <a:t>Titik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EFFD2-14C7-0964-6E0B-F34ADC3A2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yang </a:t>
            </a:r>
            <a:r>
              <a:rPr lang="en-US" dirty="0" err="1"/>
              <a:t>terendah</a:t>
            </a:r>
            <a:r>
              <a:rPr lang="en-US" dirty="0"/>
              <a:t> dan yang </a:t>
            </a:r>
            <a:r>
              <a:rPr lang="en-US" dirty="0" err="1"/>
              <a:t>tertinggi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9E98C1-8C50-A4AD-5173-F1C17CFC7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229562"/>
              </p:ext>
            </p:extLst>
          </p:nvPr>
        </p:nvGraphicFramePr>
        <p:xfrm>
          <a:off x="1021348" y="3429000"/>
          <a:ext cx="902101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798">
                  <a:extLst>
                    <a:ext uri="{9D8B030D-6E8A-4147-A177-3AD203B41FA5}">
                      <a16:colId xmlns:a16="http://schemas.microsoft.com/office/drawing/2014/main" val="205344450"/>
                    </a:ext>
                  </a:extLst>
                </a:gridCol>
                <a:gridCol w="3489707">
                  <a:extLst>
                    <a:ext uri="{9D8B030D-6E8A-4147-A177-3AD203B41FA5}">
                      <a16:colId xmlns:a16="http://schemas.microsoft.com/office/drawing/2014/main" val="2485045591"/>
                    </a:ext>
                  </a:extLst>
                </a:gridCol>
                <a:gridCol w="2255253">
                  <a:extLst>
                    <a:ext uri="{9D8B030D-6E8A-4147-A177-3AD203B41FA5}">
                      <a16:colId xmlns:a16="http://schemas.microsoft.com/office/drawing/2014/main" val="1966255008"/>
                    </a:ext>
                  </a:extLst>
                </a:gridCol>
                <a:gridCol w="2255253">
                  <a:extLst>
                    <a:ext uri="{9D8B030D-6E8A-4147-A177-3AD203B41FA5}">
                      <a16:colId xmlns:a16="http://schemas.microsoft.com/office/drawing/2014/main" val="877017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Nomor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Jabatan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Upah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25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1.575.000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20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15.000.000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132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69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6EB33-2FDC-28A4-A88D-AAA83F16C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Langkah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dan Skala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Dua </a:t>
            </a:r>
            <a:r>
              <a:rPr lang="en-US" dirty="0" err="1"/>
              <a:t>Titik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EFFD2-14C7-0964-6E0B-F34ADC3A2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09211" cy="10619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Menentukkan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jabatan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B9222-6084-2741-822E-6CE3F8D72A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2749" r="24737" b="9474"/>
          <a:stretch/>
        </p:blipFill>
        <p:spPr>
          <a:xfrm>
            <a:off x="5390146" y="577516"/>
            <a:ext cx="5963653" cy="591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60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6EB33-2FDC-28A4-A88D-AAA83F16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Langkah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dan Skala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Dua </a:t>
            </a:r>
            <a:r>
              <a:rPr lang="en-US" dirty="0" err="1"/>
              <a:t>Titik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EFFD2-14C7-0964-6E0B-F34ADC3A2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44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Buat</a:t>
            </a:r>
            <a:r>
              <a:rPr lang="en-US" dirty="0"/>
              <a:t> format table </a:t>
            </a:r>
            <a:r>
              <a:rPr lang="en-US" dirty="0" err="1"/>
              <a:t>struktur</a:t>
            </a:r>
            <a:r>
              <a:rPr lang="en-US" dirty="0"/>
              <a:t> dan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rentang</a:t>
            </a:r>
            <a:r>
              <a:rPr lang="en-US" dirty="0"/>
              <a:t>,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,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terkecil</a:t>
            </a:r>
            <a:r>
              <a:rPr lang="en-US" dirty="0"/>
              <a:t>, </a:t>
            </a:r>
            <a:r>
              <a:rPr lang="en-US" dirty="0" err="1"/>
              <a:t>upah</a:t>
            </a:r>
            <a:r>
              <a:rPr lang="en-US" dirty="0"/>
              <a:t> Tengah dan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terbesar</a:t>
            </a:r>
            <a:r>
              <a:rPr lang="en-US" dirty="0"/>
              <a:t>. Masukkan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dikelompokkan</a:t>
            </a:r>
            <a:r>
              <a:rPr lang="en-US" dirty="0"/>
              <a:t> pada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83602CA-B767-C8DF-5C6A-E168D44FB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05466"/>
              </p:ext>
            </p:extLst>
          </p:nvPr>
        </p:nvGraphicFramePr>
        <p:xfrm>
          <a:off x="1743243" y="3769895"/>
          <a:ext cx="8128000" cy="28397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9591201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01065149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7235089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58582081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40185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Rentang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Golongan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Jabatan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Upah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Terkecil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Upah</a:t>
                      </a:r>
                      <a:r>
                        <a:rPr lang="en-US" dirty="0"/>
                        <a:t> Tengah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Upah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Terbesar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46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Golongan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Jabatan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terendah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63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53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Golongan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Jabatan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tertinggi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548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1916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6EB33-2FDC-28A4-A88D-AAA83F16C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Langkah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dan Skala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Dua </a:t>
            </a:r>
            <a:r>
              <a:rPr lang="en-US" dirty="0" err="1"/>
              <a:t>Titik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EFFD2-14C7-0964-6E0B-F34ADC3A2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2257926" cy="2666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Tentukkan</a:t>
            </a:r>
            <a:r>
              <a:rPr lang="en-US" dirty="0"/>
              <a:t> </a:t>
            </a:r>
            <a:r>
              <a:rPr lang="en-US" dirty="0" err="1"/>
              <a:t>rentang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masing-masing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jabatan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50CDDE-62E3-3018-6E38-9D5463EBC1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7263" r="25669" b="12224"/>
          <a:stretch/>
        </p:blipFill>
        <p:spPr>
          <a:xfrm>
            <a:off x="5069306" y="737937"/>
            <a:ext cx="5293894" cy="563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86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6EB33-2FDC-28A4-A88D-AAA83F16C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 fontScale="90000"/>
          </a:bodyPr>
          <a:lstStyle/>
          <a:p>
            <a:r>
              <a:rPr lang="en-US" dirty="0"/>
              <a:t>Langkah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dan Skala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Dua </a:t>
            </a:r>
            <a:r>
              <a:rPr lang="en-US" dirty="0" err="1"/>
              <a:t>Titik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EFFD2-14C7-0964-6E0B-F34ADC3A2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273968" cy="41741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terendah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Tengah </a:t>
            </a:r>
            <a:r>
              <a:rPr lang="en-US" dirty="0" err="1"/>
              <a:t>terendah</a:t>
            </a:r>
            <a:r>
              <a:rPr lang="en-US" dirty="0"/>
              <a:t>, dan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tertinggi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Tengah </a:t>
            </a:r>
            <a:r>
              <a:rPr lang="en-US" dirty="0" err="1"/>
              <a:t>tertinggi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039157-2D8D-44F3-AEB2-BB881EB346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6" t="18246" r="19473" b="47602"/>
          <a:stretch/>
        </p:blipFill>
        <p:spPr>
          <a:xfrm>
            <a:off x="3753852" y="851818"/>
            <a:ext cx="8037095" cy="514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80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6EB33-2FDC-28A4-A88D-AAA83F16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Langkah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dan Skala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Dua </a:t>
            </a:r>
            <a:r>
              <a:rPr lang="en-US" dirty="0" err="1"/>
              <a:t>Titik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EFFD2-14C7-0964-6E0B-F34ADC3A2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Hitung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Tengah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Tengah </a:t>
            </a:r>
            <a:r>
              <a:rPr lang="en-US" dirty="0" err="1"/>
              <a:t>terendah</a:t>
            </a:r>
            <a:r>
              <a:rPr lang="en-US" dirty="0"/>
              <a:t> dan </a:t>
            </a:r>
            <a:r>
              <a:rPr lang="en-US" dirty="0" err="1"/>
              <a:t>upah</a:t>
            </a:r>
            <a:r>
              <a:rPr lang="en-US" dirty="0"/>
              <a:t> Tengah </a:t>
            </a:r>
            <a:r>
              <a:rPr lang="en-US" dirty="0" err="1"/>
              <a:t>tertinggi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rumus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garis </a:t>
            </a:r>
            <a:r>
              <a:rPr lang="en-US" dirty="0" err="1"/>
              <a:t>lurus</a:t>
            </a:r>
            <a:r>
              <a:rPr lang="en-US" dirty="0"/>
              <a:t>: Y = a + b (x).</a:t>
            </a:r>
          </a:p>
        </p:txBody>
      </p:sp>
    </p:spTree>
    <p:extLst>
      <p:ext uri="{BB962C8B-B14F-4D97-AF65-F5344CB8AC3E}">
        <p14:creationId xmlns:p14="http://schemas.microsoft.com/office/powerpoint/2010/main" val="4213008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470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 Display</vt:lpstr>
      <vt:lpstr>Arial</vt:lpstr>
      <vt:lpstr>Calibri</vt:lpstr>
      <vt:lpstr>Calibri Light</vt:lpstr>
      <vt:lpstr>Office Theme</vt:lpstr>
      <vt:lpstr>Latihan Menyusun Struktur dan Skala Upah Menggunakan Metode Dua Titik</vt:lpstr>
      <vt:lpstr>METODE DUA TITIK</vt:lpstr>
      <vt:lpstr>Langkah Penyusunan Struktur dan Skala Upah Metode Dua Titik</vt:lpstr>
      <vt:lpstr>Langkah Penyusunan Struktur dan Skala Upah Metode Dua Titik</vt:lpstr>
      <vt:lpstr>Langkah Penyusunan Struktur dan Skala Upah Metode Dua Titik</vt:lpstr>
      <vt:lpstr>Langkah Penyusunan Struktur dan Skala Upah Metode Dua Titik</vt:lpstr>
      <vt:lpstr>Langkah Penyusunan Struktur dan Skala Upah Metode Dua Titik</vt:lpstr>
      <vt:lpstr>Langkah Penyusunan Struktur dan Skala Upah Metode Dua Titik</vt:lpstr>
      <vt:lpstr>Langkah Penyusunan Struktur dan Skala Upah Metode Dua Titik</vt:lpstr>
      <vt:lpstr>Langkah Penyusunan Struktur dan Skala Upah Metode Dua Titik</vt:lpstr>
      <vt:lpstr>Langkah Penyusunan Struktur dan Skala Upah Metode Dua Titik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</dc:creator>
  <cp:lastModifiedBy>u</cp:lastModifiedBy>
  <cp:revision>1</cp:revision>
  <dcterms:created xsi:type="dcterms:W3CDTF">2024-08-08T01:35:16Z</dcterms:created>
  <dcterms:modified xsi:type="dcterms:W3CDTF">2024-08-08T02:26:39Z</dcterms:modified>
</cp:coreProperties>
</file>